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4.xml" ContentType="application/inkml+xml"/>
  <Override PartName="/ppt/notesSlides/notesSlide10.xml" ContentType="application/vnd.openxmlformats-officedocument.presentationml.notesSlide+xml"/>
  <Override PartName="/ppt/ink/ink5.xml" ContentType="application/inkml+xml"/>
  <Override PartName="/ppt/notesSlides/notesSlide11.xml" ContentType="application/vnd.openxmlformats-officedocument.presentationml.notesSlide+xml"/>
  <Override PartName="/ppt/ink/ink6.xml" ContentType="application/inkml+xml"/>
  <Override PartName="/ppt/notesSlides/notesSlide12.xml" ContentType="application/vnd.openxmlformats-officedocument.presentationml.notesSlide+xml"/>
  <Override PartName="/ppt/ink/ink7.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8.xml" ContentType="application/inkml+xml"/>
  <Override PartName="/ppt/notesSlides/notesSlide15.xml" ContentType="application/vnd.openxmlformats-officedocument.presentationml.notesSlide+xml"/>
  <Override PartName="/ppt/ink/ink9.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0.xml" ContentType="application/inkml+xml"/>
  <Override PartName="/ppt/notesSlides/notesSlide21.xml" ContentType="application/vnd.openxmlformats-officedocument.presentationml.notesSlide+xml"/>
  <Override PartName="/ppt/ink/ink11.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2.xml" ContentType="application/inkml+xml"/>
  <Override PartName="/ppt/notesSlides/notesSlide24.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661" r:id="rId13"/>
    <p:sldMasterId id="2147483828" r:id="rId14"/>
  </p:sldMasterIdLst>
  <p:notesMasterIdLst>
    <p:notesMasterId r:id="rId82"/>
  </p:notesMasterIdLst>
  <p:handoutMasterIdLst>
    <p:handoutMasterId r:id="rId83"/>
  </p:handoutMasterIdLst>
  <p:sldIdLst>
    <p:sldId id="632" r:id="rId15"/>
    <p:sldId id="257" r:id="rId16"/>
    <p:sldId id="334" r:id="rId17"/>
    <p:sldId id="335" r:id="rId18"/>
    <p:sldId id="347" r:id="rId19"/>
    <p:sldId id="337" r:id="rId20"/>
    <p:sldId id="626" r:id="rId21"/>
    <p:sldId id="541" r:id="rId22"/>
    <p:sldId id="624" r:id="rId23"/>
    <p:sldId id="625" r:id="rId24"/>
    <p:sldId id="634" r:id="rId25"/>
    <p:sldId id="343" r:id="rId26"/>
    <p:sldId id="344" r:id="rId27"/>
    <p:sldId id="552" r:id="rId28"/>
    <p:sldId id="546" r:id="rId29"/>
    <p:sldId id="573" r:id="rId30"/>
    <p:sldId id="594" r:id="rId31"/>
    <p:sldId id="597" r:id="rId32"/>
    <p:sldId id="596" r:id="rId33"/>
    <p:sldId id="598" r:id="rId34"/>
    <p:sldId id="599" r:id="rId35"/>
    <p:sldId id="589" r:id="rId36"/>
    <p:sldId id="601" r:id="rId37"/>
    <p:sldId id="603" r:id="rId38"/>
    <p:sldId id="581" r:id="rId39"/>
    <p:sldId id="600" r:id="rId40"/>
    <p:sldId id="587" r:id="rId41"/>
    <p:sldId id="604" r:id="rId42"/>
    <p:sldId id="627" r:id="rId43"/>
    <p:sldId id="256" r:id="rId44"/>
    <p:sldId id="635" r:id="rId45"/>
    <p:sldId id="258" r:id="rId46"/>
    <p:sldId id="259" r:id="rId47"/>
    <p:sldId id="260" r:id="rId48"/>
    <p:sldId id="628" r:id="rId49"/>
    <p:sldId id="633" r:id="rId50"/>
    <p:sldId id="606" r:id="rId51"/>
    <p:sldId id="607" r:id="rId52"/>
    <p:sldId id="608" r:id="rId53"/>
    <p:sldId id="609" r:id="rId54"/>
    <p:sldId id="610" r:id="rId55"/>
    <p:sldId id="611" r:id="rId56"/>
    <p:sldId id="612" r:id="rId57"/>
    <p:sldId id="613" r:id="rId58"/>
    <p:sldId id="614" r:id="rId59"/>
    <p:sldId id="615" r:id="rId60"/>
    <p:sldId id="616" r:id="rId61"/>
    <p:sldId id="617" r:id="rId62"/>
    <p:sldId id="623" r:id="rId63"/>
    <p:sldId id="622" r:id="rId64"/>
    <p:sldId id="621" r:id="rId65"/>
    <p:sldId id="618" r:id="rId66"/>
    <p:sldId id="619" r:id="rId67"/>
    <p:sldId id="629" r:id="rId68"/>
    <p:sldId id="631" r:id="rId69"/>
    <p:sldId id="537" r:id="rId70"/>
    <p:sldId id="527" r:id="rId71"/>
    <p:sldId id="525" r:id="rId72"/>
    <p:sldId id="528" r:id="rId73"/>
    <p:sldId id="526" r:id="rId74"/>
    <p:sldId id="529" r:id="rId75"/>
    <p:sldId id="540" r:id="rId76"/>
    <p:sldId id="539" r:id="rId77"/>
    <p:sldId id="544" r:id="rId78"/>
    <p:sldId id="545" r:id="rId79"/>
    <p:sldId id="593" r:id="rId80"/>
    <p:sldId id="543" r:id="rId81"/>
  </p:sldIdLst>
  <p:sldSz cx="24384000" cy="13716000"/>
  <p:notesSz cx="7315200" cy="9601200"/>
  <p:defaultTextStyle>
    <a:defPPr>
      <a:defRPr lang="en-US"/>
    </a:defPPr>
    <a:lvl1pPr algn="ctr" rtl="0" fontAlgn="base">
      <a:spcBef>
        <a:spcPct val="0"/>
      </a:spcBef>
      <a:spcAft>
        <a:spcPct val="0"/>
      </a:spcAft>
      <a:defRPr sz="5600" kern="1200">
        <a:solidFill>
          <a:srgbClr val="000000"/>
        </a:solidFill>
        <a:latin typeface="Gill Sans" charset="0"/>
        <a:ea typeface="ヒラギノ角ゴ ProN W3" charset="-128"/>
        <a:cs typeface="+mn-cs"/>
        <a:sym typeface="Gill Sans" charset="0"/>
      </a:defRPr>
    </a:lvl1pPr>
    <a:lvl2pPr marL="457200" algn="ctr" rtl="0" fontAlgn="base">
      <a:spcBef>
        <a:spcPct val="0"/>
      </a:spcBef>
      <a:spcAft>
        <a:spcPct val="0"/>
      </a:spcAft>
      <a:defRPr sz="5600" kern="1200">
        <a:solidFill>
          <a:srgbClr val="000000"/>
        </a:solidFill>
        <a:latin typeface="Gill Sans" charset="0"/>
        <a:ea typeface="ヒラギノ角ゴ ProN W3" charset="-128"/>
        <a:cs typeface="+mn-cs"/>
        <a:sym typeface="Gill Sans" charset="0"/>
      </a:defRPr>
    </a:lvl2pPr>
    <a:lvl3pPr marL="914400" algn="ctr" rtl="0" fontAlgn="base">
      <a:spcBef>
        <a:spcPct val="0"/>
      </a:spcBef>
      <a:spcAft>
        <a:spcPct val="0"/>
      </a:spcAft>
      <a:defRPr sz="5600" kern="1200">
        <a:solidFill>
          <a:srgbClr val="000000"/>
        </a:solidFill>
        <a:latin typeface="Gill Sans" charset="0"/>
        <a:ea typeface="ヒラギノ角ゴ ProN W3" charset="-128"/>
        <a:cs typeface="+mn-cs"/>
        <a:sym typeface="Gill Sans" charset="0"/>
      </a:defRPr>
    </a:lvl3pPr>
    <a:lvl4pPr marL="1371600" algn="ctr" rtl="0" fontAlgn="base">
      <a:spcBef>
        <a:spcPct val="0"/>
      </a:spcBef>
      <a:spcAft>
        <a:spcPct val="0"/>
      </a:spcAft>
      <a:defRPr sz="5600" kern="1200">
        <a:solidFill>
          <a:srgbClr val="000000"/>
        </a:solidFill>
        <a:latin typeface="Gill Sans" charset="0"/>
        <a:ea typeface="ヒラギノ角ゴ ProN W3" charset="-128"/>
        <a:cs typeface="+mn-cs"/>
        <a:sym typeface="Gill Sans" charset="0"/>
      </a:defRPr>
    </a:lvl4pPr>
    <a:lvl5pPr marL="1828800" algn="ctr" rtl="0" fontAlgn="base">
      <a:spcBef>
        <a:spcPct val="0"/>
      </a:spcBef>
      <a:spcAft>
        <a:spcPct val="0"/>
      </a:spcAft>
      <a:defRPr sz="56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56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56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56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5600" kern="1200">
        <a:solidFill>
          <a:srgbClr val="000000"/>
        </a:solidFill>
        <a:latin typeface="Gill Sans" charset="0"/>
        <a:ea typeface="ヒラギノ角ゴ ProN W3" charset="-128"/>
        <a:cs typeface="+mn-cs"/>
        <a:sym typeface="Gill Sans"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n Aspuru-Guzik" initials="A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00FF"/>
    <a:srgbClr val="FA9ED6"/>
    <a:srgbClr val="E2F0E6"/>
    <a:srgbClr val="E3C6F0"/>
    <a:srgbClr val="F0EEE7"/>
    <a:srgbClr val="4295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591" autoAdjust="0"/>
    <p:restoredTop sz="94188" autoAdjust="0"/>
  </p:normalViewPr>
  <p:slideViewPr>
    <p:cSldViewPr>
      <p:cViewPr>
        <p:scale>
          <a:sx n="40" d="100"/>
          <a:sy n="40" d="100"/>
        </p:scale>
        <p:origin x="144" y="848"/>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commentAuthors" Target="commentAuthors.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theme" Target="theme/theme1.xml"/><Relationship Id="rId61" Type="http://schemas.openxmlformats.org/officeDocument/2006/relationships/slide" Target="slides/slide47.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1"/>
            <a:ext cx="3169920" cy="481727"/>
          </a:xfrm>
          <a:prstGeom prst="rect">
            <a:avLst/>
          </a:prstGeom>
        </p:spPr>
        <p:txBody>
          <a:bodyPr vert="horz" lIns="96661" tIns="48331" rIns="96661" bIns="48331" rtlCol="0"/>
          <a:lstStyle>
            <a:lvl1pPr algn="r">
              <a:defRPr sz="1300"/>
            </a:lvl1pPr>
          </a:lstStyle>
          <a:p>
            <a:fld id="{E56CC1F0-F581-4434-ADA0-66304F0C224A}" type="datetimeFigureOut">
              <a:rPr lang="en-US" smtClean="0"/>
              <a:t>6/16/26</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E7DE3C-9E4D-4BF3-A038-F2287FF5D80B}" type="slidenum">
              <a:rPr lang="en-US" smtClean="0"/>
              <a:t>‹#›</a:t>
            </a:fld>
            <a:endParaRPr lang="en-US"/>
          </a:p>
        </p:txBody>
      </p:sp>
    </p:spTree>
    <p:extLst>
      <p:ext uri="{BB962C8B-B14F-4D97-AF65-F5344CB8AC3E}">
        <p14:creationId xmlns:p14="http://schemas.microsoft.com/office/powerpoint/2010/main" val="335393435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682.64581" units="1/cm"/>
          <inkml:channelProperty channel="Y" name="resolution" value="1205.55554" units="1/cm"/>
          <inkml:channelProperty channel="F" name="resolution" value="22.75278" units="1/deg"/>
          <inkml:channelProperty channel="T" name="resolution" value="1" units="1/dev"/>
        </inkml:channelProperties>
      </inkml:inkSource>
      <inkml:timestamp xml:id="ts0" timeString="2024-02-26T17:59:05.135"/>
    </inkml:context>
    <inkml:brush xml:id="br0">
      <inkml:brushProperty name="width" value="0.05292" units="cm"/>
      <inkml:brushProperty name="height" value="0.05292" units="cm"/>
      <inkml:brushProperty name="color" value="#FF0000"/>
    </inkml:brush>
  </inkml:definitions>
  <inkml:trace contextRef="#ctx0" brushRef="#br0">15344 14643 551 0,'0'0'450'0,"0"0"-251"0,0 0-53 16,0 0-3-16,0 0 27 15,0 0-11-15,0 0-55 0,71-3-46 0,-61 6-55 16,-2-3 0-16,0 3-1 15,-3-1 50-15,-1 0 19 0,2 2 13 0,-6-1-9 16,0 2-30-16,0-1 17 16,0 2-62-16,0-2-132 0,-6-4-118 15,4 0-55-15,-3 0-56 0,3 0-134 0,-6-6 266 16,0-2 229-16,-5 3 509 16,-1-2 47-16,-3 0-36 0,3 4-38 0,0-1-39 15,1-2-89-15,1 3-41 16,1 2-52-16,11-3 30 0,0-4-84 15,0 2-86-15,9-2-54 16,5 1-12-16,1-6-18 0,1 3-15 0,1 0-22 16,-3 0-21-16,-1 4 9 15,1 2 11-15,-6 0-17 0,-4 2 17 0,-2 2-2 16,-2 0 3-16,0 0 15 0,0 0-15 16,0 0 1-16,0 0 5 15,0 0-4-15,0 0 13 0,0 2 5 0,0-2-20 16,-2 4 0-16,-2 2 17 15,0 2-14-15,0 4-3 0,0 6-11 0,0 6 11 16,2 4 12 0,2 6 4-16,0 3 2 0,0 4-6 0,0 4-12 15,0 5-1-15,0 0-1 0,6 0 0 0,-6-3-19 16,4 1-93-16,-4-10-64 16,0-2-51-16,0-8-39 0,0-6-107 0,0-4-117 15,0-4-41 1,0-4 91-16,-4-6 179 0,-4 1 185 0,1-5 78 15,-1 0 127-15,-2 0 145 16,2 0 80-16,-1-1-5 0,5-3-8 0,0 0-6 16,-2 2-27-16,6 2-24 15,0-2-50-15,0 2-93 0,0 0-34 16,6 0-44-16,6-2-6 0,1-2 40 0,5 4-6 16,9-4-52-16,0 2-16 15,8-6-21-15,-2 2-70 0,7-5-178 0,3 2-157 16,-12-1-567-16,15-8-1789 15</inkml:trace>
  <inkml:trace contextRef="#ctx0" brushRef="#br0" timeOffset="2967.76">13436 18116 3119 0,'0'0'585'0,"0"0"-427"15,0 0-158-15,0 0-79 0,0 0 79 16,77-34 132-16,-40 28 73 15,6 2-34-15,7 4-75 0,2 0-65 0,-3 7-18 16,-1 6-13-16,-3 7 0 0,-10 2 15 0,-8 0-12 16,-8 2 1-16,-7-5-3 15,-8 2 11-15,-4-6 22 0,-4 2 65 16,-18-3 132-16,-5 4-57 16,-6-3-79-16,-5 1-40 0,-5-2-13 0,4-1 56 15,6-3 93-15,4 0 6 16,12-6 3-16,7 2-61 0,10-4-61 0,0 0-78 15,10 1-6-15,7 3-27 0,12 1 33 16,2 3 11-16,8 3-11 16,6-2-42-16,3 3 24 0,6-2-52 0,12 1-93 15,19-4-82-15,18-9-282 16,-18 0-741-16,-7-9-1973 0</inkml:trace>
  <inkml:trace contextRef="#ctx0" brushRef="#br0" timeOffset="3818.44">19363 18092 2549 0,'0'0'1362'0,"0"0"-945"0,0 0-13 16,0 0-21-16,0 0-88 0,0 0-95 16,0 0-78-16,0 0-50 15,0 0-14-15,80-22-13 0,-49 28-18 0,-8 0-26 16,0 0-1-16,-11 2-36 16,-4 0 34-16,-8 0-34 0,0 2 24 0,-8 2 12 15,-15 3 4 1,-3 2-3-16,-10 5-1 0,1-6-12 0,0 2 12 15,8-6 16-15,5-2 5 16,9-5-11-16,9-2-8 0,4-3-1 0,0 0-1 16,8 2-61-16,9-2 58 0,1 2 3 0,5 4 3 15,2 2-2 1,-2-2 15-16,-5 6-16 0,1 2 0 0,-7 4 22 16,1 6 20-16,-9 2-12 15,-4 3-3-15,0 6-15 0,-4-1 13 0,-9 2-13 16,3-2 9-16,-2-2-12 15,-1-4-8-15,3-4-2 0,2-6-68 16,-1-9-79-16,5-2-33 0,0-7-53 0,4-12-3 16,0-16-185-16,0-22-295 15,4-28-529-15,9 5-396 0</inkml:trace>
  <inkml:trace contextRef="#ctx0" brushRef="#br0" timeOffset="4218.68">19760 15982 4498 0,'0'0'507'15,"0"0"-366"-15,0 0-90 16,0 0-51-16,0 0 52 0,0 0 252 0,0 0-80 16,0 0-161-16,-81 98-63 15,69-56-51-15,1 2 3 0,11 0 8 0,0-4 39 16,13-2 1-16,5-4 2 15,5-2 10-15,12-6-10 0,-4-4-1 0,6-6-1 16,-4-8-3-16,-2-4-21 0,0-4-51 16,-4-6-38-16,-4-6-57 15,-4-6-134-15,-1 3-169 0,-5-10-138 0,-1-3-67 16,-6 0 43-16,-6-7 250 16,0-4 385-16,0-5 87 0,0 0 185 15,-2 1 66-15,-4 2 33 16,0 5 63-16,2 13 91 0,0 7-37 0,-1 11-121 15,5 5-75-15,-4 0-128 16,0 10-146-16,-2 14 1 0,-11 10 17 0,3 19 9 16,-9 16-23-16,-12 23-22 0,-4 22-164 15,-3 4-198-15,7-28-633 16,4-23-2697-16</inkml:trace>
  <inkml:trace contextRef="#ctx0" brushRef="#br0" timeOffset="7625.15">36239 12855 140 0,'0'0'1301'0,"0"0"-924"0,0 0-166 0,0 0 29 16,0 0 38-16,0 0 50 16,0 0-49-16,0 0-74 0,0 0-85 15,-31-1-40-15,31 1-7 16,0-2-23-16,0 2-18 0,0 0-32 0,4 0 0 15,-4 0 0-15,0 0 9 16,0 0 42-16,0 0 8 0,0 2-5 0,0-1-4 16,0 4 32-1,0 1-6-15,0 0-17 0,0 0-25 0,0 2-9 16,0 2-3-16,4 2-19 0,-4 1 25 0,0-2-3 16,0 1 9-16,0-2 25 15,-8 0 10-15,6-2 5 0,-3-2 3 16,-3-6 6-16,4 4 9 15,0-4 1-15,-2 0 7 0,2-4 4 0,-1-6 9 16,5-1-24-16,-4-5-32 16,4 1-23-16,-4-1-13 0,4 2 12 0,0 8 22 15,0 0 12-15,0 6 15 0,0 0-31 0,0 0-51 16,0 2-15 0,0 8-33-16,8 6 45 0,1 4 3 0,-3-2 24 15,6 3-22-15,-1-6 1 16,1-3 18-16,0 0 3 0,-5-1-3 0,-3-10-2 15,0 3-1 1,-4-4 6-16,0 0 15 0,0 0 10 0,0 0 38 16,-4-12 22-16,-2-4-64 15,-7-4-35-15,-3-1-10 0,-3-8-2 0,0 1 2 16,3 4 1-16,1 6 20 0,3 8-6 0,4 3-12 16,6 7 15-1,-2 0 3-15,4 0-6 0,0 0-15 0,0 7-25 16,0 0 1-16,6 6 12 15,2-1 11-15,0 2-2 0,7 0-9 0,-3-1 11 16,1-2 1-16,-3-3 0 16,2 0 1-16,-8-2 0 0,3-2 2 15,-3-4 9-15,-4 0 0 0,0 0 24 0,0 0 28 16,0-1 2-16,-4-12-12 16,-3 1-18-16,-5-8-24 0,2 2-10 0,-3 2 10 15,1 9 3-15,2-2-3 16,5 2 1-16,5 7-12 0,0 0-1 15,0 0-1-15,0 0-15 16,5 9 13-16,5 3 2 0,2-2 1 0,7 4 22 16,2 0-7-16,-3-2 3 15,5-2-16-15,-2 2 9 0,-7-2-11 0,-1-4-2 16,-7 2-1-16,-2-2-15 0,-4 4-12 0,0 0-43 16,-8 2-29-16,-3 0-37 15,-5 6-78-15,-11-4-128 0,8-4-324 16,-20 0-1149-16</inkml:trace>
  <inkml:trace contextRef="#ctx0" brushRef="#br0" timeOffset="9226.75">33647 16799 3838 0,'0'0'776'0,"0"0"-619"16,0 0-59-16,0 0 13 0,0 0 93 0,0 0 131 15,0 0-27-15,0 0-48 16,0 0-106-16,-38-37-91 0,38 37-30 0,0 0-12 16,0 0 0-16,0 0-21 15,0 0-33-15,0 1-18 0,2 2 6 16,7 1 18-16,-5-2 12 0,0 0 14 0,-4 0 0 15,4-2 1-15,-4 0 2 16,0 0 16-16,0 0 3 0,0 0 21 0,0-6 18 16,0-2-3-16,-4-6-30 15,-4 0-15-15,-7-4-11 0,3 1 1 16,-3 2 20-16,3 5-19 16,0-1 12-16,1 6-15 0,3-1 2 0,4 6 13 15,0-3 9-15,4 3-3 0,0 0-3 0,0 0-18 16,4 0-11-16,0 0-16 15,6 9 12-15,7 1 15 0,1 6 23 0,7-1 4 16,2 4-9 0,-4-3-16-16,-5-4 0 0,3-2-1 0,-2-3 0 15,-5 2-1-15,-1-2 0 16,-1 0-3-16,-8 0-54 0,2-1-79 0,-2-1-99 16,1 3-115-16,-5-7-327 15,0-4-1041-15</inkml:trace>
  <inkml:trace contextRef="#ctx0" brushRef="#br0" timeOffset="10558.07">45956 16698 2031 0,'0'0'802'0,"0"0"-360"0,0 0-80 16,0 0 22-16,0 0 12 15,0 0-10-15,0 0-86 0,0 0-123 0,0 0-80 16,-76 24-49-16,63-6-17 16,5 4-4-16,2 0 4 0,0 2-10 0,2-2-21 15,4-3-2-15,-3 2-10 16,1-7 11-16,2-4-1 0,-2-2 2 15,2-2 12-15,0-4 6 16,-4-2 18-16,0 0 13 0,-2-4 14 0,-2-6 4 16,-5-2-40-16,1-4-15 0,1 0 33 0,1 0 25 15,4 0 57-15,0 2 17 16,4 2-35-16,0 8 11 0,2-2-5 16,0 2-40-16,2 3-48 15,2-2-25-15,4 3-2 0,0 0-3 0,3 0-30 16,1 4 9-16,3 4 0 15,-3 2 3-15,0 2 6 0,-1-2-12 0,1 0-64 16,-2 0-47-16,1-2-49 0,-1-7-55 16,5-1-206-16,-5 0-478 15,13-19-855-15</inkml:trace>
  <inkml:trace contextRef="#ctx0" brushRef="#br0" timeOffset="10989.16">46512 16044 4534 0,'0'0'1123'15,"0"0"-981"-15,0 0-118 0,0 0 43 0,93-46-16 16,-49 36 91-16,1 4 45 15,3 1-112-15,-5 5-72 0,-2 5-3 0,-10 3-18 16,-10 6-12-16,-8 2-18 0,-13 0-25 16,0 6-20-16,-19 0 12 15,-4 6 11-15,-8 0 10 0,-4-1 14 0,-2 0 45 16,0-5 1-16,6-4 3 16,4-4 12-16,8-2-12 0,11-6-3 0,8-2-33 15,2 2-24 1,10-2 57-16,9 6 18 0,2 0 51 0,4 4-14 15,4 2-13-15,-2 6-27 16,0 0 0-16,-1 6 13 0,-5 0-1 0,-4 2 6 16,-5 2-3-16,-8 0-9 0,-6 2 0 15,-6 0 12-15,-12 0-6 16,-7-2-8-16,-6 0-18 0,-2-5-1 0,-2 0-49 16,0-7-53-16,4-4-31 15,-7-2-48-15,7-6-68 0,-2-7-189 0,8-1-307 16,-10-23-1151-16</inkml:trace>
  <inkml:trace contextRef="#ctx0" brushRef="#br0" timeOffset="11609.65">45921 11886 4390 0,'0'0'1217'0,"0"0"-1098"0,0 0-119 0,0 0-91 16,0 0 48-16,0 0 43 15,10 126 82-15,-12-38 12 0,2 10-34 16,9-14-43-16,5-22-17 16,5-16 0-16,8-10 0 0,4 9 0 0,12-4-1 15,9 2 0-15,6-8-68 0,1-13-95 0,4-8-69 16,-4-12-62-16,-3-6-209 16,-12-8-604-16,5-24-853 0</inkml:trace>
  <inkml:trace contextRef="#ctx0" brushRef="#br0" timeOffset="11729.75">46442 11998 2391 0,'0'0'2961'0,"0"0"-2628"0,-81 84-324 15,52-36-9-15,-6 12-20 0,0 8 20 16,-6 15 0-16,-5 22-15 0,-14 25-179 0,13-22-367 16,-1-6-1707-16</inkml:trace>
  <inkml:trace contextRef="#ctx0" brushRef="#br0" timeOffset="12189.5">35517 11798 3860 0,'0'0'1169'0,"0"0"-1133"15,0 0-36-15,19 87 107 16,-19-40-37-16,-10 17-27 0,-15 22-28 16,-8 18-3-16,2 10-12 15,0 7-15-15,6-10-168 0,10-35-280 0,-1-6-1137 0</inkml:trace>
  <inkml:trace contextRef="#ctx0" brushRef="#br0" timeOffset="12780.08">32716 16466 3857 0,'0'0'1293'0,"0"0"-1056"15,71-78-191-15,-30 50 2 16,6-2 7-16,3 10 33 0,4 8 36 0,-13 7-18 15,-2 5-76 1,-8 13-30-16,-10 7-40 0,-6 10-14 0,-15 8 20 16,-17 11 34-16,-12 6 27 15,-8 5-3-15,-11-2 12 0,5 2 7 0,-7-7 35 16,13-10 91-16,8-9 21 0,9-6-42 0,13-13-85 16,7-1-51-1,15-1-12-15,12 1-15 0,26 2 14 0,36 0-14 16,44-12-73-16,28-4-201 15,17-28-194-15,-38 0-1031 0,-5-22-2402 0</inkml:trace>
  <inkml:trace contextRef="#ctx0" brushRef="#br0" timeOffset="13499.81">44191 13254 4465 0,'0'0'621'0,"0"0"-463"16,0 0-121-16,0 0-37 15,0 0 3-15,0 0 121 0,0 0 40 0,0 0-9 16,0 0-86-16,-44 67-36 0,44-67 1 16,0 0 14-16,0 0 12 15,0-5-2-15,-4 1-37 0,0-1-11 0,-4 0-10 16,0 1-18-16,-3 4-6 15,-1 0-1-15,-5 10 25 0,1 8 11 0,-3 0 28 16,1 2 9 0,3 2 0-16,3-4 0 0,6-4-2 0,6-8 2 15,0-3-6-15,0-3-9 16,4 0-3-16,2 0 0 0,-2 0 34 0,-2 0 35 16,0 0-12-16,0 0-24 0,-2 0-12 0,0 0 0 15,0 0-9 1,0 0 0-16,0 0-12 0,-2 0-16 0,0 0-14 15,0 0-25-15,2 0-2 16,-2 0-9-16,2 0 0 0,-2 3 9 0,2 3 15 16,0-4 12-16,0 1 0 15,0-3 2-15,0 0-2 0,0 0-2 16,2 0-19-16,0 0-36 0,4 0-57 0,3 3-40 16,3-1-29-16,7-2-73 15,3 0-186-15,-1-5-335 0,10-14-1215 0</inkml:trace>
  <inkml:trace contextRef="#ctx0" brushRef="#br0" timeOffset="15484.12">36090 12968 2742 0,'0'0'705'0,"0"0"-547"16,0 0 101-16,0 0 55 0,0 0-3 16,0 0-46-16,0 0-72 15,0 0-61-15,0 0-38 0,14-30-3 0,-18 30 13 16,0 0-16-16,0 0-12 15,2 0-19-15,-2 0-20 0,0 2-16 16,-1 2 6-16,-7 0 0 0,2 5 1 0,-7-2 2 16,-1 7-6-16,-5 6 0 15,-12 10 6-15,-5 10 7 0,-17 18 8 0,-20 28 3 16,-28 42 7-16,-15 28-7 16,-6 22 9-16,2 20-6 0,-5 6-17 0,-5 11-10 15,-11 14-9-15,-3 3-15 16,-3 0 2-16,-4-8-1 0,8-12 14 15,8-20 0-15,11-18 18 16,21-17-3-16,14-14 27 0,10-16 76 0,19-10-67 16,12-11-39-16,11-18-24 0,14-19 9 0,6-14-10 15,15-17-1-15,2-8 2 16,4 0 9-16,0 0-12 0,0-4-15 16,4-4 0-16,-2-10-6 15,4-5-9-15,1-2-9 0,-7-5 21 0,4 0 17 16,-4 0 1-16,4 0 15 15,-4-4-14-15,0 3-1 0,4-4-12 0,0 1 9 16,-2 0-12 0,2 3 3-16,-4-2-3 0,5 1-7 0,-5 2 4 15,0 0-3-15,0 0 0 0,0-2-12 0,0-2-48 16,8-1-43-16,-4-9-45 16,6-1-90-16,7-17-221 0,-7-12-492 0,3 8-861 15,-1-40-616-15</inkml:trace>
  <inkml:trace contextRef="#ctx0" brushRef="#br0" timeOffset="15865.16">34157 14670 3926 0,'0'0'673'0,"0"0"-596"0,0 0-65 0,0 0 7 15,0 0 51-15,0 0 108 0,0 0 76 0,0 0-96 16,0 0-143-16,0 0-15 16,-70 10 0-16,66 60 3 0,0 40 79 15,4 26 0-15,0 11 9 16,8-10 12-16,4-23 6 0,-1-28 2 0,5-32 13 15,-6-26-19-15,7-10-14 16,2-5-16-16,10-2-3 0,4-11 7 0,10 0 5 16,2-27 21-16,17-23-18 15,13-23-12-15,6-27-42 0,-9 4-17 0,-16 18-16 16,-19 24-24-16,-10 21-42 0,0-2-39 16,6 1-18-16,4 0-52 15,-2 14-99-15,-4 12-288 0,-8 4-797 0,8 8-1933 0</inkml:trace>
  <inkml:trace contextRef="#ctx0" brushRef="#br0" timeOffset="16615.64">33256 16644 2247 0,'0'0'1488'0,"0"0"-1372"0,0 0-56 15,0 0-54 1,0 0 140-16,0 0 35 0,0 0 45 0,97 82 27 15,-66-62-47-15,8 0-60 16,29 8-33-16,30 7-21 0,34-1 5 0,23 2-15 16,14-1-18-16,11-9-16 15,10 0-15-15,15 1-5 0,25 6 11 16,7 1 6-16,20 2-32 0,15 6-13 0,20-2-2 16,20-4 1-16,21 0 1 15,14 0 0-15,17-4 1 0,18-4 1 0,19 0-1 16,5-6 1-16,9 0 10 15,5-4 3-15,-3 5-3 0,11-10 6 16,4-1 36-16,-6-4-23 16,8-5 23-16,-4-3 37 0,-12 0-40 0,-3-5-51 15,-14-1 0-15,-10 1-24 16,-9 2 9-16,-14-3 14 0,-16 2 1 0,-18 0 0 16,-17-2 12-16,-24-4 0 0,-22-2 0 15,-25-6-9-15,-23-5 15 16,-24-4-18-16,-21-7-1 0,-23-5 0 0,-27-2-23 15,-35 5-12-15,-25 6-10 16,-27 10 1-16,-12 6 42 0,-2 0 3 0,-2 4 1 16,-6 0 0-16,-11 6 11 15,-8 0-12-15,0 3-9 0,-11-4-3 16,-3-3-36-16,-3 2 5 16,-5-2-11-16,-5 0-10 0,0 0-38 0,-8 2-35 15,-2 2-76-15,-9 0-171 0,-8-5-547 0,13 6-951 16,-31-13-184-16</inkml:trace>
  <inkml:trace contextRef="#ctx0" brushRef="#br0" timeOffset="16865.73">40571 17266 3094 0,'0'0'0'0,"0"0"-1559"0</inkml:trace>
  <inkml:trace contextRef="#ctx0" brushRef="#br0" timeOffset="17116.02">40402 17088 2459 0,'0'0'1383'16,"0"0"-835"-16,0 0-135 16,-83-62-61-16,73 48-66 0,4 4-59 0,6 2-33 15,0 7-62-15,12-2-107 16,11 3-25-16,20 0-43 0,36 12 43 16,37 10 25-16,14 6-1 0,10 6-13 0,-7 6-11 15,-26 2-3-15,-24-2-12 16,-23 0 0-16,-23-4-10 0,-8 14 1 0,-15 24 12 15,-16 22 12-15,-31 15 23 16,-39-8 23-16,-21-9-7 0,-19-14-3 16,-10-6-15-16,-4-5 6 15,0-6 0-15,4-9 19 0,15-8 5 0,9-9 12 16,26-6-28-16,18-12-35 16,19-6-63-16,15-12-55 0,7-1-47 0,11 0-62 15,17-15-82-15,53-34-341 0,4 4-1085 16,52-41-1261-16</inkml:trace>
  <inkml:trace contextRef="#ctx0" brushRef="#br0" timeOffset="17747.55">45429 16732 3250 0,'0'0'1093'16,"0"0"-957"-16,0 0 53 0,95-30 41 0,-58 7-80 15,1-4 57 1,-3-5 79-16,0-4-23 0,-4-5-24 0,0-4-58 16,-2-17-61-16,-4-22 13 15,-9-20 8-15,-8-18-54 0,-14-6-24 0,-14 2-33 16,-13 0-12-16,-13-8-18 0,-16-8-11 0,-23-6-19 15,-16-8-27 1,-25 0-21-16,-15 0 24 0,-18 6-15 0,-6 16-4 0,-1 16 25 16,1 20 35-1,6 8 13-15,4 10 1 0,10 0 0 0,11 2 14 16,16 2 3-16,10 2-3 16,26 8 0-16,20 10-14 0,18 10 0 15,11 9 2-15,0-13 7 16,0 0-7-16,6 0 7 0,11 6 5 0,7 13 0 15,5 12-3-15,4 6 15 0,0 7-8 0,0 6-19 16,0 0-30-16,2 0-12 16,3 4 5-16,-1 8 1 0,2 0 3 0,-2 6-6 15,0-1-42-15,2 2-31 16,3-5-32-16,-1 3-80 0,4-8-176 16,3 5-183-16,-7-10-470 15,6-4-783-15</inkml:trace>
  <inkml:trace contextRef="#ctx0" brushRef="#br0" timeOffset="18328.12">44854 14268 4032 0,'0'0'1243'0,"0"0"-1031"0,0 0-124 16,0 0-12-16,0 0-40 15,0-77 19-15,-8 63-1 0,-8 1 61 0,-7 3-24 16,-14 0-91-16,-5 2-19 16,-9 2 19-16,-7 6 0 0,-4 0 58 0,-2 0 5 15,4 4-3 1,4 2 40-16,8 2 11 0,7 1-57 0,6-4-21 15,8 1-2-15,6 0-4 0,7-3-9 0,4 4-15 16,3-1-3-16,3-2-21 16,4 9-12-16,-4 2-1 0,4 9 4 0,0 7 29 15,0 10 1 1,8 11 21-16,9 14 13 0,16 24 11 0,23 20 0 16,16 4 3-16,13 0-3 15,10-12 3-15,-6-10 0 0,2-6 6 0,-17-17-12 16,-16-10-24-16,-14-18-16 15,-9-2 1-15,0 3 15 0,4 0 9 16,-6-4-6-16,-10-5-21 0,-9-16-1 0,-7-7-14 16,-5-6-39-16,-2-4-72 15,-9-2-81-15,-7-14-40 0,-13-24-221 0,2 4-820 16,-23-54-2794-16</inkml:trace>
  <inkml:trace contextRef="#ctx0" brushRef="#br0" timeOffset="18998.24">43769 13236 3224 0,'0'0'725'0,"0"0"-628"0,0 0-12 16,0 0 15-16,0 0 43 0,0 0 160 15,0 0 40-15,0 0-44 16,33-86-83-16,-62 66-65 0,-4 2-12 0,-4-6 24 16,-6 0-21-16,-7 0-36 15,-16-9-49-15,-15-2-54 0,-20-5-3 0,-13-2-12 16,-4 7-3-1,-6 8-3-15,-8 4 16 0,-15 8-19 0,-14 7 20 16,-15 2 0-16,-14 4-1 0,-19 2 1 0,-16 4-1 16,-15 4-1-16,-14 0 2 15,-6 2 1-15,-9 7 0 0,-10-4 1 0,-8 5 0 16,1 2-1 0,-3 4-1-16,-5 2 0 0,7 2 1 0,2 0 2 15,6 8 22-15,-2 4 6 16,6 4 0-16,8-1-6 0,9 2-6 0,10 5-6 15,12 5 3-15,17-2 6 16,18 1-3-16,26-11 0 0,28-2 0 16,43-16 10-16,30-10 5 0,29-7 57 0,14-2-30 15,4-4-30-15,4 0-6 16,6-2-6-16,13 0-18 0,4-4-22 0,4-2-56 16,9 0-36-16,1-4-46 15,7 0-60-15,10 2-100 0,2 2-235 16,-2 0-529-16,25-7-798 0</inkml:trace>
  <inkml:trace contextRef="#ctx0" brushRef="#br0" timeOffset="19418.54">39546 12364 2681 0,'0'0'772'15,"0"0"-620"-15,93-14-130 0,-64 12 86 16,-4 2 71-16,-13-4 98 15,-1 4 21-15,-11 0 1 0,0 0-39 0,-11 0-50 16,1 0-109-16,-15 4-53 0,-18 12 1 0,-34 11 9 16,-18 22-1-16,-6-1-11 15,28 2-10-15,26-8 34 0,28-4 44 16,3 8 50-16,12 20-44 16,24 26-17-16,46 14-10 0,40 0 18 0,34-10 28 15,30-14-52-15,8-16-45 16,16 0-39-16,7-2-3 0,-1 4-74 0,-6-3-134 15,-10 1-114 1,-53-19-383-16,-22-10-1217 0</inkml:trace>
  <inkml:trace contextRef="#ctx0" brushRef="#br0" timeOffset="40451.33">15425 15688 932 0,'0'0'818'0,"0"0"-448"15,0 0-215-15,0 0-25 16,0 0 70-16,0 0 83 0,0 0-45 16,0 0-114-16,0 0-73 15,-19-44-51-15,15 40-17 0,4 2-8 0,-4 2-4 16,4 0-29-16,-4 0-115 0,2 6-116 0,-6 8 41 15,-1 5 206-15,-5 2 38 16,-3 5-54-16,-3 0-26 0,-1 1-7 16,0 0 27-16,3-1 21 15,-5 2 11-15,6 0-88 0,1-1-221 0,1 4-138 16,-3 5-150-16,5-10 154 16</inkml:trace>
  <inkml:trace contextRef="#ctx0" brushRef="#br0" timeOffset="40941.64">14397 18190 162 0,'0'0'205'15,"0"0"-81"-15,77 16-42 0,-46-10-65 0,0 0-17 16,4 2 0-16,0-2-29 0,0 0 13 0,9 0-4 15,3-2 0 1,9 0-25-16,2 2-7 0,0 1-131 0,6-2 56 16,4 5 111-16,0-2 13 15,3-2 2-15</inkml:trace>
  <inkml:trace contextRef="#ctx0" brushRef="#br0" timeOffset="43194.36">16638 17252 101 0,'0'0'186'0,"0"0"-72"0,0 0-42 16,0 0-27-16,0 0 99 0,0 0 19 15,0 0 16-15,0 0 36 16,0 0 42-16,0 0 7 0,27 18-50 0,-23-14-9 16,-4-4-24-16,4 2-36 15,1 1-35-15,-5-3 13 0,4 0 28 16,-4 0-7-16,0 0-25 15,0 0-17-15,0 0 16 0,0 0 16 0,0 0 15 16,-4 0-10-16,-1 0-67 16,-3 0-28-16,0-5 13 0,2 3 8 0,-3-2-1 15,1 2-1-15,0-1 8 0,6 2-8 16,-2-1-20-16,4 2-34 16,0 0-9-16,0-2-40 0,0 2-38 0,4-2-6 15,6 0 84-15,3 0 9 16,-1 2 23-16,7-3-13 0,3 3-19 0,-3-1-1 15,2 1-1 1,-3 0 0-16,-5 0 1 0,-3 0-15 0,-2 0 13 0,-8 0 3 16,0 1 11-16,0-1 45 0,0 5 19 15,-8-1 18-15,-2 0 3 16,1-3-50-16,-7 4-15 0,1 1-3 0,-1-4 3 16,1 1-4-16,-3-3-2 15,1 0 3-15,3 0-1 0,1-5-2 0,9-1 6 16,-4 1 8-1,6 4 20-15,2-1 14 0,0 0-24 0,0 0-6 16,0 0-40-16,2 0-3 16,6-1-3-16,0 2-18 0,5-3 5 0,5 2-2 15,-5 0-3-15,1 2 18 0,-1 0-15 0,1 0 0 16,-6 4-7 0,-3 1 4-16,-1 4 18 0,-2-1-7 0,-2 5 10 15,0-4 3-15,0 1 27 16,-4-2-2-16,-3-1 15 0,-1 2-1 0,0-5-2 15,-2 0-12-15,-3-2-10 16,-1 0 6-16,1-2-5 0,-1 0 8 16,6 0-3-16,-5-5 1 0,5-2-4 0,6-2-6 15,-2 2 7-15,4 3-10 16,0 0-11-16,0-2-1 0,4 2-15 0,2-4-16 16,2 4 13-16,1 0 6 15,-1 0-3-15,2 2-7 0,3 2 1 16,-5 0 3-16,2 0-4 15,-2 0 7-15,1 2 0 0,-5 4 14 0,2-1 1 16,-6 0 0-16,0 1 3 16,0-2 30-16,-6 6 7 0,-2-2 12 0,-1 0-25 15,-5-2 1-15,1 0-10 0,5-2 3 16,-2-4 3-16,2 0 13 16,3-4-1-16,1-6-14 0,4 0-12 0,-4-4-10 15,4-4-12-15,0 4-1 16,0 2 13-16,4 2-3 0,0 6-18 0,-4 0-6 15,9 4-7-15,-5 0-14 16,0 4-16-16,6 8 42 0,-1 2 22 16,-3 8 1-16,2-4 3 15,-4 5-1-15,0-4-1 0,-4-5 19 0,0-2 6 16,-4 0 25-16,-4-8 6 0,2 0-4 0,-7-4-2 16,5 0 0-16,2-6-7 15,-2-3-9-15,3 0-5 0,1-5-13 16,4 6-15-16,0-2 8 15,0 2-11-15,0 4-21 0,0 0-19 0,4 2-14 16,5 2-16-16,-3 0-12 16,6 9-18-16,1 0-98 0,1 1-262 0,-6-4-735 15,1-6-2090-15</inkml:trace>
  <inkml:trace contextRef="#ctx0" brushRef="#br0" timeOffset="200597.79">22182 15320 2734 0,'0'0'958'0,"0"0"-725"16,0 0 12-16,0 0-9 0,-22-80-57 0,-9 67 61 16,-7 12-83-1,-9 1-78-15,-3 14 1 0,-6 8 8 0,1 9 40 16,3 6 51-16,6 5-4 15,3 8-26-15,10 0-47 0,6 4-20 0,10 0-40 16,9-4-40-16,8 0-2 0,4-4-18 0,17-6-3 16,6-2-9-1,10-8-13-15,7-8-11 0,9-8-76 0,13-12-61 16,23-4-67-16,11-25-104 16,-7-3-195-16,-13 1-604 0,-32 8-466 0</inkml:trace>
  <inkml:trace contextRef="#ctx0" brushRef="#br0" timeOffset="200848.41">22823 15334 3705 0,'0'0'1023'0,"0"0"-918"0,0 0-78 0,23-77-25 16,-23 63 41-16,0 5 64 15,-15 2 40-15,-7 7 26 0,-5 0-164 0,-4 16-9 16,-6 7 0-16,1 11 28 15,1 4 51-15,4 4 9 0,4 4 6 0,11-6 0 16,10 2-37-16,6-6-54 0,6-3-3 16,12-3-12-16,9-3-3 15,6-7-12-15,3 0-16 0,9-6-81 0,0-6-82 16,7-6-68-16,2-2-125 16,-4-4-326-16,-5-2-745 0,11-10-796 0</inkml:trace>
  <inkml:trace contextRef="#ctx0" brushRef="#br0" timeOffset="201468.46">23433 15248 1516 0,'0'0'1701'0,"0"0"-1363"0,0 0-67 0,0 0 31 0,14-74 9 15,-14 70 19 1,0 4-8-16,0 0-91 0,0 10-97 0,-4 12-92 15,0 12-11-15,-4 14 26 16,0 8 13-16,-1 8-6 0,5-2-19 0,0 2-6 16,4-1-24-16,4-8-15 0,6-3 0 0,3-8-12 15,3-8-9 1,5-10-3-16,0-10 0 0,4-12 6 0,4-4 18 16,2-14 2-16,-3-14 23 15,10-10-25-15,-7-6-40 0,-4-8 10 0,-3 2 12 16,-3 2 18-1,-7 4-2-15,-1 2 2 0,-7 16 0 0,-4 10 2 16,0 12 13-16,-2 4 3 0,0 4-18 0,0 15-18 16,0 8 18-16,0 11 36 15,0 6 13-15,6 2-19 0,9 0-12 0,-1 0-6 16,7-2 3-16,6-4-13 16,2-6-1-16,6-10 2 0,2-8 0 15,5-8 25-15,-3-8 11 16,-2-12 9-16,2-10 31 0,1-10-1 0,-7-10-24 15,-4-6-11-15,-3-8-7 16,-9-2-12-16,-7-4-6 0,-6-4-18 0,-4 1-2 16,0-6-19-16,-4 6 6 0,0 6-6 15,0 7-6-15,4 10-16 16,0 1-65-16,12 14-101 0,11 1-127 0,-4 6-583 16,28-13-1547-16</inkml:trace>
  <inkml:trace contextRef="#ctx0" brushRef="#br0" timeOffset="202198.14">48338 14354 2861 0,'0'0'1293'0,"68"-86"-1007"16,-37 40-14-16,-2 0 7 15,-4-6-90-15,-11 12-37 0,-14 6 43 0,-10 10-32 16,-13 10-33-16,-10 6 0 0,-11 8-94 0,-11 10-20 16,-14 26 2-16,1 4 12 15,-10 20 15-15,9 2 3 0,16 0 7 16,-7 21 8-16,16 4 30 16,7-5-6-16,12-10-17 0,19-13-25 0,8-23-24 15,19 5-21-15,10-1 0 16,23-2-2-16,30-10 1 0,32-14-2 0,14-8-24 15,-2-12-61 1,-14-8-38-16,-25 0-34 0,-27 0-11 0,-21 4-50 16,-8 1-115-16,-4-2-124 0,-4 1-169 0,-6-4-433 15,-13 4-436-15</inkml:trace>
  <inkml:trace contextRef="#ctx0" brushRef="#br0" timeOffset="202578.93">49179 14390 3395 0,'0'0'760'0,"0"0"-492"0,0 0-89 15,29-78 33-15,-29 57-59 16,0 4 37-16,-11 3 38 0,-5 2-49 16,-1 4-49-16,-12 8-54 15,1 1-55-15,-8 18 15 0,-5 11 22 0,2 7 11 16,4 12 7-16,8 5 14 15,10 0-33-15,9 2-47 0,8-2-10 0,10 0-15 16,9-6 0-16,10 0-15 0,6-8-54 16,8-4-37-16,7-10-24 15,6-8-43-15,4-6-76 0,-2-11-90 0,-1-2-187 16,1-15-453-16,-18 2-240 16,9-20-802-16</inkml:trace>
  <inkml:trace contextRef="#ctx0" brushRef="#br0" timeOffset="203049.34">49592 14308 2760 0,'0'0'1298'0,"0"0"-909"0,0 0-40 16,0 0-71-16,0 0-122 0,0 0-71 16,0 0-24-16,0 0 15 15,-8 82 36-15,4-32 3 0,2 4-30 0,2 6-34 16,0-6-14-16,0 0-10 15,4-9-15-15,6-8-12 0,9-5 0 0,2-10-3 16,-3-6 0 0,9-10 3-16,4-6 20 0,2-13 13 0,8-12-30 15,-1-7-3-15,-1-8-45 0,2-8-1 0,-10 0 26 16,0-2 20-16,-12 6 1 16,-5 6 0-16,-3 13 2 0,-9 9 19 0,-2 13 11 15,0 6-7 1,-8 20-25-16,-3 11 31 0,-3 18 41 0,1 6 8 15,5 4-12-15,2-5-11 16,6 0-19-16,14-7-12 0,5-12-6 0,8-6-19 16,12-9 1-16,-2-7 39 15,11-15 33-15,1-2-2 0,9-16-10 0,-4-15-24 16,-2-8-15-16,-3-12-9 0,-7-20 3 16,-3-22-16-16,-6-22-2 15,-10 8-14-15,-9 23-19 0,-10 32-24 0,-4 27 18 16,0 4 12-16,0 6 12 15,0 4-19-15,-4 12-35 0,4 6-54 16,0 12-73-16,4 6-91 16,5 7-210-16,-1-8-435 0,9 7-1099 0</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682.64581" units="1/cm"/>
          <inkml:channelProperty channel="Y" name="resolution" value="1205.55554" units="1/cm"/>
          <inkml:channelProperty channel="F" name="resolution" value="22.75278" units="1/deg"/>
          <inkml:channelProperty channel="T" name="resolution" value="1" units="1/dev"/>
        </inkml:channelProperties>
      </inkml:inkSource>
      <inkml:timestamp xml:id="ts0" timeString="2026-06-12T14:19:45.173"/>
    </inkml:context>
    <inkml:brush xml:id="br0">
      <inkml:brushProperty name="width" value="0.05292" units="cm"/>
      <inkml:brushProperty name="height" value="0.05292" units="cm"/>
      <inkml:brushProperty name="color" value="#FF0000"/>
    </inkml:brush>
  </inkml:definitions>
  <inkml:trace contextRef="#ctx0" brushRef="#br0">12496 9783 3992 0,'0'0'490'0,"0"0"-490"16,0 0-54-16,0 0-27 16,99 45-37-16,-54-33 71 0,15-2 30 0,21 2 17 15,26-2 2-15,20 0-1 16,5 0 14-16,4 2-15 0,9-2 19 16,14 0-16-16,19 1 22 15,18-2-25-15,19 3 0 0,21-4-3 0,20 4-9 16,17-3 12-16,21-2 13 0,24 0-11 0,17-4 20 15,23 1 21-15,20-4 16 16,15 0 13-16,24 0-51 0,15 0-20 16,10 0 13-16,17 0-14 0,9 0-25 15,7 0 25-15,23 0 1 0,4 0 18 16,26 0 18-16,1-7-6 16,8 0-13-16,11 1 1 0,0-2-4 0,10-1-15 15,2 4-3 1,9-1-9-16,3 4-1 0,-1 0 1 0,1 2-59 0,9 4 6 15,-4 10 18-15,10-4-2 0,-2 4 28 16,6-4 21-16,2 3 22 16,5-2 55-16,1 5 1 0,5-2-7 0,-5 6-19 15,-3 0-18-15,-5-1-9 16,-4 2-23-16,-4 1-1 0,-9-6 0 0,-5 2-1 16,-13-2-3-1,-6-4-22-15,-13 2 10 0,-10-2-4 0,-16-4-2 16,-5-2-25-16,-20 2 5 15,-4-2 4-15,-15-6 34 0,-10 4 3 0,-9-4 16 16,-13 0-15-16,-8 0 2 0,-9 0 15 0,-19 0 7 16,-10-4 6-1,-24-6-6-15,-19 0-22 0,-16-4 9 0,-17-6 7 16,-28-2 14-16,-16-4 11 16,-28-1 8-16,-22-3-12 0,-18-3-12 0,-19 1-13 15,-15-10 0-15,-14 8-13 16,-16-8-2-16,-11 6 0 0,-17-2 0 15,-9-2-15-15,-28 4-16 0,-18 10-9 0,-17 2 37 16,-8 0 3-16,0-2 28 16,2-6 18-16,-2-4-3 0,-7 0-3 0,-3-4-19 15,-7-2 16-15,-1 2 6 16,-1-4 3-16,-2-3 27 0,5 0-18 16,-1-6-30-16,5-2-25 15,3 1-3-15,3-7 2 0,8-16-14 0,11-12 3 16,5-18 10-16,1-1 2 15,-3 3 1-15,-6 6 1 0,-8 15-2 0,4-4 0 16,-1 2-3-16,1-2-16 0,0-2-17 16,-4 2-28-16,-2-2-28 15,-2 6-9-15,-7 1 12 0,-1 4 46 0,-5 11 43 16,-7 12 0-16,-3 12 18 16,-4 0-18-16,0-2 40 0,-9-10-3 0,-11-1 12 15,-13 4-49-15,-23 0 0 16,-37 0-34-16,-46 6 1 0,-30 6 32 15,-25 11 1-15,-9 8 18 16,-6 2 0-16,-18-2 10 0,-23-2-6 0,-21-4-4 16,-25-2-3-16,-20-2-12 0,-25-6 0 0,-21 0 0 15,-24-4-1-15,-22-4 0 16,-13 4-2-16,-24-6-2 0,-18 2 1 16,-12-5-11-16,-17 2 12 15,-15-1 1-15,-16-4 0 0,-16 7-1 0,-17-10 0 16,-13 7-1-16,-13-2 1 15,-14 2 2-15,-14-2 0 0,-12 4 10 0,-8 0-9 16,-7 2-1-16,-12-1-1 0,-8-2 1 16,-5 7-1-16,-6 2-1 15,-3 0-3-15,-9 11-31 0,-1 2 9 0,-17 7 10 16,-3 0 12-16,-4 8-12 16,-6 5 14-16,8 7 1 0,-4 0 3 0,13 0 12 15,-3 9 3 1,7 2 31-16,10 10-45 0,4-3-4 0,20 4 0 15,11 4-4-15,21-2-8 16,14 0 9-16,19 2 0 0,21-1 1 0,12 2 0 16,24-4 2-16,17-2 2 0,19-5 0 0,23 0 0 15,14 0 0 1,33-4 0-16,15 1-1 0,30 2-1 0,28-1 0 16,26 0 0-16,29-1 1 15,31 0 1-15,23-3 11 0,34 2-1 0,21-3 0 16,30-4 3-16,23 3 71 15,24-2 24-15,31 0-28 0,23 0-30 16,21-4-16-16,10 1-21 16,4 0-11-16,5 3-4 0,3-4-2 0,9 4-20 15,8 0-23-15,0 2-22 0,0 6 24 0,0 6 43 16,8 12 16-16,0 2 12 16,7 2-4-16,-3 6-22 0,5 4 10 15,1 2-12-15,-1 6-1 16,4 16 0-16,-1 18 0 0,3 30 0 0,-4 22 1 15,-11 12 0-15,-4 16 0 16,-6 9 25-16,-15 28-22 0,-7 35-3 0,-14 36-3 16,-1 34-86-16,-4 38-128 0,-1 26-154 15,3 8-343-15,10-86-782 16,6-6-888-16</inkml:trace>
  <inkml:trace contextRef="#ctx0" brushRef="#br0" timeOffset="1">19660 4788 404 0,'0'0'760'0,"0"0"-230"15,0 0-121-15,-97-68-78 0,66 48 49 16,4 0-107-16,5 4-24 15,-1 4-45-15,-2 1-21 0,6 2-32 0,-3 2-19 16,-9 6-24-16,4 1-18 16,-8 1-15-16,0 8-25 0,-5 3-19 0,-5 2-10 15,3 0 1-15,-5 3 0 16,-7 0 6-16,-4 7-4 0,-12 4-5 16,-19 8-7-16,-14 12-9 15,-9 6 10-15,7 6-13 0,8 4 0 0,12 5 0 16,0 8 0-16,0 7 0 0,5 5-2 0,1 6 0 15,3 10 2-15,-1 2 3 16,3 15 0-16,-3-1 0 0,7 4-1 16,0 0 31-16,6 2-33 15,6-3-2-15,2 2 2 0,10-6 11 0,11-4 8 16,13-2-4-16,5-4-12 16,11-2 8-16,6 2-11 0,14 4-2 0,13 0-1 15,0 4-12 1,12 0 14-16,5 5 1 0,1 0 0 0,5-7 0 0,2-5 2 15,7-4 1-15,8-9 9 0,7-6-10 16,3 0-1-16,7 0 2 16,1 4-1-16,8 7 1 0,4-6-2 0,9 3 11 15,1 0-10-15,5-2 1 16,12-2 9-16,4-1 1 0,2-4-11 0,9-1 0 16,-3-6 1-1,3-2-3-15,-5-4-15 0,-6-6-7 0,0-10-12 16,2-8 9-16,-1-8 25 15,3-12 0-15,2-12 56 0,3-10-55 0,3-10 33 16,-3-8-3-16,-1-16 18 0,-6-10 6 0,-1-14 59 16,-5-7 20-1,-5-6 22-15,-1-13-41 0,-4 2-33 0,-2-8-30 16,-5-8-22-16,-4-4 4 16,-7-18-4-16,-8-15-6 0,-5-18-6 15,-8-21 10-15,-1-19-14 0,-10-18-14 16,-4-11-31-16,-6-4-11 0,-3-6-12 15,-3 2 11-15,-5 10 34 0,-3 10-3 0,-9 12 24 16,-11 4-3-16,-9 6 3 16,-11-2-11-16,-7-8 11 0,-15 3-12 0,-16-6-3 15,-11 3 0-15,-13 2-30 16,-21 0 2-16,-12 6-20 0,-19 14 48 16,-16 14-31-16,-17 28-17 15,-16 29-13-15,-4 30 3 0,-9 23-3 0,-2 18 6 16,9 14 0-16,16 8 58 15,18 0 0-15,24 2 45 0,14 4-8 0,26 2-6 16,20-2-19-16,7 2-12 0,13-5-21 16,-8 2 5-16,-2 1 4 15,-3-2-58-15,3 0-80 0,2 0-189 0,-1 2-166 16,9-6-574-16,-18 0-1197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62"/>
    </inkml:context>
    <inkml:brush xml:id="br0">
      <inkml:brushProperty name="width" value="0.04286" units="cm"/>
      <inkml:brushProperty name="height" value="0.04286" units="cm"/>
      <inkml:brushProperty name="color" value="#E71224"/>
    </inkml:brush>
  </inkml:definitions>
  <inkml:trace contextRef="#ctx0" brushRef="#br0">1 204 8007,'9'6'4631,"-1"-2"-3538,-8-4-239,0 0-283,45 7-81,-21-5-73,38 4-125,-34-10-54,0-2-126,-1-9-51,-1-3-8,-2 1-44,-3-4 122,3-7-33,-11 9-190,-3-13-40,-12 17-111,-15-11 117,0 13-101,-43-2 305,21 24 20,-16 1 342,20 57-392,22-24-48,-2 27-34,20-33 28,18 6 6,3-13 0,34 6-64,-17-19-1067,30-4 16,-28-9 1115,43-25 0,-58 17 0,17-20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63"/>
    </inkml:context>
    <inkml:brush xml:id="br0">
      <inkml:brushProperty name="width" value="0.04286" units="cm"/>
      <inkml:brushProperty name="height" value="0.04286" units="cm"/>
      <inkml:brushProperty name="color" value="#E71224"/>
    </inkml:brush>
  </inkml:definitions>
  <inkml:trace contextRef="#ctx0" brushRef="#br0">0 1 6966,'6'9'3740,"-1"-3"-2424,-5-6 1138,0 0-2166,43 51-209,-22-29-79,37 38-138,-35-45-452,3-2-411,0-9-575,0 0-2028,1-10 3604,-5-3 0,-9 3 0,-5-1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64"/>
    </inkml:context>
    <inkml:brush xml:id="br0">
      <inkml:brushProperty name="width" value="0.04286" units="cm"/>
      <inkml:brushProperty name="height" value="0.04286" units="cm"/>
      <inkml:brushProperty name="color" value="#E71224"/>
    </inkml:brush>
  </inkml:definitions>
  <inkml:trace contextRef="#ctx0" brushRef="#br0">1 0 11622,'2'17'2020,"-2"-2"-1517,28 43-340,-7-24-163,29 46-456,-10-44-1334,5-12-4440,-2-7 6230,4-19 0,-25 4 0,-1-11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65"/>
    </inkml:context>
    <inkml:brush xml:id="br0">
      <inkml:brushProperty name="width" value="0.05714" units="cm"/>
      <inkml:brushProperty name="height" value="0.05714" units="cm"/>
      <inkml:brushProperty name="color" value="#E71224"/>
    </inkml:brush>
  </inkml:definitions>
  <inkml:trace contextRef="#ctx0" brushRef="#br0">7 734 8161,'-4'21'3185,"2"-4"-2470,2-17-1677,0 0 815,9 3-118,-5-6 463,11-1-15,-2-4 391,2-5 299,10-19-19,-3 6 913,21-38-830,-18 19 91,31-63-483,-28 48 71,13-30-250,-22 48-192,7-16-16,-9 26-211,2-9-187,-15 34 21,3 10-565,-1 5 294,7 26 121,-2-4 49,8 45-38,-8-23 122,8 51-22,-6-41 84,19 64 333,-13-68-278,24 32-84,-19-68 72,19-16-135,-15-23 644,25-41-221,-16 7 294,27-59-4,-23 40 118,29-61-280,-31 58-300,23-43-24,-32 56-412,13-13-9,-24 43-1052,5 9 769,-16 25-2089,1 31-922,-7 1 3779,0 18 1,-2-29 0,0-8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66"/>
    </inkml:context>
    <inkml:brush xml:id="br0">
      <inkml:brushProperty name="width" value="0.04286" units="cm"/>
      <inkml:brushProperty name="height" value="0.04286" units="cm"/>
      <inkml:brushProperty name="color" value="#E71224"/>
    </inkml:brush>
  </inkml:definitions>
  <inkml:trace contextRef="#ctx0" brushRef="#br0">93 0 9264,'13'19'3302,"-4"-6"-2913,-9-13 8,0 0-357,-35 58-40,20-30-5,-28 49-52,33-41-5,1 3-83,7-3-127,4 14 183,9-16 7,34 7 172,-13-31 84,34-20-121,-33-12 6,12-38 11,-26 17 30,0-12-10,-15 16-5,-6-8-195,-6 15-593,-27-24 213,10 35-1064,-31-9 552,26 23-228,-6 1-679,18 10 1909,6 0 0,5-1 0,5 1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67"/>
    </inkml:context>
    <inkml:brush xml:id="br0">
      <inkml:brushProperty name="width" value="0.04286" units="cm"/>
      <inkml:brushProperty name="height" value="0.04286" units="cm"/>
      <inkml:brushProperty name="color" value="#E71224"/>
    </inkml:brush>
  </inkml:definitions>
  <inkml:trace contextRef="#ctx0" brushRef="#br0">42 0 7562,'-2'9'2954,"2"-1"-2380,0-8-92,-11 54 8,9-20-37,-11 50-2,11-35-98,-3 2-81,1 5-146,2-5-294,2 27 23,0-38 37,6 14 61,9-39 94,-2-13-38,7-4-166,16-28-33,-12 6-272,29-23 263,-25 26-81,21-5 162,-19 20 82,22 6 72,-27 8 54,10 11 47,-20 3 597,-5 12-328,-3-4-92,-5 11-132,-8-13-56,-3 2-28,-6-7-98,-4-1-143,-3-7-28,-3-5 174,-38-3 42,23-9-53,-37-9-37,40 2-264,-12-6-332,27 11-1829,7-2 1011,22 6 1459,23 0 0,-15 0 0,8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68"/>
    </inkml:context>
    <inkml:brush xml:id="br0">
      <inkml:brushProperty name="width" value="0.04286" units="cm"/>
      <inkml:brushProperty name="height" value="0.04286" units="cm"/>
      <inkml:brushProperty name="color" value="#E71224"/>
    </inkml:brush>
  </inkml:definitions>
  <inkml:trace contextRef="#ctx0" brushRef="#br0">0 297 11488,'73'-22'770,"-9"3"-633,-34 2-28,0-5-47,-2 1 38,-4-3-10,-5 3 0,-2-3 128,-4-6-84,-5 7 1,-14-11-186,-5 19-47,-19-5 42,11 16-106,-17 4 44,16 9 102,-12 18 10,17 1 76,-2 34-70,13-19-137,17 32 72,2-34-5,17 2-347,2-28-2904,50-32 1003,-27-7 2318,33-23 0,-62 26 0,-8 3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69"/>
    </inkml:context>
    <inkml:brush xml:id="br0">
      <inkml:brushProperty name="width" value="0.04286" units="cm"/>
      <inkml:brushProperty name="height" value="0.04286" units="cm"/>
      <inkml:brushProperty name="color" value="#E71224"/>
    </inkml:brush>
  </inkml:definitions>
  <inkml:trace contextRef="#ctx0" brushRef="#br0">20 0 13871,'-10'99'1442,"1"-7"-1120,9-34-165,0 4-157,0 2-9,4-2-318,3-4-603,6-4-778,-1-9-2708,6-7 4416,-1-10 0,-7-15 0,-3-5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70"/>
    </inkml:context>
    <inkml:brush xml:id="br0">
      <inkml:brushProperty name="width" value="0.04286" units="cm"/>
      <inkml:brushProperty name="height" value="0.04286" units="cm"/>
      <inkml:brushProperty name="color" value="#E71224"/>
    </inkml:brush>
  </inkml:definitions>
  <inkml:trace contextRef="#ctx0" brushRef="#br0">54 269 7176,'10'-11'3147,"-3"0"-2246,-7 11 2253,0 0-2869,2 56-122,0-22-74,-2 52-44,0-34-39,-4 1-6,2-1 0,-3-3-151,5 15 41,-2-30 66,2 5 170,0-39-37,4-24-134,3-3-156,6-46 201,-3 15 45,10-47-37,-10 38-5,14-61-9,-11 61-75,15-40-25,-13 67-146,19-5 190,-10 30 54,21 6 8,-15 15 126,23 16 28,-23 1 238,15 25-230,-26-16-2683,-31 64 2448,-8-59-25,-33 38-45,-14-63 98,14-1-69,-46 0-57,46-7-479,-25-2 3387,46 0-6170,13-2 1134,34-2 2299,36-4 0,-23 4 0,13-5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71"/>
    </inkml:context>
    <inkml:brush xml:id="br0">
      <inkml:brushProperty name="width" value="0.04286" units="cm"/>
      <inkml:brushProperty name="height" value="0.04286" units="cm"/>
      <inkml:brushProperty name="color" value="#E71224"/>
    </inkml:brush>
  </inkml:definitions>
  <inkml:trace contextRef="#ctx0" brushRef="#br0">14 225 11468,'-9'64'148,"5"-12"-237,4-42 89,0-3 73,2-3 117,2-4 336,1 0 135,-1-4 79,0 0 156,5-20-538,-1 0 292,10-27-429,-3 15-196,21-44-95,-12 42-36,23-22 42,-19 40-32,19 3 91,-17 13-9,21 15-129,-19-3-571,24 22 25,-26-10-1809,21 7 222,-23-16 2276,19 0 0,-32-9 0,5-2 0</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682.64581" units="1/cm"/>
          <inkml:channelProperty channel="Y" name="resolution" value="1205.55554" units="1/cm"/>
          <inkml:channelProperty channel="F" name="resolution" value="22.75278" units="1/deg"/>
          <inkml:channelProperty channel="T" name="resolution" value="1" units="1/dev"/>
        </inkml:channelProperties>
      </inkml:inkSource>
      <inkml:timestamp xml:id="ts0" timeString="2024-03-04T17:27:50.968"/>
    </inkml:context>
    <inkml:brush xml:id="br0">
      <inkml:brushProperty name="width" value="0.05292" units="cm"/>
      <inkml:brushProperty name="height" value="0.05292" units="cm"/>
      <inkml:brushProperty name="color" value="#FF0000"/>
    </inkml:brush>
  </inkml:definitions>
  <inkml:trace contextRef="#ctx0" brushRef="#br0">24473 25596 3624 0,'0'0'501'16,"0"0"-381"-16,0 0-120 16,0 0 0-16,0 0 90 0,-9-82 117 0,1 64 37 15,-6 4-131-15,-3-2-73 16,-10 4-37-16,-8 4-3 0,-8 4 1 0,-9 4 0 16,-4 3 30-16,-4 8 2 15,0 7-8-15,2 3 5 0,5 0 16 16,5-1 21-16,11 3 18 0,8-4 19 0,10-5-53 15,11-4-51-15,8 0-9 16,4 2-36-16,17 6 33 0,6 4 12 0,12 0 2 16,7 6 9-16,1 6-11 15,5 6-15-15,-1 6 13 0,-1 2-1 16,-2 2 3-16,-9-3 0 16,-2 0 0-16,-6-5 0 0,-10-8 0 0,-7 0 0 15,-6-8 16-15,-3-4 8 16,-5-4 18-16,-7-5 13 0,-7 1 3 0,-5-1 5 15,-8-3 31-15,-1-3-27 0,-3-2-34 16,-3-4-21-16,3-1-12 16,5 0-12-16,3 0-36 0,6 0-37 0,7-1-57 15,2-3-53-15,8 3-67 16,0-2-180-16,10-1-561 0,2 4-228 0,15-6-898 16</inkml:trace>
  <inkml:trace contextRef="#ctx0" brushRef="#br0" timeOffset="230.45">24655 26076 3362 0,'0'0'1284'0,"0"0"-1053"16,0 0-158-16,0 0 0 16,0 0 43-16,0 0 116 0,0 0-14 0,0 0-151 15,0 0-67-15,0 0-61 16,-9 34 61-16,9-8 37 0,-4 6 26 15,0 6-23-15,0 1-26 0,0 0-14 0,0 1-3 0,4-2-31 16,0 2-62 0,0-2-65-16,0-8-85 0,8-2-103 0,4-4-340 15,-1-8-637-15,7-8-715 0</inkml:trace>
  <inkml:trace contextRef="#ctx0" brushRef="#br0" timeOffset="591.15">25072 26386 3091 0,'0'0'750'0,"0"0"-461"0,0 0-176 0,23-76-42 16,-21 58-9-16,-2-2 50 15,-8 8 27-15,-3 2-78 0,-5 5-61 16,-5 5-31-16,-6 7-6 16,-4 11 7-16,-6 8 30 0,0 6 21 0,2 5 44 15,4 0 21-15,6 1-9 16,4-8-31-16,11-2-20 0,6-8-26 0,4 4-24 15,12-14-16-15,9 2 3 16,6-11 34-16,4-1 3 0,2-13 15 16,2-1-12-16,-2-9 13 0,-4 3-4 0,-6-1 7 15,-5 5 11-15,-7 3 34 16,-3 4-9-16,-6 2-3 0,-2 7 12 0,0 0 34 16,0 0 36-16,0 7-31 15,0 2-36-15,0 6-4 0,2 3 7 16,2 2-9-16,2 4-22 15,5 0-36-15,1 2-3 0,5-3-2 0,1-4-37 16,7 5-116-16,0-4-130 0,0-4-164 0,-5-8-825 16,9-4-2010-16</inkml:trace>
  <inkml:trace contextRef="#ctx0" brushRef="#br0" timeOffset="6589.84">16828 13650 26 0,'0'0'183'0,"0"0"12"0,0 0-77 15,0 0-95-15,0 0 19 16,0 0-42-16,31-73-49 0,-28 73-196 16,1 0-38-16</inkml:trace>
  <inkml:trace contextRef="#ctx0" brushRef="#br0" timeOffset="13345.01">24466 15088 4218 0,'0'0'547'0,"0"0"-418"0,0 0-129 16,0 0-37-16,0 0-101 16,0 0 138-16,0 0 52 0,-49 120 3 0,47-38-8 15,2 26-32-15,0 12 0 16,4 6 10-16,-2-7-7 0,2-12-3 15,0-7-2-15,5-10-13 0,1-24-16 0,-2-16-174 16,2-16-93-16,3-15-112 16,-1-5-265-16,5-9-427 0,-3-5-31 0,5-35-107 15</inkml:trace>
  <inkml:trace contextRef="#ctx0" brushRef="#br0" timeOffset="13615.65">24464 15166 2932 0,'0'0'1013'16,"-4"-76"-538"-16,4 44-108 15,4 4-61-15,7 2-148 0,5 2-60 0,5 10-4 16,8 5-18-16,6 6-28 0,6 3-35 16,11 3-13-16,4 12-21 15,2 6 6-15,4 8 0 0,-4 7 12 0,-3 0-9 16,-7 10 10-16,-13-6-14 16,-10 6 1-16,-19 0 3 0,-8 2-12 0,-25 0 24 15,-14 0 6 1,-17-2 24-16,-4-4-3 0,-6-6 1 0,0-6-10 15,-1-4-6-15,7-9-9 0,9-3 0 0,7-3-3 16,13-5-31-16,6-6-60 16,17 0-12-16,6 0-50 0,6 0-106 0,14-1-345 15,11-4-363 1,8-3 165-16,-6 5-855 0</inkml:trace>
  <inkml:trace contextRef="#ctx0" brushRef="#br0" timeOffset="14036.31">25130 15658 3490 0,'0'0'671'15,"0"0"-403"-15,0 0-15 0,0 0-35 16,0 0-19-16,0 0 8 0,0 0-52 0,0 0-155 16,0 0-3-16,0 0 3 15,-17 88 1-15,11-41 11 0,0 4-3 0,2 5-9 16,-2 2-133-16,2 0-105 16,4-2-111-16,0-6-273 0,2-12-574 15,14 2-756-15</inkml:trace>
  <inkml:trace contextRef="#ctx0" brushRef="#br0" timeOffset="14346.44">25541 15943 4115 0,'0'0'549'0,"17"-81"-451"0,-11 46-98 0,-4 2-18 16,-2 5 18-16,-8 12 24 15,-9 10 105-15,-3 6-111 0,-3 14-18 0,-2 12-43 16,-2 6 43-1,7 8 64-15,-1 4 3 0,4-1-12 0,9 0-30 16,8-7-23-16,0-6-2 16,8-2-13-16,7-8 13 0,3-7 22 0,3-4 30 15,4-5 9-15,2-4-7 0,-2-4-14 0,-1-10-1 16,-3 4 1 0,-2-4-13-16,-9 4 4 0,0 2 14 0,-8 5 25 15,-2 2-3-15,0 1-16 16,0 4-51-16,0 9-29 0,2 6 29 0,3 9 24 15,1 8-3-15,4 4-20 16,5 6-1-16,3-4-100 0,9-2-118 16,2-4-200-16,-4-9-982 0,20-20-2006 0</inkml:trace>
  <inkml:trace contextRef="#ctx0" brushRef="#br0" timeOffset="37129.46">29322 18188 4170 0,'0'0'332'0,"0"0"-332"16,0 0-301-16,0 0-303 15,0 0 78-15,-78 34 247 0,44-27 279 0,-1-1 96 16,2-6 209-16,6 0 54 16,7 0 42-16,7 0 9 0,9 0-58 0,4 0-27 15,2-1-66 1,19 1-107-16,29-4-119 0,49-4 13 0,68-12-4 16,44-3-9-16,31-8 22 15,12-1-28-15,-14 8 0 0,6 4 7 0,-2-3 8 16,-2 4 3-16,-7 5 7 0,-13 0-16 0,-20 2-24 15,-14 2-12 1,-29 0 0-16,-16 6-2 0,-21 0-10 0,-33 4-21 16,-31 0-61-16,-19 3-42 15,-14 2-49-15,0 5-61 0,-15 4-191 0,-10 0-298 16,-10 2-854 0,-69 2-867-16</inkml:trace>
  <inkml:trace contextRef="#ctx0" brushRef="#br0" timeOffset="37359.51">28706 19238 4953 0,'0'0'591'16,"0"0"-591"-16,159 0-75 0,11-22 75 0,41-10 3 16,22-10 30-16,11-8-8 15,-4 6 11-15,14-5 3 0,13 2-8 0,8-3-16 16,-2 6-15-16,4 6-1 0,-13 3-11 15,-3 8-3-15,-9 3-22 16,-21-4-69-16,-18 4-46 0,-27-4-55 0,-37-2-166 16,-27-9-209-16,-35 2-192 15,-27-5-358-15,-27 15-200 0</inkml:trace>
  <inkml:trace contextRef="#ctx0" brushRef="#br0" timeOffset="37639.68">32226 17138 4241 0,'0'0'959'0,"0"0"-749"16,0 0-61-16,0 0-65 16,0 0-84-16,0 0-3 0,0 0 3 15,106 20 97-15,18 24 2 16,25 6-35-16,12 11-46 0,-2 2-16 0,-12-1-2 16,2 2 0-1,-5-1-3-15,-9 6 2 0,-11-4-11 0,-13 6 0 0,-13-5-6 16,-26-10-3-16,-20-10 5 0,-21-8 13 15,-13-6-15-15,-14 16-6 16,-8 20 9-16,-54 34 13 0,-57 38 2 0,-51 26 27 16,-36 10-12-16,-17 6 0 15,16-7 0-15,9 4-13 0,12-3 2 0,23 0-4 16,8-4-46 0,18-10-154-16,20-12-164 0,34-45-626 0,13-32-1472 0</inkml:trace>
  <inkml:trace contextRef="#ctx0" brushRef="#br0" timeOffset="44783.44">17866 27002 714 0,'0'0'1403'0,"0"0"-1364"0,0 0-39 0,0 0 49 15,0 0 184-15,0 0 122 16,0 76-15-16,-6-50-142 0,-2 1-112 16,-5 2-29-16,-1 9 19 15,1 2 51-15,-1-2 8 0,2 8-75 0,1-4-60 16,-1 4 0-16,8-5-22 16,-5 4-82-16,9-7-95 0,-2-4-84 0,2-6-233 15,0-9-546-15,6-10-624 0</inkml:trace>
  <inkml:trace contextRef="#ctx0" brushRef="#br0" timeOffset="45094.61">18203 27220 2666 0,'0'0'421'15,"0"0"-389"-15,0 0-31 16,0 0 89-16,0 0 47 0,0 0 107 0,0 0-89 15,0 0-95 1,0 0-16-16,-76 62-15 0,49-43-4 0,-4 0-13 16,0-3-12-16,4-2 1 15,2-2 1-15,11-4 14 0,1-2-14 0,7-4 26 16,6-2 57-16,0 0-9 16,0 0-29-16,0 0-44 0,2 6 13 15,2 0 49-15,4 2 3 0,1 4 1 0,1 4-17 16,2 4-24-16,1-1-15 15,5 8-13-15,5-7-1 0,8 0-1 0,4-6-33 16,5 0-113-16,5-6-96 16,-2-4-147-16,7-2-210 0,-19-2-647 15,10 0-569-15</inkml:trace>
  <inkml:trace contextRef="#ctx0" brushRef="#br0" timeOffset="45345.1">18497 27346 3399 0,'0'0'717'16,"0"0"-428"-16,0 0-162 16,0 0 9-16,0 0-44 0,0 0 3 0,0 0-40 15,0 0-52-15,88-10-3 16,-57 8-3-16,0-1-9 0,1 3 10 15,-1 0-44-15,-5 0-105 0,1 0-49 0,-4 0-48 16,-2 5-119-16,-7-1-184 16,-1 1-462-16,-5-4-584 0</inkml:trace>
  <inkml:trace contextRef="#ctx0" brushRef="#br0" timeOffset="45515.35">18540 27474 3146 0,'0'0'563'0,"0"0"-356"16,0 0-128-16,0 0 56 0,0 0 34 16,76-10-11-16,-45 4-90 15,5-1-68-15,-1 6-12 0,2-3-136 0,2 3-51 16,1 1-72-16,-1-3-228 16,2 3-525-16,-14-4-421 0</inkml:trace>
  <inkml:trace contextRef="#ctx0" brushRef="#br0" timeOffset="45885.47">19297 27296 1415 0,'0'0'815'0,"0"0"-356"0,0 0-61 16,0 0-50-16,0 0-50 15,0 0-72-15,0 0-28 0,-81 14-76 0,69 0-72 16,5 7-48-16,-1-2-2 15,4 5 0-15,4-2-2 0,4 4-1 16,6-4 3-16,13 1 27 0,-2-6 11 0,2-3-11 16,3-4 1-16,1-4 3 15,-2-2-9-15,-6-4-3 0,-1 0-1 0,-1 0 16 16,-7-4 9-16,-2-4 56 16,1-4 82-16,-3-4-22 0,-4-6-58 15,-2-2-28-15,0 0-12 16,0 0-3-16,-4 0-4 0,-4 6-20 0,-1 2-19 15,1 4-14-15,2-1-1 0,-2 6 0 0,-1 0-3 16,5 6-12-16,4-3-13 16,-2 3-8-16,2 1-16 0,0 0-57 15,0 0-105-15,0 0-93 16,0 5-114-16,0 3-271 0,2-2-724 0,-2-5-740 0</inkml:trace>
  <inkml:trace contextRef="#ctx0" brushRef="#br0" timeOffset="151235.2">51653 15160 2786 0,'0'0'809'0,"0"0"-428"0,0 0-196 0,0 0 49 15,108-14 124 1,-32-20-24-16,40-24-48 0,16-12-104 0,7-12-79 16,-1 0-58-16,-10 2-14 15,5-2-7-15,-11 4 3 0,-5 5 9 0,-1 2-24 16,-12 7-12-16,-7 6 0 15,-4 6-12-15,-13 2-24 0,-9 10-31 16,-13 8-29-16,-21 10-29 0,-2 0-17 0,4-2-38 16,3 4-70-16,-7-5-107 15,-8 10-128-15,-11 5-321 0,-12-1-1030 0</inkml:trace>
  <inkml:trace contextRef="#ctx0" brushRef="#br0" timeOffset="152085.29">54330 12940 4422 0,'0'0'673'16,"0"0"-548"-16,0 0-125 16,0 0-52-16,0 0 52 0,0 0 55 0,0 0 124 15,128 8-79-15,-51-8-48 16,24 0-50-16,-12 0-2 0,-13 0-15 0,-22 2-31 15,-10-2-54-15,1 2-73 0,9 3-96 16,4-5-146-16,-7 0-199 16,-13-3-515-16,-12-1-369 0</inkml:trace>
  <inkml:trace contextRef="#ctx0" brushRef="#br0" timeOffset="152275.13">54859 12721 4382 0,'0'0'692'0,"0"0"-685"0,0 0-7 0,0 0-95 16,0 0 95-16,-62 105 0 0,44-60 116 0,1 5-73 16,3 7-43-16,5 1-1 15,1 0-18-15,8-2-8 0,8-2-71 16,11-14-107-16,12-6-268 16,8-14-221-16,-4-11-471 0,36-12-770 0</inkml:trace>
  <inkml:trace contextRef="#ctx0" brushRef="#br0" timeOffset="152542.31">55407 13080 3794 0,'0'0'934'0,"0"0"-934"0,0 0-9 15,0 0-28-15,23 78 37 16,-11-54 21-16,11-2 74 0,2 0-18 0,4-4-41 16,4-4-20-1,4-8-14-15,2-6 0 0,-2-2 13 16,-3-10 3-16,-10-4 1 0,-3-6 23 15,-4-4 14-15,-11-3-2 0,-6-6 1 16,-6-1-9-16,-11-2-16 0,-6 2-14 16,-2 2-13-16,1 10 18 0,-1 6 25 15,2 6 5-15,11 6-2 0,1 0-49 16,3 4-12-16,8 2-34 0,0 0-36 16,8 0-95-16,11 4-113 0,12 4-173 15,8-2-141-15,-8-2-653 0,27-4-1130 16</inkml:trace>
  <inkml:trace contextRef="#ctx0" brushRef="#br0" timeOffset="152943.34">56122 12928 1190 0,'0'0'2781'15,"0"0"-2149"-15,0 0-383 0,0 0-215 16,0 0-16-16,0 0 31 0,0 0 64 16,-18 106-21-16,9-66-67 0,9 14-25 15,0-2-18-15,0 4 6 0,0 4 12 16,9-2-1-16,-5 2-1 0,2-3-32 15,-2-7-36-15,0-9-43 0,-4-7-34 16,4-9-38-16,1-12-44 0,-5-11-61 16,0-4 35-16,0-20 202 0,0-13-115 15,-5-21 26-15,1-29 73 0,-4-29 69 16,-2-4 25-16,6 14 45 0,4 26 19 16,0 34 110-16,8 16 178 0,6-1 30 15,7-2-115-15,4 3-99 16,2 10-47-16,4 6-18 0,0 8-25 15,2 4-17-15,0 0-44 0,-2 10-39 16,4 7-3-16,-4 8-2 0,-4 5-16 16,-6 4 3-16,-7 0 3 0,-10-2 12 15,0-1 0-15,-4 0 0 0,-8-3 2 16,-4-4-2-16,-3-7-19 0,1 4-5 16,-7-7-9-16,9 1-7 0,-3-2-12 15,5-5-27-15,4-2-39 0,1-6-53 16,5 0-78-16,13-4-221 0,5-6-521 15,-1 2-148-15,24-16-950 0</inkml:trace>
  <inkml:trace contextRef="#ctx0" brushRef="#br0" timeOffset="153192.7">56833 12978 3451 0,'0'0'1496'16,"0"0"-1334"-16,0 0-162 0,0 0-49 15,-66 90 49-15,48-58 22 0,5 0 115 16,5-2-61-16,8-2-76 0,4-4-2 15,9-4 2-15,7-4 20 0,1-4 26 16,4-10 5-16,2-2-8 0,4-6-10 16,-5-8-13-16,-3-8-20 0,2-4 0 15,-15-4 15-15,1 0 12 0,-11 2-6 16,0-4-18-16,-15 6 0 0,3 4-1 16,-7 4 22-16,3 2 19 0,-1 8 4 15,-4 4-47-15,9 0-45 0,-2 4-19 16,1 0-5-16,11 4-86 0,2 2-95 15,2-3-268-15,6 4-727 16,23-11-1533-16</inkml:trace>
  <inkml:trace contextRef="#ctx0" brushRef="#br0" timeOffset="153540.54">57394 12085 4836 0,'0'0'704'0,"0"0"-704"16,0 0-167-16,0 0-104 16,0 0 225-16,20 101 46 0,-30-16 174 0,-5 20-89 15,9 13-63-15,0-7-22 16,6-4-3-16,6-11 0 0,9-6-9 16,5-4-88-16,1-16-111 0,2-24-250 15,-3-12-529-15,-3-20-556 0,18 2-465 0</inkml:trace>
  <inkml:trace contextRef="#ctx0" brushRef="#br0" timeOffset="154171.72">57743 12921 919 0,'0'0'3945'0,"0"0"-3657"16,0 0-288-16,0 0-153 0,0 0 46 0,-52 86 107 15,48-67 181-15,4-1-56 16,0 0-94-16,19-2-31 0,3-8 2 15,9 0 4-15,5-8 58 16,7-8-9-16,-2-7-28 0,-1-2-27 0,-9-3-21 16,-2 2-4-16,-13 0-5 0,-6 6 30 0,-5 0 52 15,-5 2 18-15,-15-2-37 16,-1 4-15-16,-9 0-18 0,2 2-14 0,-2 0 2 16,5 3-6-1,3-4-10-15,7 7-54 0,8-4-40 0,2 4-42 16,8 0-103-16,17 2-252 15,6 4 183-15,6 0 132 0,15 2-21 0,1-6-11 16,3-2 83-16,6 0 118 0,-2-4 35 0,-4-8 169 16,2-6 124-1,-9 2 42-15,-3-6-5 0,-13 1-35 0,-2 4-33 16,-12-3-51-16,-13 2-27 16,-6 4-14-16,-6 0-39 0,-13 2-46 0,-8 0-46 15,-4 4-39-15,-4 8-20 16,-4 0-4-16,-3 4 12 0,5 7 9 15,4 6 3-15,4 1 0 16,4 0-3-16,11 2-18 0,6 0-3 0,3 0-9 16,5-2 5-16,19 0 26 0,4 0 2 0,10-2 0 15,6-4-11-15,5 0-16 16,1-2-10-16,0 0-2 0,-1 4-7 16,-3 0 16-16,-6 11 11 15,-6-2 1-15,-6 9 3 0,-6 6 15 0,-13 6 2 16,-4 8 40-16,-2 0 19 15,-19 7 0-15,-10-4-3 0,-4 5 6 0,-11-6-22 16,-3 0-8-16,-3-7 5 16,-2-6-3-16,3-9 10 0,3-6 2 15,1-9-2-15,9-10-4 0,5-7 3 0,6-6-5 16,5-16-40-16,13-10-76 16,7-6-109-16,9-10-60 0,21-6-136 0,24-10-180 15,27-6-213-15,-11 12-572 16,21-2-739-16</inkml:trace>
  <inkml:trace contextRef="#ctx0" brushRef="#br0" timeOffset="154311.66">58938 12968 3101 0,'0'0'1361'0,"0"0"-1160"0,0 0-82 15,0 0-5-15,0 0 27 16,20 78 14-16,-30-44-24 0,0 4-70 16,-3 1-61-16,1-6-12 15,4-1-40-15,4-6-27 0,4-6-40 0,0-10-70 16,6-4-134-16,2-6-142 15,4-12 5-15,3-12-247 0,-5 0-917 0</inkml:trace>
  <inkml:trace contextRef="#ctx0" brushRef="#br0" timeOffset="154422.03">58923 12540 3102 0,'0'0'1061'16,"0"0"-658"-16,0 0-71 16,0 0-173-16,0 0-92 0,0 0-67 0,0 0-107 15,0 0-18 1,0 0-96-16,0 0-197 0,91 36-629 0,-49 2-1375 0</inkml:trace>
  <inkml:trace contextRef="#ctx0" brushRef="#br0" timeOffset="154642.37">59624 12926 2767 0,'0'0'2496'0,"0"0"-2271"15,0 0-225-15,0 0-97 0,-50-76-11 0,24 62 108 16,-8 10 121-16,-1 4-96 15,0 4-25-15,4 15-46 0,0 10 25 16,2 5 21-16,9 0 48 16,3 5-8-16,5 6-23 0,10-1-17 0,2-2-12 15,8-2-37-15,17-2-66 0,10-4-71 0,16-6-77 16,26-10-187-16,16-10-338 16,-12-8-1089-16</inkml:trace>
  <inkml:trace contextRef="#ctx0" brushRef="#br0" timeOffset="154993.03">60188 13026 3235 0,'0'0'1769'0,"0"0"-1543"15,0 0-187-15,0 0-39 0,0 0 0 16,-84-64 16-16,51 64 69 0,-3 10-27 0,-1 9-46 16,4 8-12-16,4-1 0 15,4 4 3-15,9-2 33 0,5 0-36 0,7-1 0 16,4-8-27-16,4 1-16 15,11-4-27-15,6-4-24 0,5-6 27 0,6-2 27 16,-1-4-11 0,8-8-26-16,-4-8-18 0,0-3 0 0,-2-1 0 15,-6-3 37-15,-6 7 58 16,-7 5 3-16,-8 2 58 0,-2 5 87 0,-4 4 23 16,0 0 15-16,0 0-46 0,0 0-43 15,0 0-39-15,0 0-31 16,0 0-25-16,3 4-2 0,1-4-12 0,2 2 3 15,4 2 9-15,3 0 0 16,5-2-46-16,5 0-57 0,4-2-61 0,2-4-13 16,4-6-16-16,0-8-44 15,0-4-69-15,0-6-129 0,-2-8-215 0,-2-4-402 16,-8 6-129-16</inkml:trace>
  <inkml:trace contextRef="#ctx0" brushRef="#br0" timeOffset="155143.07">60724 12050 2070 0,'0'0'2044'0,"0"0"-1348"0,0 0-311 0,0 0-226 16,0 0-126 0,0 0 19-16,-31 158 69 0,10-25 109 0,0 24-55 15,5 9-33-15,8-2-51 16,8-14-16-16,4-4-75 0,12-8-106 0,9-20-90 16,2-34-221-16,-2-30-646 0,4-24-1499 0</inkml:trace>
  <inkml:trace contextRef="#ctx0" brushRef="#br0" timeOffset="156394.47">61888 12532 457 0,'0'0'2678'0,"0"0"-2121"0,0 0-123 16,0 0 4-16,-21-72-143 15,21 72-90-15,-2 0-61 0,2 11-144 0,0 8-28 16,0 19 28 0,2 20 15-16,6 24-15 0,5 24 0 0,1 4 1 15,-4-8 0-15,-1-20-2 16,-5-29-16-16,-4-17-4 0,2-13-28 0,-2 1 0 16,0-2 22-16,0-4-1 15,-4-8 27-15,-3-7 1 0,-1-6 83 16,-2-13-41-16,-3-8-39 0,5-10-3 0,2-6-30 15,6-2 30-15,2 2 64 16,10 8-15-16,9 8-40 0,2 6-9 0,4 8-22 16,4 7 22-16,0 3-1 15,0 1 1-15,0 11-24 0,-6 6 0 16,-7 6 2-16,-5 4 4 16,-7 4 3-16,-6 6 15 0,-2-4 21 0,-13-1 7 15,-3 0 5-15,-5-7-30 16,-2-2-1-16,0-4 1 0,5-6-3 0,3-1-50 15,7-8-53-15,10-3-35 0,0-2-43 16,18-2-187-16,9-3 122 16,12-9 101-16,7-9 26 0,10 1-23 0,2-6 18 15,0-2 81-15,-1-3 43 16,-5-4 29-16,-4 5 104 0,-9 1 87 0,-10 4-28 16,-8 9-33-16,-13 4 3 15,-6 10 14-15,-2 4-74 0,-10 4-1 16,-9 10-30-16,-4 10-71 0,-2 6 1 0,-1 11 17 15,3-4 19-15,4 5-1 16,7-6-36-16,8-1 1 0,2-6-2 0,2-3-10 16,6-11-7-16,2-2 3 15,4-3-38-15,3-6 15 0,1-4 38 16,3-4 2-16,0-6-2 16,1-8-31-16,-1-6-24 0,2 0-19 0,-7-6 71 15,1 6 3-15,-3 0 24 16,-6 5-5-16,0 6-16 0,-4 7 64 0,-2 5 29 15,0 1-41-15,2 0-55 0,1 5-19 16,3 5 19-16,2 8 30 16,2-1-3-16,3-2-25 0,3 7-1 0,1-4-2 15,3-3-11-15,5 1-80 16,2-2-89-16,6-9-66 0,0-3-107 0,0-2-237 16,0-6-592-1,-10-2-438-15</inkml:trace>
  <inkml:trace contextRef="#ctx0" brushRef="#br0" timeOffset="156644.57">62975 13191 2232 0,'0'0'1207'0,"0"0"-711"16,0 0-154-16,0 0-224 0,0 0-84 0,0 0 46 16,0 0 10-16,0 0-50 15,0 0-40-15,-2 77-2 0,10-65-1 16,2-1-40-16,5 0-1 16,-3-6 10-16,1-4 15 0,1-1 19 0,1-1 28 15,1-6-1-15,1-2 1 16,-5 0-3-16,-2 3-25 0,1 2-1 15,-3 3 1-15,-2 1 24 0,0 1 13 0,5 5-13 16,-3 0-12-16,4 8-9 16,3-4 0-16,1 4 9 0,3 0-10 0,2-2 16 15,6-3 7-15,-1-2-25 16,1-3-74-16,6-4-105 0,3-6-53 16,3-8-41-16,-2-4-140 15,4-8-576-15,-10 0-557 0</inkml:trace>
  <inkml:trace contextRef="#ctx0" brushRef="#br0" timeOffset="156995.71">64035 12500 1934 0,'0'0'2571'0,"0"0"-2309"0,0 0-259 16,0 0-3-16,0 0 68 16,35 104 27-16,-33-40 52 0,3 22-35 0,-1 28-57 15,2 9-40-15,2-2-14 16,3-3-1-16,-5-12-9 0,4-2-76 0,0-17-3 15,1-23-50-15,1-19-49 0,3-17 27 16,-3 2-26-16,2-6 31 16,1-8 18-16,-5-10 64 0,-6-6 29 0,-4-18-25 15,-6-10-88-15,-10-12-55 16,-11-10 9-16,-17-20 69 0,-18-23 134 0,0 12 0 16,5 5 64-16,5 22 161 15,17 20 35-15,-3 9 45 0,1 6 100 16,8 15-60-16,5 10-150 15,5 16-112-15,4 6-31 0,7 9 27 0,6 6 12 16,4 3 49-16,15 1-37 0,10 3-85 0,14-1-18 16,21-1-88-16,29-1-76 15,29-11-119-15,-13-9-285 0,1-21-1164 0</inkml:trace>
  <inkml:trace contextRef="#ctx0" brushRef="#br0" timeOffset="157797.34">49824 24300 3761 0,'0'0'645'16,"0"0"-392"-16,51-91-237 0,12 14-15 0,38-25 119 15,25-10 88-15,12 0 15 0,1 8-98 0,-11 11-80 16,-4 0-42-16,-8 5-2 16,-9-2-1-16,-14 9-1 0,-16 16-26 15,-17 10-101-15,-21 18-147 16,-2-3-235-16,-10 14-1188 0,12-34-1017 0</inkml:trace>
  <inkml:trace contextRef="#ctx0" brushRef="#br0" timeOffset="158047.81">50574 22766 4645 0,'0'0'594'15,"0"0"-594"-15,0 0 0 0,141-82-131 0,-34 30 104 16,15 0 27-16,6 6 45 15,-8 12-11-15,-4 8-19 0,-11 12-15 16,-28 2-2-16,-19 10 0 16,-19 2-10-16,-12 0 12 0,-4 10 8 0,-7 8-8 15,-1 14-34-15,-15 22 9 16,-23 24 25-16,-20 22 24 0,-3-8-2 0,7-15-4 16,8-24-18-16,16-17-98 0,3 2-85 15,2 2-236-15,1-4-621 16,9-9-975-16</inkml:trace>
  <inkml:trace contextRef="#ctx0" brushRef="#br0" timeOffset="158527.63">52623 19452 4559 0,'0'0'534'15,"0"0"-434"-15,0 0-100 0,0 0-24 0,0 0 24 16,0 0 33-1,0 0 86-15,0 0-98 0,-79 69-21 0,69 28-15 16,-3 37 4-16,9 16 11 16,4 0 18-16,0-8-2 0,4-22-15 0,9-13-1 15,1-16-98-15,3-32-100 16,1-10-32-16,5-15-16 0,0 0-107 16,8-2-235-16,-4-8-842 0,4-12-778 0</inkml:trace>
  <inkml:trace contextRef="#ctx0" brushRef="#br0" timeOffset="158857.7">52459 20471 4317 0,'0'0'757'0,"0"0"-510"0,0 0-247 15,0 0-76-15,44-73-37 16,-9 55 113-16,15 6 22 0,7 10-7 16,5 2-15-16,7 4-2 0,-7 11-22 0,-4 8-10 15,-7 3-12-15,-18 2-9 16,-8-2 28-16,-15 2 14 0,-5-2 13 0,-5-2 12 15,-9 0 12-15,-9-2 22 16,-1-4 15-16,-8-4-18 0,-4-4-43 16,4-4-52-16,0-6-86 15,-1 0-95-15,5 0-252 0,8-2-562 0,-7-4-715 0</inkml:trace>
  <inkml:trace contextRef="#ctx0" brushRef="#br0" timeOffset="159278.31">51885 20566 3320 0,'0'0'1084'15,"0"0"-668"-15,0 0-162 0,0 0-186 0,0 0-41 16,91-15 10-16,2-4 78 16,35-1-21-16,19-2-36 0,-5 2-31 15,-14 6-27-15,-20 2 0 16,-7 6-1-16,-8-2-14 0,-4 4-52 0,-21-1-72 16,-12 0-38-16,-15-3-25 0,-5 4-68 0,3-2-171 15,-12-2-584-15,8-8-1019 0</inkml:trace>
  <inkml:trace contextRef="#ctx0" brushRef="#br0" timeOffset="159728.57">52579 19844 3347 0,'0'0'982'16,"0"0"-642"-16,0 0-92 0,0 0-98 0,0 0-144 16,0 0-6-16,0 0-39 15,0 0 39-15,-18 127 52 0,18-10-7 0,0 13-5 16,8 4 9 0,2-16 15-16,11-22 15 0,2-18-25 0,-5-21 10 15,5-21-12-15,4-7-19 0,12 3 13 0,7-6-10 16,9 4-6-16,5-14-3 15,7-12-27-15,-1-4-58 0,8-10-121 0,-6-10-122 16,-2-8-164 0,-3-4-485-16,-18 4-704 0,7-10-444 0</inkml:trace>
  <inkml:trace contextRef="#ctx0" brushRef="#br0" timeOffset="160149.04">53638 20380 3424 0,'0'0'531'15,"0"0"-327"-15,0 0-63 0,0 0-64 0,0 0 59 16,-93-46 99-16,66 63-57 15,-4 6-99-15,0 11-64 0,0 16-13 0,8 6 32 16,0 6 21-16,15 0 9 16,8-6-12-16,4-2-6 0,17-12-20 15,8-4-26-15,14-12 0 16,7-10 11-16,3-12 16 0,10-7 7 0,-8-10-1 16,3-13 1-16,-8-8-1 15,-11-6 3-15,-6-4 4 0,-16 0-1 16,-5 0-5-16,-12 2-10 0,-8 2-24 0,-13 2-13 15,-2 12-5-15,-3 4-4 16,-5 12 19-16,4 2 1 0,0 6 0 0,4 2-19 16,0 0-3-16,7 4-13 15,1 2 1-15,7 2-79 0,4-2-50 16,4 0-42-16,12 0-140 16,7 2-162-16,12-6-36 0,-4 2-551 0,22-4-808 0</inkml:trace>
  <inkml:trace contextRef="#ctx0" brushRef="#br0" timeOffset="161199.91">54442 20235 3488 0,'0'0'1046'0,"0"0"-852"0,0 0-96 16,0 0-36-16,0 0 36 15,-73-70 131-15,65 67 81 0,0 3-117 16,8 0-180-16,-4 12-13 16,4 16-115-16,-4 14 61 0,4 12 54 0,-5 12 36 15,5 14-8-15,0 16-7 0,13 6-20 0,-1-7-1 16,-1-22-16-16,-3-25-15 15,0-16-29-15,2-2-1 0,-1-2 6 16,-1-6 13-16,2-5-7 16,-6-12-21-16,1-5 19 0,-5-4 51 0,0-10 106 15,-5-16-78-15,1-12-28 16,-2-28 2-16,2-25 1 0,0-34 12 0,4 3 6 16,14 18-3-1,3 38 25-15,1 32 21 0,3 14-22 0,2-2-21 16,12 6-19-16,2 0 10 0,3 10 3 0,-5 9 1 15,0 1-16-15,-8 9-11 16,-5 9-22-16,-7 6-9 0,-11 11 29 0,-4-2 13 16,-2 3 27-1,-19 8 9-15,-6-4 7 0,-8 4-1 0,0-10-9 16,-6-2-5-16,2-4-25 16,3-6-3-16,10-8-13 0,7-5-39 0,6-6-27 15,9-3-6-15,4-3-27 16,0-13-67-16,13-1-179 0,5-7-278 15,13-10-441-15,-6 8-345 0,21-23-299 0</inkml:trace>
  <inkml:trace contextRef="#ctx0" brushRef="#br0" timeOffset="161480.12">54816 20202 1231 0,'0'0'2519'16,"0"0"-1887"-16,0 0-363 0,0 0-269 16,0 0-18-16,-27 74 18 15,17-38 104-15,1 4-15 0,5-2-46 0,4 0-39 16,4-4-3-16,11-4-1 0,6-6 2 0,5-5 13 15,1-6 19-15,4-7 5 16,0-6 22-16,4-6 4 0,-4-10 8 16,-8-6 3-16,-4-4 12 15,-7-2 6-15,-4-7-9 0,-8 4-21 0,-2-5-34 16,-12 2-17-16,2 2 11 16,-7 2-3-16,0 0-7 0,3 4-14 0,5 2 0 15,-1 4-15-15,2 4-3 16,1 2-34-16,1 4-27 0,4 4-45 15,-4-2-49-15,6 5-93 0,0-4-217 0,2-2-495 16,0 4-551-16,16-13-426 0</inkml:trace>
  <inkml:trace contextRef="#ctx0" brushRef="#br0" timeOffset="161680.46">55335 19428 2955 0,'0'0'1463'0,"0"0"-1129"15,0 0-175-15,0 0-94 0,0 0-29 0,0 0-33 16,0 0 43-16,0 0-6 0,12 74 30 16,-28 16-9-16,3 30-18 0,-5 10-7 15,5-2-12-15,7-16-21 0,6-16 13 16,2-16-14-16,6-18-2 16,1-14-61-16,7-8-101 0,3 6-45 0,3 2-17 15,5 2-67 1,4-10-109-16,0-12-187 0,-8-10-650 0,8-14-933 0</inkml:trace>
  <inkml:trace contextRef="#ctx0" brushRef="#br0" timeOffset="162020.54">55678 20092 218 0,'0'0'3655'16,"0"0"-3176"-16,0 0-404 15,0 0-75-15,0 0-92 0,0 0 92 0,0 0 152 16,-72 59-47-16,63-25-41 0,1 5-36 16,8 3-9-16,0 0 24 15,4 1 27-15,11-12-8 0,1 1-20 0,7-4-14 16,2-8-13-16,2-8 7 16,-3-2 2-16,-3-10 16 0,2 0 15 15,2-8 18-15,-5-6 0 16,-3-10-9-16,-1-6-21 0,-5-4-4 0,-7-2-21 15,-4-4-18-15,0 0-27 0,-8 0 6 0,-1 10 3 16,-5 8 5-16,-1 8 10 16,-1 2-27-16,3 6-4 0,-1 2-39 0,4 4-33 15,1 0-59 1,5 10-87-16,0 4-175 0,8 2-272 0,4-1-680 16,15 4-737-16</inkml:trace>
  <inkml:trace contextRef="#ctx0" brushRef="#br0" timeOffset="162400.81">56087 20488 3661 0,'0'0'790'0,"0"0"-676"0,0 0-114 0,58-87 0 16,-37 50 9-16,-7 1 87 16,-6-2 67-16,-8-1-105 0,0-8-58 0,-4 1-49 15,-10 4-34-15,-11 6 52 16,-2 7 31-16,0 10 0 0,-4 11 25 15,4 8-25-15,-4 6 0 0,0 10 9 0,5 6 12 16,3 0 22-16,6 3-3 16,7-2-27-16,6 1-1 0,4 2-3 15,8 2-9-15,7 4-24 16,9-2 8-16,5 4 4 0,6 5 11 0,-4-8 0 16,9 8-23-16,-5 4-34 15,0 3 56-15,-2 2 1 0,-4 6 2 0,-8-2 0 16,-9 0-1-1,-8 0 0-15,-4-2 12 0,-10-2 7 0,-15 0 54 0,-6-6 4 16,-2 0 24-16,-10-6 9 0,3-10-7 16,-1-2 1-16,2-7-22 15,-1-11-28-15,5-3-23 0,2-7-31 0,4-14-55 16,2-13-69 0,5-8-68-16,13-25-105 0,9-24-274 0,9 14-740 0,26-20-1317 15</inkml:trace>
  <inkml:trace contextRef="#ctx0" brushRef="#br0" timeOffset="162580.66">56478 20134 3074 0,'0'0'1812'15,"0"0"-1537"-15,0 0-275 16,0 0-46-16,0 0-9 0,0 0 55 0,39 96 76 16,-39-62-5-16,0 6-41 15,0 4-30-15,-4 0-55 0,4-1-21 16,-4-2-13-16,4-5-30 0,0-8-74 15,0-10-129-15,0-6-53 0,4-12-123 16,-4-6-157-16,6-14-478 0,-6-4-288 0</inkml:trace>
  <inkml:trace contextRef="#ctx0" brushRef="#br0" timeOffset="162700.87">56540 19852 2399 0,'0'0'1234'0,"0"0"-787"0,0 0-126 15,0 0-219-15,0 0-102 16,0 0-34-16,0 0-34 0,78-62-66 0,-63 80-101 15,-3 8-209-15,-1-4-613 16,3 24-1075-16</inkml:trace>
  <inkml:trace contextRef="#ctx0" brushRef="#br0" timeOffset="162930.91">56949 20382 3949 0,'0'0'512'0,"0"0"-431"0,0 0-81 15,8-92-43-15,-16 66 43 0,-4 2 164 16,-7 2 26-16,1 10-101 0,-1 7-89 0,-2 2-12 16,5 3 12-16,-3 10 2 15,1 6 10-15,3 11-11 0,-1 0 11 16,3 7 3-16,-1 2-12 0,10-2 0 16,4 4 0-16,0-2-3 0,8-2-16 15,6-4-140-15,9-2-81 16,6-8-45-16,4-4-141 0,2-8-579 0,-8-2-868 15</inkml:trace>
  <inkml:trace contextRef="#ctx0" brushRef="#br0" timeOffset="163311.69">57251 20298 3287 0,'0'0'1008'0,"0"0"-859"0,0 0-149 0,0 0-43 16,0 0 43-1,0 0 71-15,-70-46 124 0,57 60-127 0,-3 8-68 16,1 4 0-16,1 6 31 0,8 0 18 0,-1-2-6 16,5 6-21-16,2-9-22 15,4 4-20-15,5-9-17 0,1-2-15 0,9-6-3 16,-3-4 6 0,3-7 21-16,-1-3 0 0,3 0-9 0,-2-13-3 15,6-3-12-15,-9-8 5 16,1 0 32-16,-9-2 15 0,-2 0 62 0,-2 0-13 15,-4 4 28 1,0 2 40-16,-4 10 6 0,2 2 12 0,-2 6 45 16,4 2-77-16,0 0-103 0,0 10-58 0,-4 4 21 15,4 9 37-15,0-3 17 16,0 11-2-16,0-5-2 0,0 0-13 0,4 0-14 16,6-4-46-16,-2-6-53 15,-3 0-31-15,3-6-7 0,2-3-58 16,-2-7-58-16,1-7-97 15,1-9-272-15,-4 2-810 0,0-26-366 0</inkml:trace>
  <inkml:trace contextRef="#ctx0" brushRef="#br0" timeOffset="163481.68">57456 19535 2541 0,'0'0'1367'0,"0"0"-944"0,0 0-145 0,0 0-189 15,0 0-89-15,0 0 0 16,0 0 80-16,37 81 65 0,-25 1-8 0,-4 35-24 15,1 12-40-15,-1 9-9 16,2-4-15-16,7-22-37 0,2-6-12 16,-1-10-37-16,3-12-179 0,-7-18-154 0,7-16-237 15,-11-20-885-15,11-6-825 0</inkml:trace>
  <inkml:trace contextRef="#ctx0" brushRef="#br0" timeOffset="164581.96">59566 19642 2826 0,'0'0'557'16,"0"0"-294"-16,0 0 96 0,0 0-64 0,0 0-41 16,0 0-33-16,0 0-178 15,0 0-43-15,0 0-3 0,21 50 3 0,-9 10 25 16,3 23-7-16,1 24 1 15,-1 9-7-15,-5-3-12 0,-2-8 2 16,-6-30-1-16,5-22-1 16,-3-15-27-16,0-16-43 0,0 2 39 0,0-8 10 15,-4 1 5-15,0-8 16 0,0-9 49 0,0-6 80 16,-8-14-37-16,2-10-80 16,-3-10-12-16,7-14 0 0,2-5 2 15,7 6 10-15,7 1 4 16,9 10 0-16,4 10-16 0,4 10-3 0,4 10 2 15,2 5 1-15,0 7 12 16,-4 0-12-16,-4 7-43 0,-6 13-9 0,-7 0 0 16,-3 2 25-1,-9 2 24-15,-4 0-13 0,-2 2 16 0,-13-4 23 16,-5 4 14-16,-9-4 21 0,-4 4-12 0,-9-4-19 16,1-4-15-16,2 3-9 15,4-6-3-15,4 3-3 0,8-4-76 0,6-6-56 16,15 6-65-1,2 0-112-15,13 0-117 0,14 0-13 0,12 2-110 16,10-4-497-16,-9-1-577 16</inkml:trace>
  <inkml:trace contextRef="#ctx0" brushRef="#br0" timeOffset="164932.12">60391 20428 1383 0,'0'0'1755'16,"0"0"-1252"-16,74-77-182 0,-59 46-45 0,-5-1-111 15,-10 2-47-15,-4 0-23 16,-10 4-12-16,-11 2-36 0,-4 4-35 0,-2 10 28 15,-6 2 12-15,1 8-51 16,-3 8-1-16,4 10-1 0,-4 6 1 16,8 4 2-16,2 6 16 15,6 2-15-15,7-4 12 0,7-1-12 0,5-8-2 16,4 5 18-16,10-9-19 0,7 4-30 0,6-5-7 16,4-9 0-16,4 2 25 15,2-9 12-15,-2-2-2 0,-2 0-1 16,-2-2-22-16,-7-9 23 15,-3 4 2-15,-3-3 1 0,-3 0 30 0,-7 4-13 16,0 2 1-16,-4-2-19 16,0 6-17-16,0 0-4 0,0 0 21 0,0 0 0 15,0 10-46-15,0 4 46 0,4 4 3 16,2 4 15-16,4 4-16 16,5 4 0-16,4-7-2 0,7 7-83 0,3-7-105 15,9-3-48-15,1-4-118 16,6-8-317-16,-14-2-855 0</inkml:trace>
  <inkml:trace contextRef="#ctx0" brushRef="#br0" timeOffset="165302.49">60782 20078 3996 0,'0'0'638'15,"0"0"-638"-15,0 0-179 0,0 0 117 0,0 0 49 16,2 100 13-16,2-62 121 16,-2 4-68-16,0 6-38 0,0-2-15 0,0 0-3 15,-2-2 3-15,0-10 21 0,0-6 1 16,0-4 0-16,0-10-7 16,0-5 13-16,0-8 27 0,0-1 50 0,0-1 39 15,0-12 8-15,0-9-82 16,0-4-42-16,4-8-27 0,2-1 11 0,3-1-10 15,3 3-2 1,0 1-1-16,3 13-11 0,-3 2 10 0,-1 4 2 16,1 8 2-16,-4 5-1 15,3 0-1-15,-3 4-49 0,0 6-18 0,3 8 18 16,1 4 19-16,-4 2 17 0,5 6 10 0,-3 0 0 16,0 8 3-16,-1-2 0 15,-1 2-30-15,-2 4-111 0,2-2-111 16,1-4-86-16,1-2-212 15,-4-12-568-15,13-4-1135 0</inkml:trace>
  <inkml:trace contextRef="#ctx0" brushRef="#br0" timeOffset="165764.01">62125 19358 3857 0,'0'0'1503'0,"0"0"-1503"0,0 0 0 16,0 0-98-16,0 0-75 15,0 0 173-15,0 0 3 0,0 0 100 0,0 136-36 16,6-28-42-16,5 10-4 16,3 6-21-16,-1-2 3 0,-3-8 27 0,-6 0 4 15,-4-2-22-15,4-12-9 0,0-22-3 16,1-18-24-16,-1-17-16 15,0-14 16-15,4 6-16 0,-2-12-30 0,3 5-33 16,-5-12-1-16,-4-8-25 16,0-8-21-16,0-6 103 0,-9-13 17 0,-9-14-88 15,-5-9-71-15,-20-20 43 16,-1 0 62-16,-12-6 74 0,-8 0 10 16,2 8 35-16,-8 6 118 0,4 10 57 0,4 16-83 15,10 16-41-15,13 12 37 16,8 10-28-16,4 16-34 0,8 14-2 0,5 6 44 15,6 6 16-15,6 0-6 16,4 2-25-16,16-1-27 0,13-3-7 16,11-7-8-16,20 5-10 15,20-8-14-15,24-6-22 0,7-8-64 0,-1-16-54 16,-11-6-73-16,-6-4-74 16,-2-8-180-16,-22-3-693 0,-5-5-2131 0</inkml:trace>
  <inkml:trace contextRef="#ctx0" brushRef="#br0" timeOffset="165903.87">63312 20756 2251 0,'0'0'3611'16,"0"0"-3611"-16,0 0-64 15,0 0-1128-15,0 0-2236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72"/>
    </inkml:context>
    <inkml:brush xml:id="br0">
      <inkml:brushProperty name="width" value="0.04286" units="cm"/>
      <inkml:brushProperty name="height" value="0.04286" units="cm"/>
      <inkml:brushProperty name="color" value="#E71224"/>
    </inkml:brush>
  </inkml:definitions>
  <inkml:trace contextRef="#ctx0" brushRef="#br0">1 1 12039,'13'69'1260,"0"-9"-1207,-7-33-53,3-3-134,1-3-544,1-6-402,2-4-922,0-7-1683,-2-4 3685,-5-4 0,-2 4 0,-2-4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73"/>
    </inkml:context>
    <inkml:brush xml:id="br0">
      <inkml:brushProperty name="width" value="0.04286" units="cm"/>
      <inkml:brushProperty name="height" value="0.04286" units="cm"/>
      <inkml:brushProperty name="color" value="#E71224"/>
    </inkml:brush>
  </inkml:definitions>
  <inkml:trace contextRef="#ctx0" brushRef="#br0">0 34 9435,'15'-19'4078,"-4"4"-3448,-11 15-544,0 0-86,21 0-5,-10 6-239,17 1-251,-15 6-119,4 2-1982,8 6-587,-3-4 3183,6 5 0,-15-14 0,-5-1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74"/>
    </inkml:context>
    <inkml:brush xml:id="br0">
      <inkml:brushProperty name="width" value="0.04286" units="cm"/>
      <inkml:brushProperty name="height" value="0.04286" units="cm"/>
      <inkml:brushProperty name="color" value="#E71224"/>
    </inkml:brush>
  </inkml:definitions>
  <inkml:trace contextRef="#ctx0" brushRef="#br0">1 0 10396,'0'6'1072,"0"1"334,0-7-1143,49-2-2,-25 2-37,42-5 64,-40 5-117,0 0-81,-1 0-46,1 0-7,-4 0-32,-3 5 32,-4-1 97,0 7 99,-11 14-225,-10 16-8,-20 28-6,-6-11-2,-15 29-37,19-31 12,-6 19-32,14-28-16,5-2-34,9-6 14,4-5 31,8-6 26,5-9 41,6-4 3,4-6 50,3-5-50,2-4-821,17-13-80,-11 3-3549,21-25 2208,-27 16 2242,2-15 0,-20 23 0,-1-2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75"/>
    </inkml:context>
    <inkml:brush xml:id="br0">
      <inkml:brushProperty name="width" value="0.04286" units="cm"/>
      <inkml:brushProperty name="height" value="0.04286" units="cm"/>
      <inkml:brushProperty name="color" value="#E71224"/>
    </inkml:brush>
  </inkml:definitions>
  <inkml:trace contextRef="#ctx0" brushRef="#br0">0 309 12283,'77'-3'260,"-10"3"-218,-22 0-196,21 0-291,-8-4-45,4 0-81,-28-5 61,-4 3 45,-2-3-355,6-1 736,-10 1 140,8-4 126,-17 7 703,4 1-440,-6 1 465,13 4-566,-9-2-100,11 2-79,-7 0-39,3 0-8,0 0-54,-1-2 17,1-2 1,-3-9-10,-2 2 116,5-13-59,-7-1-70,-4-3-59,-7 2-45,-6 7 36,-4 4 4,-4 0 5,-5 0 5,-4 4 49,-3 3 35,-1 1 200,-3 5 450,-6 6-436,9 7 492,-13 38-582,21-14 126,0 48-292,19-40-120,18 32-25,4-41-1131,34 5-544,-15-31 1773,32-23 0,-49 7 0,7-14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76"/>
    </inkml:context>
    <inkml:brush xml:id="br0">
      <inkml:brushProperty name="width" value="0.04286" units="cm"/>
      <inkml:brushProperty name="height" value="0.04286" units="cm"/>
      <inkml:brushProperty name="color" value="#E71224"/>
    </inkml:brush>
  </inkml:definitions>
  <inkml:trace contextRef="#ctx0" brushRef="#br0">64 1 13826,'-30'84'431,"5"-9"-529,20-41-431,3-4-538,0-2-857,4-9-2091,0-6 4015,3-7 0,-1-6 0,-2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77"/>
    </inkml:context>
    <inkml:brush xml:id="br0">
      <inkml:brushProperty name="width" value="0.04286" units="cm"/>
      <inkml:brushProperty name="height" value="0.04286" units="cm"/>
      <inkml:brushProperty name="color" value="#E71224"/>
    </inkml:brush>
  </inkml:definitions>
  <inkml:trace contextRef="#ctx0" brushRef="#br0">1 1 6957,'13'0'2929,"-2"0"-1683,-11 0-672,47 28-375,-24-13-199,37 26-219,-32-18-724,2-4-690,0-4-685,0-4 2318,-4-4 0,-11-3 0,-4-2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78"/>
    </inkml:context>
    <inkml:brush xml:id="br0">
      <inkml:brushProperty name="width" value="0.04286" units="cm"/>
      <inkml:brushProperty name="height" value="0.04286" units="cm"/>
      <inkml:brushProperty name="color" value="#E71224"/>
    </inkml:brush>
  </inkml:definitions>
  <inkml:trace contextRef="#ctx0" brushRef="#br0">1 292 12199,'73'-94'1974,"-9"13"-1355,-40 44-305,-3 5-269,-2 6-51,9 7 68,2 17 19,-2 8-3,2 18-16,-11 6-26,1 4-30,-5 5-6,0 6-255,0-4-666,-2-3 921,12-1 0,-14-20 0,6-2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79"/>
    </inkml:context>
    <inkml:brush xml:id="br0">
      <inkml:brushProperty name="width" value="0.05714" units="cm"/>
      <inkml:brushProperty name="height" value="0.05714" units="cm"/>
      <inkml:brushProperty name="color" value="#E71224"/>
    </inkml:brush>
  </inkml:definitions>
  <inkml:trace contextRef="#ctx0" brushRef="#br0">1 0 7985,'0'4'1025,"0"-2"1235,0-2-1256,54 0-323,-24 0-189,47 0-108,-34 0-109,-1 5-98,1-1-11,13 11-253,-17 0 138,14 19-20,-31-8 98,-1 45-187,-21-28-42,-15 47-63,-6-48 20,-24 27 185,17-35 129,-24 18-118,27-29 163,-14 3-216,26-15-322,0-3 322,20-3 338,16-1-203,5 2-18,36 1-111,-16-5-350,67-9-409,-50-5-2583,65-31-847,-70 11 3335,15-13 0,-47 25 0,-11 7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80"/>
    </inkml:context>
    <inkml:brush xml:id="br0">
      <inkml:brushProperty name="width" value="0.04286" units="cm"/>
      <inkml:brushProperty name="height" value="0.04286" units="cm"/>
      <inkml:brushProperty name="color" value="#E71224"/>
    </inkml:brush>
  </inkml:definitions>
  <inkml:trace contextRef="#ctx0" brushRef="#br0">75 58 10236,'0'4'3119,"0"0"-2228,0-4-488,-17 48-97,8-16-66,-14 41-63,14-26-34,1 2-62,3 5-81,1-5-28,4 0-42,6-4-3,5-8-25,4-5-106,30-11 204,-15-10 50,41-54 98,-33-47-148,1 0-249,-22-36 0,-21 70-655,-18-28 172,1 44-472,-11-5-140,6 25-3164,-6 7 4508,13 9 0,2 2 0,12 4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81"/>
    </inkml:context>
    <inkml:brush xml:id="br0">
      <inkml:brushProperty name="width" value="0.04286" units="cm"/>
      <inkml:brushProperty name="height" value="0.04286" units="cm"/>
      <inkml:brushProperty name="color" value="#E71224"/>
    </inkml:brush>
  </inkml:definitions>
  <inkml:trace contextRef="#ctx0" brushRef="#br0">0 2 10230,'19'-2'2988,"-4"2"-2646,-15 0 406,0 0-401,5 58-131,-3-22-82,2 50-72,-4-32-62,-2 1-48,0 1-1341,0 10-322,6-25 1711,13 4 0,-8-34 0,6-7 0</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682.64581" units="1/cm"/>
          <inkml:channelProperty channel="Y" name="resolution" value="1205.55554" units="1/cm"/>
          <inkml:channelProperty channel="F" name="resolution" value="22.75278" units="1/deg"/>
          <inkml:channelProperty channel="T" name="resolution" value="1" units="1/dev"/>
        </inkml:channelProperties>
      </inkml:inkSource>
      <inkml:timestamp xml:id="ts0" timeString="2024-03-04T17:27:50.968"/>
    </inkml:context>
    <inkml:brush xml:id="br0">
      <inkml:brushProperty name="width" value="0.05292" units="cm"/>
      <inkml:brushProperty name="height" value="0.05292" units="cm"/>
      <inkml:brushProperty name="color" value="#FF0000"/>
    </inkml:brush>
  </inkml:definitions>
  <inkml:trace contextRef="#ctx0" brushRef="#br0">24473 25596 3624 0,'0'0'501'16,"0"0"-381"-16,0 0-120 16,0 0 0-16,0 0 90 0,-9-82 117 0,1 64 37 15,-6 4-131-15,-3-2-73 16,-10 4-37-16,-8 4-3 0,-8 4 1 0,-9 4 0 16,-4 3 30-16,-4 8 2 15,0 7-8-15,2 3 5 0,5 0 16 16,5-1 21-16,11 3 18 0,8-4 19 0,10-5-53 15,11-4-51-15,8 0-9 16,4 2-36-16,17 6 33 0,6 4 12 0,12 0 2 16,7 6 9-16,1 6-11 15,5 6-15-15,-1 6 13 0,-1 2-1 16,-2 2 3-16,-9-3 0 16,-2 0 0-16,-6-5 0 0,-10-8 0 0,-7 0 0 15,-6-8 16-15,-3-4 8 16,-5-4 18-16,-7-5 13 0,-7 1 3 0,-5-1 5 15,-8-3 31-15,-1-3-27 0,-3-2-34 16,-3-4-21-16,3-1-12 16,5 0-12-16,3 0-36 0,6 0-37 0,7-1-57 15,2-3-53-15,8 3-67 16,0-2-180-16,10-1-561 0,2 4-228 0,15-6-898 16</inkml:trace>
  <inkml:trace contextRef="#ctx0" brushRef="#br0" timeOffset="230.45">24655 26076 3362 0,'0'0'1284'0,"0"0"-1053"16,0 0-158-16,0 0 0 16,0 0 43-16,0 0 116 0,0 0-14 0,0 0-151 15,0 0-67-15,0 0-61 16,-9 34 61-16,9-8 37 0,-4 6 26 15,0 6-23-15,0 1-26 0,0 0-14 0,0 1-3 0,4-2-31 16,0 2-62 0,0-2-65-16,0-8-85 0,8-2-103 0,4-4-340 15,-1-8-637-15,7-8-715 0</inkml:trace>
  <inkml:trace contextRef="#ctx0" brushRef="#br0" timeOffset="591.15">25072 26386 3091 0,'0'0'750'0,"0"0"-461"0,0 0-176 0,23-76-42 16,-21 58-9-16,-2-2 50 15,-8 8 27-15,-3 2-78 0,-5 5-61 16,-5 5-31-16,-6 7-6 16,-4 11 7-16,-6 8 30 0,0 6 21 0,2 5 44 15,4 0 21-15,6 1-9 16,4-8-31-16,11-2-20 0,6-8-26 0,4 4-24 15,12-14-16-15,9 2 3 16,6-11 34-16,4-1 3 0,2-13 15 16,2-1-12-16,-2-9 13 0,-4 3-4 0,-6-1 7 15,-5 5 11-15,-7 3 34 16,-3 4-9-16,-6 2-3 0,-2 7 12 0,0 0 34 16,0 0 36-16,0 7-31 15,0 2-36-15,0 6-4 0,2 3 7 16,2 2-9-16,2 4-22 15,5 0-36-15,1 2-3 0,5-3-2 0,1-4-37 16,7 5-116-16,0-4-130 0,0-4-164 0,-5-8-825 16,9-4-2010-16</inkml:trace>
  <inkml:trace contextRef="#ctx0" brushRef="#br0" timeOffset="6589.84">16828 13650 26 0,'0'0'183'0,"0"0"12"0,0 0-77 15,0 0-95-15,0 0 19 16,0 0-42-16,31-73-49 0,-28 73-196 16,1 0-38-16</inkml:trace>
  <inkml:trace contextRef="#ctx0" brushRef="#br0" timeOffset="13345.01">24466 15088 4218 0,'0'0'547'0,"0"0"-418"0,0 0-129 16,0 0-37-16,0 0-101 16,0 0 138-16,0 0 52 0,-49 120 3 0,47-38-8 15,2 26-32-15,0 12 0 16,4 6 10-16,-2-7-7 0,2-12-3 15,0-7-2-15,5-10-13 0,1-24-16 0,-2-16-174 16,2-16-93-16,3-15-112 16,-1-5-265-16,5-9-427 0,-3-5-31 0,5-35-107 15</inkml:trace>
  <inkml:trace contextRef="#ctx0" brushRef="#br0" timeOffset="13615.65">24464 15166 2932 0,'0'0'1013'16,"-4"-76"-538"-16,4 44-108 15,4 4-61-15,7 2-148 0,5 2-60 0,5 10-4 16,8 5-18-16,6 6-28 0,6 3-35 16,11 3-13-16,4 12-21 15,2 6 6-15,4 8 0 0,-4 7 12 0,-3 0-9 16,-7 10 10-16,-13-6-14 16,-10 6 1-16,-19 0 3 0,-8 2-12 0,-25 0 24 15,-14 0 6 1,-17-2 24-16,-4-4-3 0,-6-6 1 0,0-6-10 15,-1-4-6-15,7-9-9 0,9-3 0 0,7-3-3 16,13-5-31-16,6-6-60 16,17 0-12-16,6 0-50 0,6 0-106 0,14-1-345 15,11-4-363 1,8-3 165-16,-6 5-855 0</inkml:trace>
  <inkml:trace contextRef="#ctx0" brushRef="#br0" timeOffset="14036.31">25130 15658 3490 0,'0'0'671'15,"0"0"-403"-15,0 0-15 0,0 0-35 16,0 0-19-16,0 0 8 0,0 0-52 0,0 0-155 16,0 0-3-16,0 0 3 15,-17 88 1-15,11-41 11 0,0 4-3 0,2 5-9 16,-2 2-133-16,2 0-105 16,4-2-111-16,0-6-273 0,2-12-574 15,14 2-756-15</inkml:trace>
  <inkml:trace contextRef="#ctx0" brushRef="#br0" timeOffset="14346.44">25541 15943 4115 0,'0'0'549'0,"17"-81"-451"0,-11 46-98 0,-4 2-18 16,-2 5 18-16,-8 12 24 15,-9 10 105-15,-3 6-111 0,-3 14-18 0,-2 12-43 16,-2 6 43-1,7 8 64-15,-1 4 3 0,4-1-12 0,9 0-30 16,8-7-23-16,0-6-2 16,8-2-13-16,7-8 13 0,3-7 22 0,3-4 30 15,4-5 9-15,2-4-7 0,-2-4-14 0,-1-10-1 16,-3 4 1 0,-2-4-13-16,-9 4 4 0,0 2 14 0,-8 5 25 15,-2 2-3-15,0 1-16 16,0 4-51-16,0 9-29 0,2 6 29 0,3 9 24 15,1 8-3-15,4 4-20 16,5 6-1-16,3-4-100 0,9-2-118 16,2-4-200-16,-4-9-982 0,20-20-2006 0</inkml:trace>
  <inkml:trace contextRef="#ctx0" brushRef="#br0" timeOffset="37129.46">29322 18188 4170 0,'0'0'332'0,"0"0"-332"16,0 0-301-16,0 0-303 15,0 0 78-15,-78 34 247 0,44-27 279 0,-1-1 96 16,2-6 209-16,6 0 54 16,7 0 42-16,7 0 9 0,9 0-58 0,4 0-27 15,2-1-66 1,19 1-107-16,29-4-119 0,49-4 13 0,68-12-4 16,44-3-9-16,31-8 22 15,12-1-28-15,-14 8 0 0,6 4 7 0,-2-3 8 16,-2 4 3-16,-7 5 7 0,-13 0-16 0,-20 2-24 15,-14 2-12 1,-29 0 0-16,-16 6-2 0,-21 0-10 0,-33 4-21 16,-31 0-61-16,-19 3-42 15,-14 2-49-15,0 5-61 0,-15 4-191 0,-10 0-298 16,-10 2-854 0,-69 2-867-16</inkml:trace>
  <inkml:trace contextRef="#ctx0" brushRef="#br0" timeOffset="37359.51">28706 19238 4953 0,'0'0'591'16,"0"0"-591"-16,159 0-75 0,11-22 75 0,41-10 3 16,22-10 30-16,11-8-8 15,-4 6 11-15,14-5 3 0,13 2-8 0,8-3-16 16,-2 6-15-16,4 6-1 0,-13 3-11 15,-3 8-3-15,-9 3-22 16,-21-4-69-16,-18 4-46 0,-27-4-55 0,-37-2-166 16,-27-9-209-16,-35 2-192 15,-27-5-358-15,-27 15-200 0</inkml:trace>
  <inkml:trace contextRef="#ctx0" brushRef="#br0" timeOffset="37639.68">32226 17138 4241 0,'0'0'959'0,"0"0"-749"16,0 0-61-16,0 0-65 16,0 0-84-16,0 0-3 0,0 0 3 15,106 20 97-15,18 24 2 16,25 6-35-16,12 11-46 0,-2 2-16 0,-12-1-2 16,2 2 0-1,-5-1-3-15,-9 6 2 0,-11-4-11 0,-13 6 0 0,-13-5-6 16,-26-10-3-16,-20-10 5 0,-21-8 13 15,-13-6-15-15,-14 16-6 16,-8 20 9-16,-54 34 13 0,-57 38 2 0,-51 26 27 16,-36 10-12-16,-17 6 0 15,16-7 0-15,9 4-13 0,12-3 2 0,23 0-4 16,8-4-46 0,18-10-154-16,20-12-164 0,34-45-626 0,13-32-1472 0</inkml:trace>
  <inkml:trace contextRef="#ctx0" brushRef="#br0" timeOffset="44783.44">17866 27002 714 0,'0'0'1403'0,"0"0"-1364"0,0 0-39 0,0 0 49 15,0 0 184-15,0 0 122 16,0 76-15-16,-6-50-142 0,-2 1-112 16,-5 2-29-16,-1 9 19 15,1 2 51-15,-1-2 8 0,2 8-75 0,1-4-60 16,-1 4 0-16,8-5-22 16,-5 4-82-16,9-7-95 0,-2-4-84 0,2-6-233 15,0-9-546-15,6-10-624 0</inkml:trace>
  <inkml:trace contextRef="#ctx0" brushRef="#br0" timeOffset="45094.61">18203 27220 2666 0,'0'0'421'15,"0"0"-389"-15,0 0-31 16,0 0 89-16,0 0 47 0,0 0 107 0,0 0-89 15,0 0-95 1,0 0-16-16,-76 62-15 0,49-43-4 0,-4 0-13 16,0-3-12-16,4-2 1 15,2-2 1-15,11-4 14 0,1-2-14 0,7-4 26 16,6-2 57-16,0 0-9 16,0 0-29-16,0 0-44 0,2 6 13 15,2 0 49-15,4 2 3 0,1 4 1 0,1 4-17 16,2 4-24-16,1-1-15 15,5 8-13-15,5-7-1 0,8 0-1 0,4-6-33 16,5 0-113-16,5-6-96 16,-2-4-147-16,7-2-210 0,-19-2-647 15,10 0-569-15</inkml:trace>
  <inkml:trace contextRef="#ctx0" brushRef="#br0" timeOffset="45345.1">18497 27346 3399 0,'0'0'717'16,"0"0"-428"-16,0 0-162 16,0 0 9-16,0 0-44 0,0 0 3 0,0 0-40 15,0 0-52-15,88-10-3 16,-57 8-3-16,0-1-9 0,1 3 10 15,-1 0-44-15,-5 0-105 0,1 0-49 0,-4 0-48 16,-2 5-119-16,-7-1-184 16,-1 1-462-16,-5-4-584 0</inkml:trace>
  <inkml:trace contextRef="#ctx0" brushRef="#br0" timeOffset="45515.35">18540 27474 3146 0,'0'0'563'0,"0"0"-356"16,0 0-128-16,0 0 56 0,0 0 34 16,76-10-11-16,-45 4-90 15,5-1-68-15,-1 6-12 0,2-3-136 0,2 3-51 16,1 1-72-16,-1-3-228 16,2 3-525-16,-14-4-421 0</inkml:trace>
  <inkml:trace contextRef="#ctx0" brushRef="#br0" timeOffset="45885.47">19297 27296 1415 0,'0'0'815'0,"0"0"-356"0,0 0-61 16,0 0-50-16,0 0-50 15,0 0-72-15,0 0-28 0,-81 14-76 0,69 0-72 16,5 7-48-16,-1-2-2 15,4 5 0-15,4-2-2 0,4 4-1 16,6-4 3-16,13 1 27 0,-2-6 11 0,2-3-11 16,3-4 1-16,1-4 3 15,-2-2-9-15,-6-4-3 0,-1 0-1 0,-1 0 16 16,-7-4 9-16,-2-4 56 16,1-4 82-16,-3-4-22 0,-4-6-58 15,-2-2-28-15,0 0-12 16,0 0-3-16,-4 0-4 0,-4 6-20 0,-1 2-19 15,1 4-14-15,2-1-1 0,-2 6 0 0,-1 0-3 16,5 6-12-16,4-3-13 16,-2 3-8-16,2 1-16 0,0 0-57 15,0 0-105-15,0 0-93 16,0 5-114-16,0 3-271 0,2-2-724 0,-2-5-740 0</inkml:trace>
  <inkml:trace contextRef="#ctx0" brushRef="#br0" timeOffset="151235.2">51653 15160 2786 0,'0'0'809'0,"0"0"-428"0,0 0-196 0,0 0 49 15,108-14 124 1,-32-20-24-16,40-24-48 0,16-12-104 0,7-12-79 16,-1 0-58-16,-10 2-14 15,5-2-7-15,-11 4 3 0,-5 5 9 0,-1 2-24 16,-12 7-12-16,-7 6 0 15,-4 6-12-15,-13 2-24 0,-9 10-31 16,-13 8-29-16,-21 10-29 0,-2 0-17 0,4-2-38 16,3 4-70-16,-7-5-107 15,-8 10-128-15,-11 5-321 0,-12-1-1030 0</inkml:trace>
  <inkml:trace contextRef="#ctx0" brushRef="#br0" timeOffset="152085.29">54330 12940 4422 0,'0'0'673'16,"0"0"-548"-16,0 0-125 16,0 0-52-16,0 0 52 0,0 0 55 0,0 0 124 15,128 8-79-15,-51-8-48 16,24 0-50-16,-12 0-2 0,-13 0-15 0,-22 2-31 15,-10-2-54-15,1 2-73 0,9 3-96 16,4-5-146-16,-7 0-199 16,-13-3-515-16,-12-1-369 0</inkml:trace>
  <inkml:trace contextRef="#ctx0" brushRef="#br0" timeOffset="152275.13">54859 12721 4382 0,'0'0'692'0,"0"0"-685"0,0 0-7 0,0 0-95 16,0 0 95-16,-62 105 0 0,44-60 116 0,1 5-73 16,3 7-43-16,5 1-1 15,1 0-18-15,8-2-8 0,8-2-71 16,11-14-107-16,12-6-268 16,8-14-221-16,-4-11-471 0,36-12-770 0</inkml:trace>
  <inkml:trace contextRef="#ctx0" brushRef="#br0" timeOffset="152542.31">55407 13080 3794 0,'0'0'934'0,"0"0"-934"0,0 0-9 15,0 0-28-15,23 78 37 16,-11-54 21-16,11-2 74 0,2 0-18 0,4-4-41 16,4-4-20-1,4-8-14-15,2-6 0 0,-2-2 13 16,-3-10 3-16,-10-4 1 0,-3-6 23 15,-4-4 14-15,-11-3-2 0,-6-6 1 16,-6-1-9-16,-11-2-16 0,-6 2-14 16,-2 2-13-16,1 10 18 0,-1 6 25 15,2 6 5-15,11 6-2 0,1 0-49 16,3 4-12-16,8 2-34 0,0 0-36 16,8 0-95-16,11 4-113 0,12 4-173 15,8-2-141-15,-8-2-653 0,27-4-1130 16</inkml:trace>
  <inkml:trace contextRef="#ctx0" brushRef="#br0" timeOffset="152943.34">56122 12928 1190 0,'0'0'2781'15,"0"0"-2149"-15,0 0-383 0,0 0-215 16,0 0-16-16,0 0 31 0,0 0 64 16,-18 106-21-16,9-66-67 0,9 14-25 15,0-2-18-15,0 4 6 0,0 4 12 16,9-2-1-16,-5 2-1 0,2-3-32 15,-2-7-36-15,0-9-43 0,-4-7-34 16,4-9-38-16,1-12-44 0,-5-11-61 16,0-4 35-16,0-20 202 0,0-13-115 15,-5-21 26-15,1-29 73 0,-4-29 69 16,-2-4 25-16,6 14 45 0,4 26 19 16,0 34 110-16,8 16 178 0,6-1 30 15,7-2-115-15,4 3-99 16,2 10-47-16,4 6-18 0,0 8-25 15,2 4-17-15,0 0-44 0,-2 10-39 16,4 7-3-16,-4 8-2 0,-4 5-16 16,-6 4 3-16,-7 0 3 0,-10-2 12 15,0-1 0-15,-4 0 0 0,-8-3 2 16,-4-4-2-16,-3-7-19 0,1 4-5 16,-7-7-9-16,9 1-7 0,-3-2-12 15,5-5-27-15,4-2-39 0,1-6-53 16,5 0-78-16,13-4-221 0,5-6-521 15,-1 2-148-15,24-16-950 0</inkml:trace>
  <inkml:trace contextRef="#ctx0" brushRef="#br0" timeOffset="153192.7">56833 12978 3451 0,'0'0'1496'16,"0"0"-1334"-16,0 0-162 0,0 0-49 15,-66 90 49-15,48-58 22 0,5 0 115 16,5-2-61-16,8-2-76 0,4-4-2 15,9-4 2-15,7-4 20 0,1-4 26 16,4-10 5-16,2-2-8 0,4-6-10 16,-5-8-13-16,-3-8-20 0,2-4 0 15,-15-4 15-15,1 0 12 0,-11 2-6 16,0-4-18-16,-15 6 0 0,3 4-1 16,-7 4 22-16,3 2 19 0,-1 8 4 15,-4 4-47-15,9 0-45 0,-2 4-19 16,1 0-5-16,11 4-86 0,2 2-95 15,2-3-268-15,6 4-727 16,23-11-1533-16</inkml:trace>
  <inkml:trace contextRef="#ctx0" brushRef="#br0" timeOffset="153540.54">57394 12085 4836 0,'0'0'704'0,"0"0"-704"16,0 0-167-16,0 0-104 16,0 0 225-16,20 101 46 0,-30-16 174 0,-5 20-89 15,9 13-63-15,0-7-22 16,6-4-3-16,6-11 0 0,9-6-9 16,5-4-88-16,1-16-111 0,2-24-250 15,-3-12-529-15,-3-20-556 0,18 2-465 0</inkml:trace>
  <inkml:trace contextRef="#ctx0" brushRef="#br0" timeOffset="154171.72">57743 12921 919 0,'0'0'3945'0,"0"0"-3657"16,0 0-288-16,0 0-153 0,0 0 46 0,-52 86 107 15,48-67 181-15,4-1-56 16,0 0-94-16,19-2-31 0,3-8 2 15,9 0 4-15,5-8 58 16,7-8-9-16,-2-7-28 0,-1-2-27 0,-9-3-21 16,-2 2-4-16,-13 0-5 0,-6 6 30 0,-5 0 52 15,-5 2 18-15,-15-2-37 16,-1 4-15-16,-9 0-18 0,2 2-14 0,-2 0 2 16,5 3-6-1,3-4-10-15,7 7-54 0,8-4-40 0,2 4-42 16,8 0-103-16,17 2-252 15,6 4 183-15,6 0 132 0,15 2-21 0,1-6-11 16,3-2 83-16,6 0 118 0,-2-4 35 0,-4-8 169 16,2-6 124-1,-9 2 42-15,-3-6-5 0,-13 1-35 0,-2 4-33 16,-12-3-51-16,-13 2-27 16,-6 4-14-16,-6 0-39 0,-13 2-46 0,-8 0-46 15,-4 4-39-15,-4 8-20 16,-4 0-4-16,-3 4 12 0,5 7 9 15,4 6 3-15,4 1 0 16,4 0-3-16,11 2-18 0,6 0-3 0,3 0-9 16,5-2 5-16,19 0 26 0,4 0 2 0,10-2 0 15,6-4-11-15,5 0-16 16,1-2-10-16,0 0-2 0,-1 4-7 16,-3 0 16-16,-6 11 11 15,-6-2 1-15,-6 9 3 0,-6 6 15 0,-13 6 2 16,-4 8 40-16,-2 0 19 15,-19 7 0-15,-10-4-3 0,-4 5 6 0,-11-6-22 16,-3 0-8-16,-3-7 5 16,-2-6-3-16,3-9 10 0,3-6 2 15,1-9-2-15,9-10-4 0,5-7 3 0,6-6-5 16,5-16-40-16,13-10-76 16,7-6-109-16,9-10-60 0,21-6-136 0,24-10-180 15,27-6-213-15,-11 12-572 16,21-2-739-16</inkml:trace>
  <inkml:trace contextRef="#ctx0" brushRef="#br0" timeOffset="154311.66">58938 12968 3101 0,'0'0'1361'0,"0"0"-1160"0,0 0-82 15,0 0-5-15,0 0 27 16,20 78 14-16,-30-44-24 0,0 4-70 16,-3 1-61-16,1-6-12 15,4-1-40-15,4-6-27 0,4-6-40 0,0-10-70 16,6-4-134-16,2-6-142 15,4-12 5-15,3-12-247 0,-5 0-917 0</inkml:trace>
  <inkml:trace contextRef="#ctx0" brushRef="#br0" timeOffset="154422.03">58923 12540 3102 0,'0'0'1061'16,"0"0"-658"-16,0 0-71 16,0 0-173-16,0 0-92 0,0 0-67 0,0 0-107 15,0 0-18 1,0 0-96-16,0 0-197 0,91 36-629 0,-49 2-1375 0</inkml:trace>
  <inkml:trace contextRef="#ctx0" brushRef="#br0" timeOffset="154642.37">59624 12926 2767 0,'0'0'2496'0,"0"0"-2271"15,0 0-225-15,0 0-97 0,-50-76-11 0,24 62 108 16,-8 10 121-16,-1 4-96 15,0 4-25-15,4 15-46 0,0 10 25 16,2 5 21-16,9 0 48 16,3 5-8-16,5 6-23 0,10-1-17 0,2-2-12 15,8-2-37-15,17-2-66 0,10-4-71 0,16-6-77 16,26-10-187-16,16-10-338 16,-12-8-1089-16</inkml:trace>
  <inkml:trace contextRef="#ctx0" brushRef="#br0" timeOffset="154993.03">60188 13026 3235 0,'0'0'1769'0,"0"0"-1543"15,0 0-187-15,0 0-39 0,0 0 0 16,-84-64 16-16,51 64 69 0,-3 10-27 0,-1 9-46 16,4 8-12-16,4-1 0 15,4 4 3-15,9-2 33 0,5 0-36 0,7-1 0 16,4-8-27-16,4 1-16 15,11-4-27-15,6-4-24 0,5-6 27 0,6-2 27 16,-1-4-11 0,8-8-26-16,-4-8-18 0,0-3 0 0,-2-1 0 15,-6-3 37-15,-6 7 58 16,-7 5 3-16,-8 2 58 0,-2 5 87 0,-4 4 23 16,0 0 15-16,0 0-46 0,0 0-43 15,0 0-39-15,0 0-31 16,0 0-25-16,3 4-2 0,1-4-12 0,2 2 3 15,4 2 9-15,3 0 0 16,5-2-46-16,5 0-57 0,4-2-61 0,2-4-13 16,4-6-16-16,0-8-44 15,0-4-69-15,0-6-129 0,-2-8-215 0,-2-4-402 16,-8 6-129-16</inkml:trace>
  <inkml:trace contextRef="#ctx0" brushRef="#br0" timeOffset="155143.07">60724 12050 2070 0,'0'0'2044'0,"0"0"-1348"0,0 0-311 0,0 0-226 16,0 0-126 0,0 0 19-16,-31 158 69 0,10-25 109 0,0 24-55 15,5 9-33-15,8-2-51 16,8-14-16-16,4-4-75 0,12-8-106 0,9-20-90 16,2-34-221-16,-2-30-646 0,4-24-1499 0</inkml:trace>
  <inkml:trace contextRef="#ctx0" brushRef="#br0" timeOffset="156394.47">61888 12532 457 0,'0'0'2678'0,"0"0"-2121"0,0 0-123 16,0 0 4-16,-21-72-143 15,21 72-90-15,-2 0-61 0,2 11-144 0,0 8-28 16,0 19 28 0,2 20 15-16,6 24-15 0,5 24 0 0,1 4 1 15,-4-8 0-15,-1-20-2 16,-5-29-16-16,-4-17-4 0,2-13-28 0,-2 1 0 16,0-2 22-16,0-4-1 15,-4-8 27-15,-3-7 1 0,-1-6 83 16,-2-13-41-16,-3-8-39 0,5-10-3 0,2-6-30 15,6-2 30-15,2 2 64 16,10 8-15-16,9 8-40 0,2 6-9 0,4 8-22 16,4 7 22-16,0 3-1 15,0 1 1-15,0 11-24 0,-6 6 0 16,-7 6 2-16,-5 4 4 16,-7 4 3-16,-6 6 15 0,-2-4 21 0,-13-1 7 15,-3 0 5-15,-5-7-30 16,-2-2-1-16,0-4 1 0,5-6-3 0,3-1-50 15,7-8-53-15,10-3-35 0,0-2-43 16,18-2-187-16,9-3 122 16,12-9 101-16,7-9 26 0,10 1-23 0,2-6 18 15,0-2 81-15,-1-3 43 16,-5-4 29-16,-4 5 104 0,-9 1 87 0,-10 4-28 16,-8 9-33-16,-13 4 3 15,-6 10 14-15,-2 4-74 0,-10 4-1 16,-9 10-30-16,-4 10-71 0,-2 6 1 0,-1 11 17 15,3-4 19-15,4 5-1 16,7-6-36-16,8-1 1 0,2-6-2 0,2-3-10 16,6-11-7-16,2-2 3 15,4-3-38-15,3-6 15 0,1-4 38 16,3-4 2-16,0-6-2 16,1-8-31-16,-1-6-24 0,2 0-19 0,-7-6 71 15,1 6 3-15,-3 0 24 16,-6 5-5-16,0 6-16 0,-4 7 64 0,-2 5 29 15,0 1-41-15,2 0-55 0,1 5-19 16,3 5 19-16,2 8 30 16,2-1-3-16,3-2-25 0,3 7-1 0,1-4-2 15,3-3-11-15,5 1-80 16,2-2-89-16,6-9-66 0,0-3-107 0,0-2-237 16,0-6-592-1,-10-2-438-15</inkml:trace>
  <inkml:trace contextRef="#ctx0" brushRef="#br0" timeOffset="156644.57">62975 13191 2232 0,'0'0'1207'0,"0"0"-711"16,0 0-154-16,0 0-224 0,0 0-84 0,0 0 46 16,0 0 10-16,0 0-50 15,0 0-40-15,-2 77-2 0,10-65-1 16,2-1-40-16,5 0-1 16,-3-6 10-16,1-4 15 0,1-1 19 0,1-1 28 15,1-6-1-15,1-2 1 16,-5 0-3-16,-2 3-25 0,1 2-1 15,-3 3 1-15,-2 1 24 0,0 1 13 0,5 5-13 16,-3 0-12-16,4 8-9 16,3-4 0-16,1 4 9 0,3 0-10 0,2-2 16 15,6-3 7-15,-1-2-25 16,1-3-74-16,6-4-105 0,3-6-53 16,3-8-41-16,-2-4-140 15,4-8-576-15,-10 0-557 0</inkml:trace>
  <inkml:trace contextRef="#ctx0" brushRef="#br0" timeOffset="156995.71">64035 12500 1934 0,'0'0'2571'0,"0"0"-2309"0,0 0-259 16,0 0-3-16,0 0 68 16,35 104 27-16,-33-40 52 0,3 22-35 0,-1 28-57 15,2 9-40-15,2-2-14 16,3-3-1-16,-5-12-9 0,4-2-76 0,0-17-3 15,1-23-50-15,1-19-49 0,3-17 27 16,-3 2-26-16,2-6 31 16,1-8 18-16,-5-10 64 0,-6-6 29 0,-4-18-25 15,-6-10-88-15,-10-12-55 16,-11-10 9-16,-17-20 69 0,-18-23 134 0,0 12 0 16,5 5 64-16,5 22 161 15,17 20 35-15,-3 9 45 0,1 6 100 16,8 15-60-16,5 10-150 15,5 16-112-15,4 6-31 0,7 9 27 0,6 6 12 16,4 3 49-16,15 1-37 0,10 3-85 0,14-1-18 16,21-1-88-16,29-1-76 15,29-11-119-15,-13-9-285 0,1-21-1164 0</inkml:trace>
  <inkml:trace contextRef="#ctx0" brushRef="#br0" timeOffset="157797.34">49824 24300 3761 0,'0'0'645'16,"0"0"-392"-16,51-91-237 0,12 14-15 0,38-25 119 15,25-10 88-15,12 0 15 0,1 8-98 0,-11 11-80 16,-4 0-42-16,-8 5-2 16,-9-2-1-16,-14 9-1 0,-16 16-26 15,-17 10-101-15,-21 18-147 16,-2-3-235-16,-10 14-1188 0,12-34-1017 0</inkml:trace>
  <inkml:trace contextRef="#ctx0" brushRef="#br0" timeOffset="158047.81">50574 22766 4645 0,'0'0'594'15,"0"0"-594"-15,0 0 0 0,141-82-131 0,-34 30 104 16,15 0 27-16,6 6 45 15,-8 12-11-15,-4 8-19 0,-11 12-15 16,-28 2-2-16,-19 10 0 16,-19 2-10-16,-12 0 12 0,-4 10 8 0,-7 8-8 15,-1 14-34-15,-15 22 9 16,-23 24 25-16,-20 22 24 0,-3-8-2 0,7-15-4 16,8-24-18-16,16-17-98 0,3 2-85 15,2 2-236-15,1-4-621 16,9-9-975-16</inkml:trace>
  <inkml:trace contextRef="#ctx0" brushRef="#br0" timeOffset="158527.63">52623 19452 4559 0,'0'0'534'15,"0"0"-434"-15,0 0-100 0,0 0-24 0,0 0 24 16,0 0 33-1,0 0 86-15,0 0-98 0,-79 69-21 0,69 28-15 16,-3 37 4-16,9 16 11 16,4 0 18-16,0-8-2 0,4-22-15 0,9-13-1 15,1-16-98-15,3-32-100 16,1-10-32-16,5-15-16 0,0 0-107 16,8-2-235-16,-4-8-842 0,4-12-778 0</inkml:trace>
  <inkml:trace contextRef="#ctx0" brushRef="#br0" timeOffset="158857.7">52459 20471 4317 0,'0'0'757'0,"0"0"-510"0,0 0-247 15,0 0-76-15,44-73-37 16,-9 55 113-16,15 6 22 0,7 10-7 16,5 2-15-16,7 4-2 0,-7 11-22 0,-4 8-10 15,-7 3-12-15,-18 2-9 16,-8-2 28-16,-15 2 14 0,-5-2 13 0,-5-2 12 15,-9 0 12-15,-9-2 22 16,-1-4 15-16,-8-4-18 0,-4-4-43 16,4-4-52-16,0-6-86 15,-1 0-95-15,5 0-252 0,8-2-562 0,-7-4-715 0</inkml:trace>
  <inkml:trace contextRef="#ctx0" brushRef="#br0" timeOffset="159278.31">51885 20566 3320 0,'0'0'1084'15,"0"0"-668"-15,0 0-162 0,0 0-186 0,0 0-41 16,91-15 10-16,2-4 78 16,35-1-21-16,19-2-36 0,-5 2-31 15,-14 6-27-15,-20 2 0 16,-7 6-1-16,-8-2-14 0,-4 4-52 0,-21-1-72 16,-12 0-38-16,-15-3-25 0,-5 4-68 0,3-2-171 15,-12-2-584-15,8-8-1019 0</inkml:trace>
  <inkml:trace contextRef="#ctx0" brushRef="#br0" timeOffset="159728.57">52579 19844 3347 0,'0'0'982'16,"0"0"-642"-16,0 0-92 0,0 0-98 0,0 0-144 16,0 0-6-16,0 0-39 15,0 0 39-15,-18 127 52 0,18-10-7 0,0 13-5 16,8 4 9 0,2-16 15-16,11-22 15 0,2-18-25 0,-5-21 10 15,5-21-12-15,4-7-19 0,12 3 13 0,7-6-10 16,9 4-6-16,5-14-3 15,7-12-27-15,-1-4-58 0,8-10-121 0,-6-10-122 16,-2-8-164 0,-3-4-485-16,-18 4-704 0,7-10-444 0</inkml:trace>
  <inkml:trace contextRef="#ctx0" brushRef="#br0" timeOffset="160149.04">53638 20380 3424 0,'0'0'531'15,"0"0"-327"-15,0 0-63 0,0 0-64 0,0 0 59 16,-93-46 99-16,66 63-57 15,-4 6-99-15,0 11-64 0,0 16-13 0,8 6 32 16,0 6 21-16,15 0 9 16,8-6-12-16,4-2-6 0,17-12-20 15,8-4-26-15,14-12 0 16,7-10 11-16,3-12 16 0,10-7 7 0,-8-10-1 16,3-13 1-16,-8-8-1 15,-11-6 3-15,-6-4 4 0,-16 0-1 16,-5 0-5-16,-12 2-10 0,-8 2-24 0,-13 2-13 15,-2 12-5-15,-3 4-4 16,-5 12 19-16,4 2 1 0,0 6 0 0,4 2-19 16,0 0-3-16,7 4-13 15,1 2 1-15,7 2-79 0,4-2-50 16,4 0-42-16,12 0-140 16,7 2-162-16,12-6-36 0,-4 2-551 0,22-4-808 0</inkml:trace>
  <inkml:trace contextRef="#ctx0" brushRef="#br0" timeOffset="161199.91">54442 20235 3488 0,'0'0'1046'0,"0"0"-852"0,0 0-96 16,0 0-36-16,0 0 36 15,-73-70 131-15,65 67 81 0,0 3-117 16,8 0-180-16,-4 12-13 16,4 16-115-16,-4 14 61 0,4 12 54 0,-5 12 36 15,5 14-8-15,0 16-7 0,13 6-20 0,-1-7-1 16,-1-22-16-16,-3-25-15 15,0-16-29-15,2-2-1 0,-1-2 6 16,-1-6 13-16,2-5-7 16,-6-12-21-16,1-5 19 0,-5-4 51 0,0-10 106 15,-5-16-78-15,1-12-28 16,-2-28 2-16,2-25 1 0,0-34 12 0,4 3 6 16,14 18-3-1,3 38 25-15,1 32 21 0,3 14-22 0,2-2-21 16,12 6-19-16,2 0 10 0,3 10 3 0,-5 9 1 15,0 1-16-15,-8 9-11 16,-5 9-22-16,-7 6-9 0,-11 11 29 0,-4-2 13 16,-2 3 27-1,-19 8 9-15,-6-4 7 0,-8 4-1 0,0-10-9 16,-6-2-5-16,2-4-25 16,3-6-3-16,10-8-13 0,7-5-39 0,6-6-27 15,9-3-6-15,4-3-27 16,0-13-67-16,13-1-179 0,5-7-278 15,13-10-441-15,-6 8-345 0,21-23-299 0</inkml:trace>
  <inkml:trace contextRef="#ctx0" brushRef="#br0" timeOffset="161480.12">54816 20202 1231 0,'0'0'2519'16,"0"0"-1887"-16,0 0-363 0,0 0-269 16,0 0-18-16,-27 74 18 15,17-38 104-15,1 4-15 0,5-2-46 0,4 0-39 16,4-4-3-16,11-4-1 0,6-6 2 0,5-5 13 15,1-6 19-15,4-7 5 16,0-6 22-16,4-6 4 0,-4-10 8 16,-8-6 3-16,-4-4 12 15,-7-2 6-15,-4-7-9 0,-8 4-21 0,-2-5-34 16,-12 2-17-16,2 2 11 16,-7 2-3-16,0 0-7 0,3 4-14 0,5 2 0 15,-1 4-15-15,2 4-3 16,1 2-34-16,1 4-27 0,4 4-45 15,-4-2-49-15,6 5-93 0,0-4-217 0,2-2-495 16,0 4-551-16,16-13-426 0</inkml:trace>
  <inkml:trace contextRef="#ctx0" brushRef="#br0" timeOffset="161680.46">55335 19428 2955 0,'0'0'1463'0,"0"0"-1129"15,0 0-175-15,0 0-94 0,0 0-29 0,0 0-33 16,0 0 43-16,0 0-6 0,12 74 30 16,-28 16-9-16,3 30-18 0,-5 10-7 15,5-2-12-15,7-16-21 0,6-16 13 16,2-16-14-16,6-18-2 16,1-14-61-16,7-8-101 0,3 6-45 0,3 2-17 15,5 2-67 1,4-10-109-16,0-12-187 0,-8-10-650 0,8-14-933 0</inkml:trace>
  <inkml:trace contextRef="#ctx0" brushRef="#br0" timeOffset="162020.54">55678 20092 218 0,'0'0'3655'16,"0"0"-3176"-16,0 0-404 15,0 0-75-15,0 0-92 0,0 0 92 0,0 0 152 16,-72 59-47-16,63-25-41 0,1 5-36 16,8 3-9-16,0 0 24 15,4 1 27-15,11-12-8 0,1 1-20 0,7-4-14 16,2-8-13-16,2-8 7 16,-3-2 2-16,-3-10 16 0,2 0 15 15,2-8 18-15,-5-6 0 16,-3-10-9-16,-1-6-21 0,-5-4-4 0,-7-2-21 15,-4-4-18-15,0 0-27 0,-8 0 6 0,-1 10 3 16,-5 8 5-16,-1 8 10 16,-1 2-27-16,3 6-4 0,-1 2-39 0,4 4-33 15,1 0-59 1,5 10-87-16,0 4-175 0,8 2-272 0,4-1-680 16,15 4-737-16</inkml:trace>
  <inkml:trace contextRef="#ctx0" brushRef="#br0" timeOffset="162400.81">56087 20488 3661 0,'0'0'790'0,"0"0"-676"0,0 0-114 0,58-87 0 16,-37 50 9-16,-7 1 87 16,-6-2 67-16,-8-1-105 0,0-8-58 0,-4 1-49 15,-10 4-34-15,-11 6 52 16,-2 7 31-16,0 10 0 0,-4 11 25 15,4 8-25-15,-4 6 0 0,0 10 9 0,5 6 12 16,3 0 22-16,6 3-3 16,7-2-27-16,6 1-1 0,4 2-3 15,8 2-9-15,7 4-24 16,9-2 8-16,5 4 4 0,6 5 11 0,-4-8 0 16,9 8-23-16,-5 4-34 15,0 3 56-15,-2 2 1 0,-4 6 2 0,-8-2 0 16,-9 0-1-1,-8 0 0-15,-4-2 12 0,-10-2 7 0,-15 0 54 0,-6-6 4 16,-2 0 24-16,-10-6 9 0,3-10-7 16,-1-2 1-16,2-7-22 15,-1-11-28-15,5-3-23 0,2-7-31 0,4-14-55 16,2-13-69 0,5-8-68-16,13-25-105 0,9-24-274 0,9 14-740 0,26-20-1317 15</inkml:trace>
  <inkml:trace contextRef="#ctx0" brushRef="#br0" timeOffset="162580.66">56478 20134 3074 0,'0'0'1812'15,"0"0"-1537"-15,0 0-275 16,0 0-46-16,0 0-9 0,0 0 55 0,39 96 76 16,-39-62-5-16,0 6-41 15,0 4-30-15,-4 0-55 0,4-1-21 16,-4-2-13-16,4-5-30 0,0-8-74 15,0-10-129-15,0-6-53 0,4-12-123 16,-4-6-157-16,6-14-478 0,-6-4-288 0</inkml:trace>
  <inkml:trace contextRef="#ctx0" brushRef="#br0" timeOffset="162700.87">56540 19852 2399 0,'0'0'1234'0,"0"0"-787"0,0 0-126 15,0 0-219-15,0 0-102 16,0 0-34-16,0 0-34 0,78-62-66 0,-63 80-101 15,-3 8-209-15,-1-4-613 16,3 24-1075-16</inkml:trace>
  <inkml:trace contextRef="#ctx0" brushRef="#br0" timeOffset="162930.91">56949 20382 3949 0,'0'0'512'0,"0"0"-431"0,0 0-81 15,8-92-43-15,-16 66 43 0,-4 2 164 16,-7 2 26-16,1 10-101 0,-1 7-89 0,-2 2-12 16,5 3 12-16,-3 10 2 15,1 6 10-15,3 11-11 0,-1 0 11 16,3 7 3-16,-1 2-12 0,10-2 0 16,4 4 0-16,0-2-3 0,8-2-16 15,6-4-140-15,9-2-81 16,6-8-45-16,4-4-141 0,2-8-579 0,-8-2-868 15</inkml:trace>
  <inkml:trace contextRef="#ctx0" brushRef="#br0" timeOffset="163311.69">57251 20298 3287 0,'0'0'1008'0,"0"0"-859"0,0 0-149 0,0 0-43 16,0 0 43-1,0 0 71-15,-70-46 124 0,57 60-127 0,-3 8-68 16,1 4 0-16,1 6 31 0,8 0 18 0,-1-2-6 16,5 6-21-16,2-9-22 15,4 4-20-15,5-9-17 0,1-2-15 0,9-6-3 16,-3-4 6 0,3-7 21-16,-1-3 0 0,3 0-9 0,-2-13-3 15,6-3-12-15,-9-8 5 16,1 0 32-16,-9-2 15 0,-2 0 62 0,-2 0-13 15,-4 4 28 1,0 2 40-16,-4 10 6 0,2 2 12 0,-2 6 45 16,4 2-77-16,0 0-103 0,0 10-58 0,-4 4 21 15,4 9 37-15,0-3 17 16,0 11-2-16,0-5-2 0,0 0-13 0,4 0-14 16,6-4-46-16,-2-6-53 15,-3 0-31-15,3-6-7 0,2-3-58 16,-2-7-58-16,1-7-97 15,1-9-272-15,-4 2-810 0,0-26-366 0</inkml:trace>
  <inkml:trace contextRef="#ctx0" brushRef="#br0" timeOffset="163481.68">57456 19535 2541 0,'0'0'1367'0,"0"0"-944"0,0 0-145 0,0 0-189 15,0 0-89-15,0 0 0 16,0 0 80-16,37 81 65 0,-25 1-8 0,-4 35-24 15,1 12-40-15,-1 9-9 16,2-4-15-16,7-22-37 0,2-6-12 16,-1-10-37-16,3-12-179 0,-7-18-154 0,7-16-237 15,-11-20-885-15,11-6-825 0</inkml:trace>
  <inkml:trace contextRef="#ctx0" brushRef="#br0" timeOffset="164581.96">59566 19642 2826 0,'0'0'557'16,"0"0"-294"-16,0 0 96 0,0 0-64 0,0 0-41 16,0 0-33-16,0 0-178 15,0 0-43-15,0 0-3 0,21 50 3 0,-9 10 25 16,3 23-7-16,1 24 1 15,-1 9-7-15,-5-3-12 0,-2-8 2 16,-6-30-1-16,5-22-1 16,-3-15-27-16,0-16-43 0,0 2 39 0,0-8 10 15,-4 1 5-15,0-8 16 0,0-9 49 0,0-6 80 16,-8-14-37-16,2-10-80 16,-3-10-12-16,7-14 0 0,2-5 2 15,7 6 10-15,7 1 4 16,9 10 0-16,4 10-16 0,4 10-3 0,4 10 2 15,2 5 1-15,0 7 12 16,-4 0-12-16,-4 7-43 0,-6 13-9 0,-7 0 0 16,-3 2 25-1,-9 2 24-15,-4 0-13 0,-2 2 16 0,-13-4 23 16,-5 4 14-16,-9-4 21 0,-4 4-12 0,-9-4-19 16,1-4-15-16,2 3-9 15,4-6-3-15,4 3-3 0,8-4-76 0,6-6-56 16,15 6-65-1,2 0-112-15,13 0-117 0,14 0-13 0,12 2-110 16,10-4-497-16,-9-1-577 16</inkml:trace>
  <inkml:trace contextRef="#ctx0" brushRef="#br0" timeOffset="164932.12">60391 20428 1383 0,'0'0'1755'16,"0"0"-1252"-16,74-77-182 0,-59 46-45 0,-5-1-111 15,-10 2-47-15,-4 0-23 16,-10 4-12-16,-11 2-36 0,-4 4-35 0,-2 10 28 15,-6 2 12-15,1 8-51 16,-3 8-1-16,4 10-1 0,-4 6 1 16,8 4 2-16,2 6 16 15,6 2-15-15,7-4 12 0,7-1-12 0,5-8-2 16,4 5 18-16,10-9-19 0,7 4-30 0,6-5-7 16,4-9 0-16,4 2 25 15,2-9 12-15,-2-2-2 0,-2 0-1 16,-2-2-22-16,-7-9 23 15,-3 4 2-15,-3-3 1 0,-3 0 30 0,-7 4-13 16,0 2 1-16,-4-2-19 16,0 6-17-16,0 0-4 0,0 0 21 0,0 0 0 15,0 10-46-15,0 4 46 0,4 4 3 16,2 4 15-16,4 4-16 16,5 4 0-16,4-7-2 0,7 7-83 0,3-7-105 15,9-3-48-15,1-4-118 16,6-8-317-16,-14-2-855 0</inkml:trace>
  <inkml:trace contextRef="#ctx0" brushRef="#br0" timeOffset="165302.49">60782 20078 3996 0,'0'0'638'15,"0"0"-638"-15,0 0-179 0,0 0 117 0,0 0 49 16,2 100 13-16,2-62 121 16,-2 4-68-16,0 6-38 0,0-2-15 0,0 0-3 15,-2-2 3-15,0-10 21 0,0-6 1 16,0-4 0-16,0-10-7 16,0-5 13-16,0-8 27 0,0-1 50 0,0-1 39 15,0-12 8-15,0-9-82 16,0-4-42-16,4-8-27 0,2-1 11 0,3-1-10 15,3 3-2 1,0 1-1-16,3 13-11 0,-3 2 10 0,-1 4 2 16,1 8 2-16,-4 5-1 15,3 0-1-15,-3 4-49 0,0 6-18 0,3 8 18 16,1 4 19-16,-4 2 17 0,5 6 10 0,-3 0 0 16,0 8 3-16,-1-2 0 15,-1 2-30-15,-2 4-111 0,2-2-111 16,1-4-86-16,1-2-212 15,-4-12-568-15,13-4-1135 0</inkml:trace>
  <inkml:trace contextRef="#ctx0" brushRef="#br0" timeOffset="165764.01">62125 19358 3857 0,'0'0'1503'0,"0"0"-1503"0,0 0 0 16,0 0-98-16,0 0-75 15,0 0 173-15,0 0 3 0,0 0 100 0,0 136-36 16,6-28-42-16,5 10-4 16,3 6-21-16,-1-2 3 0,-3-8 27 0,-6 0 4 15,-4-2-22-15,4-12-9 0,0-22-3 16,1-18-24-16,-1-17-16 15,0-14 16-15,4 6-16 0,-2-12-30 0,3 5-33 16,-5-12-1-16,-4-8-25 16,0-8-21-16,0-6 103 0,-9-13 17 0,-9-14-88 15,-5-9-71-15,-20-20 43 16,-1 0 62-16,-12-6 74 0,-8 0 10 16,2 8 35-16,-8 6 118 0,4 10 57 0,4 16-83 15,10 16-41-15,13 12 37 16,8 10-28-16,4 16-34 0,8 14-2 0,5 6 44 15,6 6 16-15,6 0-6 16,4 2-25-16,16-1-27 0,13-3-7 16,11-7-8-16,20 5-10 15,20-8-14-15,24-6-22 0,7-8-64 0,-1-16-54 16,-11-6-73-16,-6-4-74 16,-2-8-180-16,-22-3-693 0,-5-5-2131 0</inkml:trace>
  <inkml:trace contextRef="#ctx0" brushRef="#br0" timeOffset="165903.87">63312 20756 2251 0,'0'0'3611'16,"0"0"-3611"-16,0 0-64 15,0 0-1128-15,0 0-2236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82"/>
    </inkml:context>
    <inkml:brush xml:id="br0">
      <inkml:brushProperty name="width" value="0.04286" units="cm"/>
      <inkml:brushProperty name="height" value="0.04286" units="cm"/>
      <inkml:brushProperty name="color" value="#E71224"/>
    </inkml:brush>
  </inkml:definitions>
  <inkml:trace contextRef="#ctx0" brushRef="#br0">51 168 10438,'11'11'2884,"-2"-3"-2315,-9-8 425,0 0-591,-7 45-56,1-17-19,-5 43-82,-2-24-33,3 5-73,-1-1-90,2 0-50,5-6-89,13 11 27,25-7 59,-4-10 76,32-13 14,-28-31 61,18-20-16,-27-5 72,14-41-159,-24 20 70,0-46-110,-11 35 65,-8-43-70,-5 43-378,-23-39 160,4 52-188,-19-15-960,19 44-304,3 16-2603,12 19 4273,9 11 0,1-9 0,3-4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83"/>
    </inkml:context>
    <inkml:brush xml:id="br0">
      <inkml:brushProperty name="width" value="0.05714" units="cm"/>
      <inkml:brushProperty name="height" value="0.05714" units="cm"/>
      <inkml:brushProperty name="color" value="#E71224"/>
    </inkml:brush>
  </inkml:definitions>
  <inkml:trace contextRef="#ctx0" brushRef="#br0">556 0 17887,'-60'6'1052,"6"1"-687,33-5-1,0 2-174,-3 1-27,3 1-34,1 0 51,1 1 181,2 4-237,-5 12 449,10-6-50,-1 20-94,13-16-402,13 16-276,-1-14-223,23 16-285,-12-22-198,22 11-269,-17-15 64,13 4 215,-20-9 304,5 5 281,-15-4 159,-1 6 474,-7-2 420,-14 17 428,-2-5-322,-49 42 11,23-27-189,-53 35-48,45-42-375,-34 12-89,33-30-1561,-18-7-502,40-14-1073,-2-14 2772,22 1 1,6 6 0,0 5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84"/>
    </inkml:context>
    <inkml:brush xml:id="br0">
      <inkml:brushProperty name="width" value="0.05714" units="cm"/>
      <inkml:brushProperty name="height" value="0.05714" units="cm"/>
      <inkml:brushProperty name="color" value="#E71224"/>
    </inkml:brush>
  </inkml:definitions>
  <inkml:trace contextRef="#ctx0" brushRef="#br0">205 530 16271,'-30'88'2769,"2"-6"-2562,19-35-300,-4 8 74,-2 8 38,-2 5-7,0 1-20,-2 1 245,4-3-496,0-5 147,0 11-228,8-15 158,3-13 225,13-28-421,1-32 538,18-36-34,-9 3-31,20-57 221,-18 32 260,20-66-120,-19 51 263,18-68 227,-12 59-469,26-65-73,-18 69-149,31-44-249,-27 67 288,22-18 35,-29 53-76,9 3-94,-22 28-273,1 13-514,-6 6 151,-4 15 170,0 4-17,-5 28-205,-4-11 34,-4 35 189,-4-34 445,-18 31 515,5-46 92,-11 14-192,13-36-622,-11-2-353,6-11-2460,-10-21-1133,17-7 3881,-4-13 0,15 18 0,-1 6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85"/>
    </inkml:context>
    <inkml:brush xml:id="br0">
      <inkml:brushProperty name="width" value="0.05714" units="cm"/>
      <inkml:brushProperty name="height" value="0.05714" units="cm"/>
      <inkml:brushProperty name="color" value="#E71224"/>
    </inkml:brush>
  </inkml:definitions>
  <inkml:trace contextRef="#ctx0" brushRef="#br0">0 86 11525,'21'-7'5323,"-6"3"-4038,-15 4 37,0 0-1022,52-30 963,-26 19-495,42-21-99,-40 32-62,2-2-485,0 4-133,0 5 215,24 16-524,-24-4-804,21 22 152,-36-19 85,2 8 462,-13-9 307,-4 3 202,-2-1 310,-6 3 268,-3 0 212,-17 4 359,7-9-301,-18 9-159,18-17-434,-9 4-150,19-8-279,2-3 218,9-2-834,9-2-95,6 3 197,11 1 144,6 1 58,11-1-163,4 0-57,6 1-426,29-3 148,-18 3 935,54-3 0,-79-2 0,21-2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86"/>
    </inkml:context>
    <inkml:brush xml:id="br0">
      <inkml:brushProperty name="width" value="0.05714" units="cm"/>
      <inkml:brushProperty name="height" value="0.05714" units="cm"/>
      <inkml:brushProperty name="color" value="#F6630D"/>
    </inkml:brush>
  </inkml:definitions>
  <inkml:trace contextRef="#ctx0" brushRef="#br0">2 575 11182,'-2'20'1564,"2"-5"-1077,0-15 1984,0 2-2348,0-7-53,0-1 93,4-5 9,1 1 281,-1-3-181,2 4 81,1-2-6,-1-1 487,13-14-138,-6 7-92,7-11-36,-5 10 510,10-16-289,-5 10-42,10-10-61,-13 14-259,-2 5 20,0-2 27,2 2-51,-4 2-337,2 0 18,-2-2-57,2 4 413,10-13-55,-8 9-320,9-9-55,-11 13-21,15-8-80,-13 8 11,20-11-45,-22 16-433,15-5-53,-13 4 264,11-1-13,-11 3-333,4-3 216,-8 5-231,4 1 198,-8 4-77,6 0-21,-4 2-160,6 2 41,-7 1 50,8 3 25,-10-1 5,9 6-65,-10-5 13,6 9 123,-9-8 387,7 12-19,-9-6 337,4 15-5,-6-13 218,0 18 76,-2-16 132,-13 26-59,2-19-123,-13 25 16,11-21-108,-12 17-30,9-21-304,-7 17-73,10-22 70,-7 9-25,9-13-44,1 1 20,-3-6-19,2-1-70,-4-4-125,-11-3-205,4-2-367,-25-6 356,19-3-392,-34-10 146,29 6-1974,-20-10 2675,35 12 0,1 1 0,15 6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87"/>
    </inkml:context>
    <inkml:brush xml:id="br0">
      <inkml:brushProperty name="width" value="0.05714" units="cm"/>
      <inkml:brushProperty name="height" value="0.05714" units="cm"/>
      <inkml:brushProperty name="color" value="#F6630D"/>
    </inkml:brush>
  </inkml:definitions>
  <inkml:trace contextRef="#ctx0" brushRef="#br0">0 55 9792,'4'8'909,"-2"1"-692,-2-9 1955,0 0-1815,9 23-211,-5-14-60,5 17 80,-7-20-159,0 0 281,0 3-77,-2 0-74,2-1 65,-2 5 71,3-2 144,1 12-233,-2-8 130,4 15-246,-3-8 146,-1 12-138,0-10 29,2 12-94,-2-12 108,3 21-28,1-9-38,0 3 16,5-1-90,-4-21-133,1 7 71,-1-11-116,1 2-47,-1-2 41,3-1-18,-1-1 15,6 6-32,0-6 68,8 6 64,-8-8 52,13 4 48,-13-5-65,17 7 66,-12-6-10,12 8 26,-19-11 15,12 9-55,-10-6-41,11 4-64,-11-5 82,11 3-4,-9-5 63,4-1 90,-6-3 353,5-2-231,-7-2-91,4-13-64,-4 0-48,6-22-14,-8 9-143,4-34 0,-11 22-157,-4-57 276,-7 39-179,-16-51 203,1 53 63,-20-29 16,12 40-20,-7-9 14,1 15-186,-7 1-28,11 8-32,-7 2-38,28 22-1245,-12-3 181,10 9 1319,-11 0 0,16 0 1,-3 2-1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88"/>
    </inkml:context>
    <inkml:brush xml:id="br0">
      <inkml:brushProperty name="width" value="0.04286" units="cm"/>
      <inkml:brushProperty name="height" value="0.04286" units="cm"/>
      <inkml:brushProperty name="color" value="#F6630D"/>
    </inkml:brush>
  </inkml:definitions>
  <inkml:trace contextRef="#ctx0" brushRef="#br0">957 264 6602,'2'4'1486,"2"0"1877,-4-4-3063,4 9-93,-4-7 3,5 6-48,-5-8 597,0 0-540,-2-2-48,-1 0-62,-1-2-11,0 0 37,0 1-46,-3-3 1,1 2-17,-9-11-45,4 6-50,-15-10 45,11 8-33,-15-6 45,13 6-34,-17-4 49,15 5 168,-20-8-52,18 10-43,-16-7-25,20 8 31,-4-1 15,6-1 19,0 1-27,-3 1 20,1-1-5,0-1-23,-9-2-12,7 3-126,-15-5 105,17 4-18,-22 1 128,20 4-6,-13-3 23,17 7 102,-7-2 49,9 2-29,-12 4 124,10-2-16,-13 9-13,11-2 84,-11 4-91,13-7-87,-13 7-58,13-7-16,-13 9 3,11-4-35,-9 8-2,11-8-199,-8 15 113,10-13-88,-4 14-67,10-14-129,3 9-150,4-7-311,0 2-13,0 0 22,2 0-105,0 2 101,9 5-112,0-7 176,8 9 8,-4-15 448,15 12-145,-11-12 208,20 6-107,-13-6 140,23 2 54,-19-5 58,36 1 57,-29-7 78,31 0-215,-1-2 63,10-2-1824,-15 0 1714,-11-5-15,-27-6-136,2 3 54,-5-3-21,-2 6 145,-10 7-32,6 0 1751,-9-2-1737,5 2-1,-7 0-20,3 0-56,-7 0-1152,2 0 547,-6 0-228,2 0-413,-5 0-460,3 0-962,-3 0 2717,16 0 1,-7 0 0,9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89"/>
    </inkml:context>
    <inkml:brush xml:id="br0">
      <inkml:brushProperty name="width" value="0.05714" units="cm"/>
      <inkml:brushProperty name="height" value="0.05714" units="cm"/>
      <inkml:brushProperty name="color" value="#F6630D"/>
    </inkml:brush>
  </inkml:definitions>
  <inkml:trace contextRef="#ctx0" brushRef="#br0">0 0 8713,'9'24'1086,"-5"-7"-841,-4-17 1633,0 0-1676,11 19-326,-9-13 81,8 16 9,-10-20 21,0 0 27,0-2 94,0 4-128,3-1-145,-3-1 281,2 2-99,-2 0 112,0 7-183,2-5 99,0 9-92,0-6-27,0 8 157,0-6-162,5 4-14,-5-7-357,2 1 287,-2-3 1,1-1 89,-3-1 21,0-2-46,0-2 124,2 2-158,-2 0 20,2 1-15,0-1 120,0 0-87,-2 2 164,2 3 119,0-1 72,-2 7 44,0-5 44,0 7-32,0-8-134,0 4-8,0-5-49,0 0 24,0-3 163,0-1-289,0-2-990,-4 0-178,-2 0-1714,-5 2 2912,0-2-10,24-4 1,-13 1-1,19-1 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90"/>
    </inkml:context>
    <inkml:brush xml:id="br0">
      <inkml:brushProperty name="width" value="0.05714" units="cm"/>
      <inkml:brushProperty name="height" value="0.05714" units="cm"/>
      <inkml:brushProperty name="color" value="#F6630D"/>
    </inkml:brush>
  </inkml:definitions>
  <inkml:trace contextRef="#ctx0" brushRef="#br0">528 17 15417,'11'0'683,"-3"0"-229,-8-2-143,0 0-241,0 0 36,0 2-10,0-2 2,0-1-58,0 1-20,0 0-640,-2 2 328,0 0 413,0-2-291,-4 2 239,1 0 3,-5 0 34,-1 2 253,-6 2 556,4 3 60,-13 4-556,13-7 227,-21 9-396,15-9-73,-16 11 98,18-9-207,-15 9 48,13-6-96,-15 12 93,14-8 45,-16 11 19,17-9 72,-14 8-55,16-10-67,-13 15 70,15-15-90,-8 13-63,16-18-149,-6 12-40,7-10-74,-3 12-45,3-9-79,0 10-74,3-8-97,-1 11 51,2-11 122,2 19-13,0-17 97,9 18-100,-3-23-48,15 8-155,-8-12 431,15 1 78,-9-3 126,5-4 112,-5 1 245,22-6-82,-15-1 419,29-9 28,-31 0 34,21-14-118,-21 5 74,18-21-186,-18 13-46,17-32-245,-24 30-316,11-28-101,-22 32-693,1-15 68,-5 20-950,-7-7 83,1 17-3843,-11 2 5263,4 5 1,1 4 0,5 2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91"/>
    </inkml:context>
    <inkml:brush xml:id="br0">
      <inkml:brushProperty name="width" value="0.04286" units="cm"/>
      <inkml:brushProperty name="height" value="0.04286" units="cm"/>
      <inkml:brushProperty name="color" value="#F6630D"/>
    </inkml:brush>
  </inkml:definitions>
  <inkml:trace contextRef="#ctx0" brushRef="#br0">295 808 6456,'0'4'2234,"0"0"718,0-4-2726,-7 18-7,5-14-4,-7 11-24,7-13 19,-2 0 5,2 0 4,0 0 221,-5 3-205,1-5 54,-5 2-155,5-4 73,-9-5-154,6-1 71,-10-14-124,8 5-9,-12-19-24,8 8 122,-22-47 34,18 32-51,-20-51 155,24 47-34,-4-37 106,13 37 130,-1-28-2,5 34-68,6-21 114,1 32 69,7-19-74,-5 25-46,10-8 81,-8 17-4,6 0-11,-7 11-167,16-3-349,-11 5-128,14 0-83,-9 2-113,9 0-68,-7 2-125,10 5-75,-11 1 115,11 11 12,-15-8 50,11 13 58,-13-9 65,4 8 80,-7-6 193,5 18 87,-8-18 109,6 17 138,-11-17 151,4 9-52,-4-7 12,1 11-13,-3-8-75,0 14-35,0-12-6,0 16-14,-5-14-223,-1 19 0,-1-17 11,-5 17-9,3-19 53,-8 12-68,6-23-56,-12 7-15,10-18-73,-9 0-132,12-2-609,-5-2-1,10 0-2889,1 0-841,2 0 4441,-5-2 0,7 2 0,-4-4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75"/>
    </inkml:context>
    <inkml:brush xml:id="br0">
      <inkml:brushProperty name="width" value="0.04286" units="cm"/>
      <inkml:brushProperty name="height" value="0.04286" units="cm"/>
      <inkml:brushProperty name="color" value="#E71224"/>
    </inkml:brush>
  </inkml:definitions>
  <inkml:trace contextRef="#ctx0" brushRef="#br0">9 369 8108,'0'8'2498,"0"-4"-1762,0-4-364,0 0-36,0 54-64,0-24-82,2 47-27,0-32-74,2 7-7,0 3-38,-1 5-38,1-2 0,-2 2-4,2 13-2,1-22-39,1 18-78,-4-41 24,5-5 309,-3-18 11,-2-25-138,0-3 282,-2-46-91,0 11 321,-4-57-307,0 35 180,-9-61-360,2 55 175,-6-77-179,10 86 127,1-53-43,10 80-73,3-5 150,1 27-147,12 8 99,18 14-59,-4 10-68,18 13-220,-20 11-4,2 4 47,1 5-160,-3 6-22,0-3-50,0 5 267,7 13 77,-14-15 132,12 28-60,-27-41 195,3 17-73,-17-32-22,-13 0-245,0-9-50,-22-3-20,11-1 91,-25-2-59,23-5-79,-17-1-52,25 0-705,1-1 645,14 3 221,27 15 26,-3-3-2,19 9-2,-10-2 17,12 15 33,-8-4 110,18 30-37,-25-20 129,9 33-157,-19-26 64,-2 27-71,-9-29 36,-11 21-43,-1-28 45,-12 5-98,5-20-3,-6-4-61,-1-4 2,-6-5-52,2-1-46,-4-7-526,-15-16-22,10-1-2650,-20-37-1186,31 18 4544,-2-14 0,22 31 0,3 6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92"/>
    </inkml:context>
    <inkml:brush xml:id="br0">
      <inkml:brushProperty name="width" value="0.05714" units="cm"/>
      <inkml:brushProperty name="height" value="0.05714" units="cm"/>
      <inkml:brushProperty name="color" value="#F6630D"/>
    </inkml:brush>
  </inkml:definitions>
  <inkml:trace contextRef="#ctx0" brushRef="#br0">87 9 13672,'-13'-5'-1067,"2"1"687,11 4 3937,0 0-2784,7 0-209,-5 0-153,2 0-74,-2 0 99,-2 0 306,4 0 16,-4 0-593,7 0 45,-3 0 8,3 0-10,-1 0 464,13 0-392,-2 0-188,7 2 55,8 0-263,-15 3-92,11-1-75,-13 2 4,13 1-35,-9-1-82,18 5 74,-20-5-181,13 5 100,-13-5 75,11 5 12,-11-4 167,19 10-145,-16-9 46,18 12-96,-21-10 144,16 7 6,-18-6 17,12 2 31,-12-4-8,9 3 63,-11-3 24,6 2 5,-8-3 11,4-1 44,-7 1-120,1-3 147,4 3-245,2 1 36,-2 1-14,-3-1-51,-5-3-8,5 7-49,-3-2 257,4 4-135,-7-9 308,0 7 15,0-4 83,3 8 43,-5-8 214,2 3 25,-4-5 289,2 4-201,-4-5 450,-8 13-71,1-8 281,-15 13-62,12-14-422,-12 10-95,7-10-193,-7 7-32,7-8-232,-6 2-414,8-7-185,-9 0-315,7-4 257,-13 0-97,8-4-15,-18-5-62,10-1 9,-24-12 10,18 5 133,-46-32-20,37 19 84,-36-32 24,47 30-85,-20-24 55,26 26 83,-8-17 148,16 21-43,-1-8 298,10 17-61,3-5 151,3 11-716,1-1 605,2 7-405,2 3 293,0 2-1294,6 4-1281,-1 1 2575,1 3 1,-2-3-1,-4-3 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93"/>
    </inkml:context>
    <inkml:brush xml:id="br0">
      <inkml:brushProperty name="width" value="0.05714" units="cm"/>
      <inkml:brushProperty name="height" value="0.05714" units="cm"/>
      <inkml:brushProperty name="color" value="#F6630D"/>
    </inkml:brush>
  </inkml:definitions>
  <inkml:trace contextRef="#ctx0" brushRef="#br0">1 1 15019,'2'4'611,"0"1"-418,-2-1 115,2-2-354,-2 2 438,3 1-567,-1 1 538,2 3-269,-2 1 401,13 18-494,-4-9 47,19 29 30,-9-21-262,26 25 169,-14-22-325,29 23-65,-24-23-52,35 18 105,-28-25 269,32 9 61,-32-19 211,32 0-48,-32-9-8,41-17-315,-47 7-1981,25-15-354,-45 16 2619,1 1 1,-14 2 0,-4 2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94"/>
    </inkml:context>
    <inkml:brush xml:id="br0">
      <inkml:brushProperty name="width" value="0.05714" units="cm"/>
      <inkml:brushProperty name="height" value="0.05714" units="cm"/>
      <inkml:brushProperty name="color" value="#F6630D"/>
    </inkml:brush>
  </inkml:definitions>
  <inkml:trace contextRef="#ctx0" brushRef="#br0">371 284 7104,'10'2'3328,"-1"0"-2461,-9-2 1296,0 0-1880,4-23 104,-4 12-245,5-17 48,-12 17-75,-1 1-131,-3 1-81,-2 3-67,-4 1-9,-5 3-121,-25 11 380,13 1 60,-30 23 243,32-8 146,-26 37 65,30-29-93,-11 29 52,29-32-272,1 23-168,13-18-115,26 31-277,-4-36-52,40 15-255,-25-34 142,38-16 50,-31-7-144,33-25 340,-38 9-235,21-30 407,-36 22-256,11-33 358,-24 27-854,-3-40 743,-9 31-309,-18-37 295,0 41 319,-30-20-281,17 42 327,-19 1-342,25 22 302,1 19 330,16-4 395,25 15-785,1-18 703,35 3-282,-15-8 519,36-1-805,-26-8-113,41-5-702,-32-2 125,45-8 429,-43 8-1080,39-10-195,-43 12-2924,28-4 4075,-43 9 1,-3 2-1,-27 2 1</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95"/>
    </inkml:context>
    <inkml:brush xml:id="br0">
      <inkml:brushProperty name="width" value="0.04286" units="cm"/>
      <inkml:brushProperty name="height" value="0.04286" units="cm"/>
      <inkml:brushProperty name="color" value="#F6630D"/>
    </inkml:brush>
  </inkml:definitions>
  <inkml:trace contextRef="#ctx0" brushRef="#br0">57 3 8646,'13'-2'3340,"-3"2"-2895,-10 0 114,0 0-521,-15 49 60,7-23-55,-12 40-8,14-36 27,-3 0-6,3-2-47,2 9-50,2-14 21,4 7 38,4-21 101,11-3-125,0-10-3,22-17-89,-15 6-46,23-15 56,-24 17-16,16 0 64,-16 9 149,12 6-24,-18 6 63,2 5 68,-10 2 109,-3 2-3,-4 5 244,-4 14-415,-4-8-98,-7 11-53,-2-14 64,-11 7-92,5-12-893,-26-1 588,19-21-300,-26-15 381,28-5-109,-19-16 78,24 14-1125,-3-10 54,18 19-1822,19 0 3177,0 8 0,6 3 0,-10 2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96"/>
    </inkml:context>
    <inkml:brush xml:id="br0">
      <inkml:brushProperty name="width" value="0.04286" units="cm"/>
      <inkml:brushProperty name="height" value="0.04286" units="cm"/>
      <inkml:brushProperty name="color" value="#F6630D"/>
    </inkml:brush>
  </inkml:definitions>
  <inkml:trace contextRef="#ctx0" brushRef="#br0">138 73 8710,'4'4'3041,"-1"-2"-1862,-3-2-1182,-48 5 3,31 3 81,-38 9-8,44 9 8,0 0-81,9 21 0,4-19 81,22 12-25,-3-31 79,26-9-73,-12-11 0,18-19-26,-23 7 70,11-22-13,-24 19-211,2-21-207,-14 21-625,-5-10 379,-5 19-1120,-8-3 507,3 16-1356,-10 15 1860,10 2 680,-1 10 0,7-12 0,4-5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97"/>
    </inkml:context>
    <inkml:brush xml:id="br0">
      <inkml:brushProperty name="width" value="0.04286" units="cm"/>
      <inkml:brushProperty name="height" value="0.04286" units="cm"/>
      <inkml:brushProperty name="color" value="#F6630D"/>
    </inkml:brush>
  </inkml:definitions>
  <inkml:trace contextRef="#ctx0" brushRef="#br0">1 193 11406,'47'-37'779,"-6"3"-480,-22 6-19,3 5-134,-1 1-146,0 5 0,-1 2-3,-3 7-2,0 1 5,0 5 2,-2 6 166,7 20-95,-10-3-11,6 29-62,-14-23 5,0 21-114,-4-23-1131,11 12 386,-5-24-1697,22-3 350,-11-10 2201,11-4 0,-17 0 0,-5-1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98"/>
    </inkml:context>
    <inkml:brush xml:id="br0">
      <inkml:brushProperty name="width" value="0.04286" units="cm"/>
      <inkml:brushProperty name="height" value="0.04286" units="cm"/>
      <inkml:brushProperty name="color" value="#F6630D"/>
    </inkml:brush>
  </inkml:definitions>
  <inkml:trace contextRef="#ctx0" brushRef="#br0">91 402 8553,'17'0'4918,"-2"-2"-4064,-15 2 145,0 0-1060,-43 25 7,28-10 18,-30 20-26,35-18-36,5 0-44,1-2 97,4 0-34,15 8 77,-2-10 24,25 4-22,-14-12-48,21-18 12,-19 0-62,10-17-11,-10 2 2,-3-4-47,-1-4-5,-1-5 25,-4-2 69,-2-2 20,-2-4-53,-4-1 98,-3 3 54,-4 0 88,-17-17 12,3 32 14,-27 6-25,18 39 215,-18 43-268,22-9 0,-5 21-90,12-16-20,5-3 14,3 0-38,9-6-259,3-6-315,12-3-215,1-11-315,7-1-4200,15-11 5348,-8-3 0,-3-6 0,-21-2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99"/>
    </inkml:context>
    <inkml:brush xml:id="br0">
      <inkml:brushProperty name="width" value="0.04286" units="cm"/>
      <inkml:brushProperty name="height" value="0.04286" units="cm"/>
      <inkml:brushProperty name="color" value="#F6630D"/>
    </inkml:brush>
  </inkml:definitions>
  <inkml:trace contextRef="#ctx0" brushRef="#br0">385 27 10662,'6'-15'2730,"-2"4"-2262,-4 11 134,0 0-423,-47 19-64,26-10-14,-35 17 22,41-16-123,4 1-25,3-2-110,1-3 71,5 3 103,2 8 14,4-7 110,14 14-65,-6-9 106,18 11-78,-12-11 238,16 8-126,-15-10 434,11 11-409,-17-14 289,2 12-219,-11-11-47,-4 6-71,-2-2 54,-13 15-227,-4-7-305,-43 33-311,23-28-1705,-47 21-676,39-38 2955,-36-13 0,53-3 0,-11-7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00"/>
    </inkml:context>
    <inkml:brush xml:id="br0">
      <inkml:brushProperty name="width" value="0.05714" units="cm"/>
      <inkml:brushProperty name="height" value="0.05714" units="cm"/>
      <inkml:brushProperty name="color" value="#F6630D"/>
    </inkml:brush>
  </inkml:definitions>
  <inkml:trace contextRef="#ctx0" brushRef="#br0">236 0 8240,'10'11'161,"-1"-5"1100,-9-6 1262,0 0-2280,-2-6 60,0 4-299,0-7 124,-3 11 207,1 0 352,0 3 93,-1 3 136,-7 24-243,3-6-109,-6 23 169,4-10-261,-12 55-324,6-32-248,-18 67-99,20-63-300,-13 44-27,16-46-396,-10 39 209,9-48-1560,0 33 1065,7-53 1145,6 7 0,2-35 1,0-5-1</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01"/>
    </inkml:context>
    <inkml:brush xml:id="br0">
      <inkml:brushProperty name="width" value="0.05714" units="cm"/>
      <inkml:brushProperty name="height" value="0.05714" units="cm"/>
      <inkml:brushProperty name="color" value="#F6630D"/>
    </inkml:brush>
  </inkml:definitions>
  <inkml:trace contextRef="#ctx0" brushRef="#br0">305 14 10722,'7'-9'5021,"-1"5"-3839,-6 4-932,0 0-569,-23 56 847,8-20-201,-20 52-66,18-28 166,0 6-816,-4 9-1,1 5 651,-1 3 6,-1 5-914,-16 79-154,14-60-937,-12 86 365,23-113-1452,2 27 660,9-60 2070,0 2 1,2-36 0,0-6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76"/>
    </inkml:context>
    <inkml:brush xml:id="br0">
      <inkml:brushProperty name="width" value="0.05714" units="cm"/>
      <inkml:brushProperty name="height" value="0.05714" units="cm"/>
      <inkml:brushProperty name="color" value="#E71224"/>
    </inkml:brush>
  </inkml:definitions>
  <inkml:trace contextRef="#ctx0" brushRef="#br0">61 11 12916,'6'-7'2718,"1"3"-2487,-7 4-137,0 0-194,-15 62 35,8-21-2,-10 53 18,9-36 1,-1 34-89,3-19-267,-3 26-150,7-39-3219,13 34-1163,-3-43 4936,14 11 0,-14-49 0,1-11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02"/>
    </inkml:context>
    <inkml:brush xml:id="br0">
      <inkml:brushProperty name="width" value="0.05714" units="cm"/>
      <inkml:brushProperty name="height" value="0.05714" units="cm"/>
      <inkml:brushProperty name="color" value="#F6630D"/>
    </inkml:brush>
  </inkml:definitions>
  <inkml:trace contextRef="#ctx0" brushRef="#br0">507 0 12498,'-20'111'1889,"1"-1"-7413,0-35 5679,-7 10 1338,3 8-1468,-3 5 66,-4 14-92,-7 14-68,-1 9-111,6-24 0,-3 1-323,-3 14-414,-24 78 261,36-133-625,-10 44 329,18-50 754,1 8-1441,13-41 1619,6-15 0,0-9 0,3-5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03"/>
    </inkml:context>
    <inkml:brush xml:id="br0">
      <inkml:brushProperty name="width" value="0.05714" units="cm"/>
      <inkml:brushProperty name="height" value="0.05714" units="cm"/>
      <inkml:brushProperty name="color" value="#F6630D"/>
    </inkml:brush>
  </inkml:definitions>
  <inkml:trace contextRef="#ctx0" brushRef="#br0">228 257 8487,'34'-79'2445,"1"8"-1732,-16 28-227,-2 13-137,-6 7 19,-5 12 141,-4 13-500,1 11 363,-6 13-288,-1 12 41,-4 16 0,-31 102-339,7-34 113,-5 13 0,1 3-65,-3 3 141,-14 58-458,29-113-368,-8 32 227,15-54-577,-4 39 404,12-49-2820,13 1 3597,5-42 0,4-2 1,-5-13-1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04"/>
    </inkml:context>
    <inkml:brush xml:id="br0">
      <inkml:brushProperty name="width" value="0.04286" units="cm"/>
      <inkml:brushProperty name="height" value="0.04286" units="cm"/>
      <inkml:brushProperty name="color" value="#F6630D"/>
    </inkml:brush>
  </inkml:definitions>
  <inkml:trace contextRef="#ctx0" brushRef="#br0">91 0 10261,'4'105'485,"-4"-4"-1546,-13-26 1125,1 6-58,-3 16-3,4-3 368,-2 11-363,2-7 4,3-5-256,-1 69-212,7-69-731,2 61 101,9-107 286,12-4 1,-10-30 0,6-11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05"/>
    </inkml:context>
    <inkml:brush xml:id="br0">
      <inkml:brushProperty name="width" value="0.04286" units="cm"/>
      <inkml:brushProperty name="height" value="0.04286" units="cm"/>
      <inkml:brushProperty name="color" value="#F6630D"/>
    </inkml:brush>
  </inkml:definitions>
  <inkml:trace contextRef="#ctx0" brushRef="#br0">86 1 10650,'-5'101'955,"-1"-1"-6489,-5-10 5590,-4 22-51,2 6 1227,-2 0-1224,5-20-8,3-25 636,5-9-1170,0-10-1071,4 19 530,5-24-815,3 5 1890,3-37 0,-4-11 0,-3-4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06"/>
    </inkml:context>
    <inkml:brush xml:id="br0">
      <inkml:brushProperty name="width" value="0.04286" units="cm"/>
      <inkml:brushProperty name="height" value="0.04286" units="cm"/>
      <inkml:brushProperty name="color" value="#F6630D"/>
    </inkml:brush>
  </inkml:definitions>
  <inkml:trace contextRef="#ctx0" brushRef="#br0">0 172 7442,'24'-77'1842,"-5"13"-884,-15 47-312,-2 6-483,-2 9-99,0 11 99,0 3 63,-2 12-72,-2 8-33,0 9-23,-3 8-17,1 7 20,-9 72-1736,8 14-1065,7 16 2700,13-40 0,0-73 0,0-30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07"/>
    </inkml:context>
    <inkml:brush xml:id="br0">
      <inkml:brushProperty name="width" value="0.04286" units="cm"/>
      <inkml:brushProperty name="height" value="0.04286" units="cm"/>
      <inkml:brushProperty name="color" value="#F6630D"/>
    </inkml:brush>
  </inkml:definitions>
  <inkml:trace contextRef="#ctx0" brushRef="#br0">112 0 13513,'-53'144'540,"10"8"-476,34-15-64,5 0-44,2-17 7,4-30-33,5-26-462,3-17-345,7-2-710,7-6 1587,10-9 0,-14-13 0,1-6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08"/>
    </inkml:context>
    <inkml:brush xml:id="br0">
      <inkml:brushProperty name="width" value="0.04286" units="cm"/>
      <inkml:brushProperty name="height" value="0.04286" units="cm"/>
      <inkml:brushProperty name="color" value="#F6630D"/>
    </inkml:brush>
  </inkml:definitions>
  <inkml:trace contextRef="#ctx0" brushRef="#br0">422 58 6985,'2'-7'4564,"0"1"-3693,-2 6 1865,0 0-2503,-30-19-57,15 14-16,-23-14-18,23 19-18,-2 0-43,-3-2-81,-1 4-45,-5 2-36,-10 7-14,8 0-163,-13 12 168,22-5-142,-13 37 126,13 27-18,1-3-564,6 43 265,5-53-138,1 21-234,-1-28-4782,1 41 5577,2-45 0,-3 10 0,5-53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09"/>
    </inkml:context>
    <inkml:brush xml:id="br0">
      <inkml:brushProperty name="width" value="0.04286" units="cm"/>
      <inkml:brushProperty name="height" value="0.04286" units="cm"/>
      <inkml:brushProperty name="color" value="#F6630D"/>
    </inkml:brush>
  </inkml:definitions>
  <inkml:trace contextRef="#ctx0" brushRef="#br0">1 0 12703,'43'73'1557,"-5"-7"-1313,-18-38-138,-1 0-106,2 0-53,1-9-17,4-2-120,-1-8-311,5-3-231,5-8-455,1-6-695,3-5-1301,1-7 3183,-3-1 0,-16 10 0,-8 3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10"/>
    </inkml:context>
    <inkml:brush xml:id="br0">
      <inkml:brushProperty name="width" value="0.04286" units="cm"/>
      <inkml:brushProperty name="height" value="0.04286" units="cm"/>
      <inkml:brushProperty name="color" value="#F6630D"/>
    </inkml:brush>
  </inkml:definitions>
  <inkml:trace contextRef="#ctx0" brushRef="#br0">31 0 9606,'-15'88'1067,"4"-9"-972,9-42-95,0-3-62,6-6-66,3-7 128,8-8 36,2-7 146,4-6 199,33-38-261,-20 8-2,30-47-113,-36 34 85,9-13 47,-24 33-56,-1 1-243,-7 16 162,-5 8 148,2 4 60,0 7-35,-2 9-55,2 3-82,0 10-36,-2 3-31,2 1-41,3 1-654,10-1-265,2-15-1982,24-14 2973,-1-33 0,-8 10 0,-8-11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11"/>
    </inkml:context>
    <inkml:brush xml:id="br0">
      <inkml:brushProperty name="width" value="0.04286" units="cm"/>
      <inkml:brushProperty name="height" value="0.04286" units="cm"/>
      <inkml:brushProperty name="color" value="#F6630D"/>
    </inkml:brush>
  </inkml:definitions>
  <inkml:trace contextRef="#ctx0" brushRef="#br0">14 0 8150,'17'2'4623,"-4"-2"-4063,-13 0 37,0 0-51,-7 56-98,1-22-179,-5 50-199,3-31-70,3 1-54,1-1-35,2-1-250,2-3-280,2-6-153,5-4-316,3-12-555,5-7-3282,11-12 4925,-7-8 0,1-2 0,-14-2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77"/>
    </inkml:context>
    <inkml:brush xml:id="br0">
      <inkml:brushProperty name="width" value="0.04286" units="cm"/>
      <inkml:brushProperty name="height" value="0.04286" units="cm"/>
      <inkml:brushProperty name="color" value="#E71224"/>
    </inkml:brush>
  </inkml:definitions>
  <inkml:trace contextRef="#ctx0" brushRef="#br0">230 5 11051,'0'-2'3265,"0"0"-2873,0 2-437,-47 17 37,24 0-37,-40 20-8,40-3 0,1 0 0,1 3-57,6-3-49,4-4 58,7-4 20,4-5-188,17-4-499,26-12 480,-4-5-138,27-26 317,-36 7 103,17-20 60,-25 20 842,1-5-706,-16 18-316,-3 4 45,-11 12 81,3 1 45,-4 8-45,1 1-90,5-3-254,6 6-426,5-10-658,6 0-1434,6-9 2862,16-8 0,-20 4 0,9-4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12"/>
    </inkml:context>
    <inkml:brush xml:id="br0">
      <inkml:brushProperty name="width" value="0.04286" units="cm"/>
      <inkml:brushProperty name="height" value="0.04286" units="cm"/>
      <inkml:brushProperty name="color" value="#F6630D"/>
    </inkml:brush>
  </inkml:definitions>
  <inkml:trace contextRef="#ctx0" brushRef="#br0">3 0 13552,'-2'103'1694,"2"-5"-1409,0-33-136,2 5-149,2 5 0,3-4-291,4-4-684,4-10-719,2-7-2358,4-16 4052,-2-8 0,-8-13 0,-4-9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13"/>
    </inkml:context>
    <inkml:brush xml:id="br0">
      <inkml:brushProperty name="width" value="0.04286" units="cm"/>
      <inkml:brushProperty name="height" value="0.04286" units="cm"/>
      <inkml:brushProperty name="color" value="#F6630D"/>
    </inkml:brush>
  </inkml:definitions>
  <inkml:trace contextRef="#ctx0" brushRef="#br0">44 24 6784,'-17'-11'3530,"2"4"-2704,15 7-308,0 0-229,0-2 173,8 0 109,3 0-58,13 2-62,1 0 294,20 2-505,-6 0 29,29 3-207,-27-1-48,26 7-11,-31-5 44,22 9-2,-37-4 151,9 14-70,-25-7 14,-12 16-95,-1-11 98,-22 22-110,6-17-19,-23 15-11,19-24 11,-15 5-8,22-18-306,-7 1-81,19-7-316,3-4 582,12 1 45,16-1 37,-3 2 33,13 2 0,-6 0 11,17 11 50,-13-1 127,23 31-124,-29-19 141,10 25-54,-27-26 233,1 16-188,-8-18 95,-11 17-193,-1-16 25,-38 16-283,16-19-246,-41 9 140,32-18-565,-38 3 383,31-4-950,-31 3 85,40-5 465,-2-1 0,28-2 0,9-2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14"/>
    </inkml:context>
    <inkml:brush xml:id="br0">
      <inkml:brushProperty name="width" value="0.04286" units="cm"/>
      <inkml:brushProperty name="height" value="0.04286" units="cm"/>
      <inkml:brushProperty name="color" value="#F6630D"/>
    </inkml:brush>
  </inkml:definitions>
  <inkml:trace contextRef="#ctx0" brushRef="#br0">1 317 7702,'13'0'3973,"-2"0"-2976,-11 0-291,0 0-177,49-21-61,-28 6-208,44-17-134,-42 12-28,1 1 17,-1 0 216,9-13-208,-14 12 224,5-16-196,-19 19 54,-8-13-205,-2 15-90,-22-9 20,6 16-134,-27-1 52,19 13-167,-21 22 221,25 0 53,-4 19 37,13-9-37,8 7 9,3 0-37,6 17 17,8-15-78,20 15-71,2-34-738,35-3 220,-20-16-2192,40-18-269,-31 0 3184,10-8 0,-40 10 0,-7 3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15"/>
    </inkml:context>
    <inkml:brush xml:id="br0">
      <inkml:brushProperty name="width" value="0.04286" units="cm"/>
      <inkml:brushProperty name="height" value="0.04286" units="cm"/>
      <inkml:brushProperty name="color" value="#F6630D"/>
    </inkml:brush>
  </inkml:definitions>
  <inkml:trace contextRef="#ctx0" brushRef="#br0">0 103 7240,'13'-17'4701,"-2"4"-3704,-11 13 1006,0 0-1718,55-28-89,-29 22-61,47-20-82,-39 30-48,3 0-5,1-1-170,5-1-3076,45-4-705,-32-3 3951,25-3 0,-60 1 0,-6 3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16"/>
    </inkml:context>
    <inkml:brush xml:id="br0">
      <inkml:brushProperty name="width" value="0.04286" units="cm"/>
      <inkml:brushProperty name="height" value="0.04286" units="cm"/>
      <inkml:brushProperty name="color" value="#F6630D"/>
    </inkml:brush>
  </inkml:definitions>
  <inkml:trace contextRef="#ctx0" brushRef="#br0">959 99 6994,'13'-15'3091,"-3"2"-2016,-10 13 3154,0 0-3927,-2-35-196,0 29-100,-6-24 0,-3 41 27,-6 6 20,-7 9-41,-6 6-7,-8 13 1,-7 8-6,-11 12-53,-81 100-339,60-75 0,2 2 61,-5 2 1,1 2-757,0 1 0,8-11-859,17-18 1098,-10 9 0,47-55 0,2-5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17"/>
    </inkml:context>
    <inkml:brush xml:id="br0">
      <inkml:brushProperty name="width" value="0.04286" units="cm"/>
      <inkml:brushProperty name="height" value="0.04286" units="cm"/>
      <inkml:brushProperty name="color" value="#F6630D"/>
    </inkml:brush>
  </inkml:definitions>
  <inkml:trace contextRef="#ctx0" brushRef="#br0">388 1 13742,'-84'47'1249,"11"0"-6500,39-15 5640,2 7 1375,-2 4-1411,4 4 789,0 2-907,4 5-22,7-1 137,2 29 3199,8-20-3263,22 41-155,4-45 85,41 27-101,-11-44 72,54 8-178,-31-34-35,63-15-441,-49-17-8485,92-58 8104,-82 0 0,13 5 0,-77 27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18"/>
    </inkml:context>
    <inkml:brush xml:id="br0">
      <inkml:brushProperty name="width" value="0.05714" units="cm"/>
      <inkml:brushProperty name="height" value="0.05714" units="cm"/>
      <inkml:brushProperty name="color" value="#004F8B"/>
    </inkml:brush>
  </inkml:definitions>
  <inkml:trace contextRef="#ctx0" brushRef="#br0">324 44 13597,'0'-24'2465,"0"5"-1644,0 19-686,0 0 153,-5 0 17,5 0 522,-4 2-143,2 5 253,-5 1-191,1 3-17,-5 4 519,1 4-394,-5 3-182,-3 1-532,-14 20-351,-17 19-12,8-10-210,-14 20-92,33-42-455,-6 13 188,18-26-964,1 5 856,13-18-786,11-8-789,13-15 1209,6-5 396,3-6 0,-20 15 1,-6 4-1</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19"/>
    </inkml:context>
    <inkml:brush xml:id="br0">
      <inkml:brushProperty name="width" value="0.05714" units="cm"/>
      <inkml:brushProperty name="height" value="0.05714" units="cm"/>
      <inkml:brushProperty name="color" value="#004F8B"/>
    </inkml:brush>
  </inkml:definitions>
  <inkml:trace contextRef="#ctx0" brushRef="#br0">339 0 12858,'4'0'4122,"-2"0"-1282,-2 0-2725,-32 47 1106,13-21-392,-29 42-256,23-33-109,-5 8 249,2-5-7,0 3-384,-19 23-87,19-25-1570,-15 19 354,32-39-2738,5 2 2085,10-14-1862,18-18 3399,-3-2 1,2-4-1,-12 8 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20"/>
    </inkml:context>
    <inkml:brush xml:id="br0">
      <inkml:brushProperty name="width" value="0.05714" units="cm"/>
      <inkml:brushProperty name="height" value="0.05714" units="cm"/>
      <inkml:brushProperty name="color" value="#004F8B"/>
    </inkml:brush>
  </inkml:definitions>
  <inkml:trace contextRef="#ctx0" brushRef="#br0">371 1 16358,'-52'96'3600,"5"-8"-8266,15-45 5335,2 6-312,-2-4 678,4-2-1203,2-2 988,1-2-426,1-5-619,3-4-252,1-4-234,5-3-107,2-4 167,7-6-603,6-8 1386,11-8 1,-5-1 0,3-4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21"/>
    </inkml:context>
    <inkml:brush xml:id="br0">
      <inkml:brushProperty name="width" value="0.05714" units="cm"/>
      <inkml:brushProperty name="height" value="0.05714" units="cm"/>
      <inkml:brushProperty name="color" value="#004F8B"/>
    </inkml:brush>
  </inkml:definitions>
  <inkml:trace contextRef="#ctx0" brushRef="#br0">298 0 12558,'-54'84'3178,"3"-9"-2426,19-28-305,0 4-246,2-6-112,0 2-340,8-8 1,3-3 201,4-6-388,8-6-544,1-5-65,6-6 47,4-7-1244,9-3 502,6-10 1730,7-6 1,-13 5-1,-4 1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78"/>
    </inkml:context>
    <inkml:brush xml:id="br0">
      <inkml:brushProperty name="width" value="0.04286" units="cm"/>
      <inkml:brushProperty name="height" value="0.04286" units="cm"/>
      <inkml:brushProperty name="color" value="#E71224"/>
    </inkml:brush>
  </inkml:definitions>
  <inkml:trace contextRef="#ctx0" brushRef="#br0">239 25 12417,'13'-11'2630,"-5"2"-2230,-8 9-134,0 0-53,-47-4-53,24 4-9,-40 0-47,40 6-32,-1 7-69,1 7 39,3 1-92,-3 30-20,10-14 28,13 34-3,13-37-25,28 17 25,-5-27-576,37-1 41,-22-20-333,20-12-793,-20-8 1706,20-28 0,-37 23 0,7-8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22"/>
    </inkml:context>
    <inkml:brush xml:id="br0">
      <inkml:brushProperty name="width" value="0.05714" units="cm"/>
      <inkml:brushProperty name="height" value="0.05714" units="cm"/>
      <inkml:brushProperty name="color" value="#004F8B"/>
    </inkml:brush>
  </inkml:definitions>
  <inkml:trace contextRef="#ctx0" brushRef="#br0">165 1 12295,'-41'84'3144,"7"-9"-2491,13-35-762,-1 3 25,5-6-37,2-5-50,6-7-65,5-1-71,2-9-453,8-4-319,14-7 392,3-8-2097,46-24 2779,4-13 0,-13 7 1,-13 6-1</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23"/>
    </inkml:context>
    <inkml:brush xml:id="br0">
      <inkml:brushProperty name="width" value="0.05714" units="cm"/>
      <inkml:brushProperty name="height" value="0.05714" units="cm"/>
      <inkml:brushProperty name="color" value="#004F8B"/>
    </inkml:brush>
  </inkml:definitions>
  <inkml:trace contextRef="#ctx0" brushRef="#br0">90 0 7820,'0'13'1966,"0"-2"-1208,-13 31 58,5-16-160,-14 34-260,7-28-207,2-4-156,5 0-81,1-2-58,5-7-94,0-2-829,13-4 486,-1-7-3211,40-23 3754,-20 2 0,10-10 0,-29 14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24"/>
    </inkml:context>
    <inkml:brush xml:id="br0">
      <inkml:brushProperty name="width" value="0.05714" units="cm"/>
      <inkml:brushProperty name="height" value="0.05714" units="cm"/>
      <inkml:brushProperty name="color" value="#004F8B"/>
    </inkml:brush>
  </inkml:definitions>
  <inkml:trace contextRef="#ctx0" brushRef="#br0">140 0 11110,'-51'79'1533,"6"-10"-1323,28-41-167,4 0-190,4-9-38,5-2-531,4-6 65,6-5 3,5-4-482,6-10-1084,3-5 2168,1-4 1,-8 4 0,-5 4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25"/>
    </inkml:context>
    <inkml:brush xml:id="br0">
      <inkml:brushProperty name="width" value="0.04286" units="cm"/>
      <inkml:brushProperty name="height" value="0.04286" units="cm"/>
      <inkml:brushProperty name="color" value="#004F8B"/>
    </inkml:brush>
  </inkml:definitions>
  <inkml:trace contextRef="#ctx0" brushRef="#br0">171 1 10751,'-53'71'1036,"6"-9"-854,27-28-129,1-2-53,4-2-182,4-2-243,5-9-412,6-1-29,6-12-447,9-2 1313,18-19 0,-18 13 0,6-13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26"/>
    </inkml:context>
    <inkml:brush xml:id="br0">
      <inkml:brushProperty name="width" value="0.04286" units="cm"/>
      <inkml:brushProperty name="height" value="0.04286" units="cm"/>
      <inkml:brushProperty name="color" value="#004F8B"/>
    </inkml:brush>
  </inkml:definitions>
  <inkml:trace contextRef="#ctx0" brushRef="#br0">105 0 11308,'-51'73'527,"10"-13"-673,32-37-61,5-3-347,10-7-149,3-5-62,12-4-567,3-4-704,4-6 2036,-2-5 0,-11 5 0,-7 2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27"/>
    </inkml:context>
    <inkml:brush xml:id="br0">
      <inkml:brushProperty name="width" value="0.04286" units="cm"/>
      <inkml:brushProperty name="height" value="0.04286" units="cm"/>
      <inkml:brushProperty name="color" value="#004F8B"/>
    </inkml:brush>
  </inkml:definitions>
  <inkml:trace contextRef="#ctx0" brushRef="#br0">59 0 7030,'-4'24'2517,"-1"-3"-1668,-3-8-113,-1 2-126,1 4-30,-3-2-238,2 3-342,5-3-146,6 2 110,7-10-418,12 1-571,9-14-397,7-5-1507,5-3 2929,-1-8 0,-15 10 0,-9 1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28"/>
    </inkml:context>
    <inkml:brush xml:id="br0">
      <inkml:brushProperty name="width" value="0.04286" units="cm"/>
      <inkml:brushProperty name="height" value="0.04286" units="cm"/>
      <inkml:brushProperty name="color" value="#004F8B"/>
    </inkml:brush>
  </inkml:definitions>
  <inkml:trace contextRef="#ctx0" brushRef="#br0">78 1 8108,'-38'79'-270,"5"-12"1,29-52-1,2-7 1</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29"/>
    </inkml:context>
    <inkml:brush xml:id="br0">
      <inkml:brushProperty name="width" value="0.04286" units="cm"/>
      <inkml:brushProperty name="height" value="0.04286" units="cm"/>
      <inkml:brushProperty name="color" value="#004F8B"/>
    </inkml:brush>
  </inkml:definitions>
  <inkml:trace contextRef="#ctx0" brushRef="#br0">0 45 7067,'2'-21'36,"-2"6"9,0 10 193,2 3 3181,-2 0-2826,0 11-119,0-1-114,0 9 9,2 3-27,1 3 165,-1 24-269,0-6-301,-2 13 60,0-14-948,0 20 96,0-23-1479,6 10 514,-1-36 1781,5-11 1,-5-3-1,-1-3 1</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30"/>
    </inkml:context>
    <inkml:brush xml:id="br0">
      <inkml:brushProperty name="width" value="0.05714" units="cm"/>
      <inkml:brushProperty name="height" value="0.05714" units="cm"/>
      <inkml:brushProperty name="color" value="#004F8B"/>
    </inkml:brush>
  </inkml:definitions>
  <inkml:trace contextRef="#ctx0" brushRef="#br0">126 0 11331,'-36'71'1515,"4"-5"-1150,25-32-227,-1 3-89,1-1-46,1-1-9,0-3-211,1-2-217,1-5-132,0-3-971,-1-3-1184,1-4 1116,4-6 1605,-2-7 1,2-2 0,0-4-1</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31"/>
    </inkml:context>
    <inkml:brush xml:id="br0">
      <inkml:brushProperty name="width" value="0.05714" units="cm"/>
      <inkml:brushProperty name="height" value="0.05714" units="cm"/>
      <inkml:brushProperty name="color" value="#004F8B"/>
    </inkml:brush>
  </inkml:definitions>
  <inkml:trace contextRef="#ctx0" brushRef="#br0">149 1 11093,'-49'103'718,"-7"40"-1038,39-40-50,-5 2-2075,18-28 1997,6-74-52,2-8-988,-1-50 1495,-1 14 1,0 2 0,-2 20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79"/>
    </inkml:context>
    <inkml:brush xml:id="br0">
      <inkml:brushProperty name="width" value="0.04286" units="cm"/>
      <inkml:brushProperty name="height" value="0.04286" units="cm"/>
      <inkml:brushProperty name="color" value="#E71224"/>
    </inkml:brush>
  </inkml:definitions>
  <inkml:trace contextRef="#ctx0" brushRef="#br0">13 12 13352,'2'-7'1384,"-2"3"-563,0 4-396,-6 60-44,3-24-81,-3 54-74,8-34-58,0 0-95,5 4-73,-1-2 0,3 2-5,-3-2-1348,13 44-1968,5-5-426,-3-1 3747,-1-31 0,-14-50 0,-2-9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32"/>
    </inkml:context>
    <inkml:brush xml:id="br0">
      <inkml:brushProperty name="width" value="0.05714" units="cm"/>
      <inkml:brushProperty name="height" value="0.05714" units="cm"/>
      <inkml:brushProperty name="color" value="#004F8B"/>
    </inkml:brush>
  </inkml:definitions>
  <inkml:trace contextRef="#ctx0" brushRef="#br0">408 22 6367,'0'-10'3166,"0"-1"-2407,0 11 249,0 0-603,-32 47-1,15-13-104,-26 44-56,24-25-54,-1 1-127,3 1-113,2-5-243,2 3-926,7-21 980,6-10-604,13-48 382,-2-10-262,12-52 439,-8 28 334,0-41 113,-11 50 111,-10-11-83,-3 40 184,-14 3-286,6 17 368,-15 17-202,8 8 36,-8 29-165,13-7-62,-16 38-72,18-38-1,-9 24-128,16-41-36,1-9-26,3-4-140,1-9 149,3-1-566,-2-14 344,2 3-1175,-9-22 254,7 4 1333,-5-14 0,7 21 0,0 2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533"/>
    </inkml:context>
    <inkml:brush xml:id="br0">
      <inkml:brushProperty name="width" value="0.04286" units="cm"/>
      <inkml:brushProperty name="height" value="0.04286" units="cm"/>
      <inkml:brushProperty name="color" value="#004F8B"/>
    </inkml:brush>
  </inkml:definitions>
  <inkml:trace contextRef="#ctx0" brushRef="#br0">1410 0 9760,'-60'75'330,"6"-6"-285,37-27-34,-4 23-11,4-18-2,-3 15-7,12-28 6,-1-4 3,3-8 98,2-7 160,-3-7-196,1-1-65,-7-5-42,4-6-456,-16-26-28,10-13 302,-5-15 165,10-24 234,3 27 90,-1-16 153,1 26 50,-1 9 106,-3 8 393,-11 13-858,3 10-222,-24 29 234,15 6 272,-27 45-225,18-17 18,-10 19 41,15-19 82,0 0 154,6-7-30,3-4-263,3-8-121,7-9-163,5-15-119,4-7-65,10-33 207,0-3 45,9-26-10,-2 5 8,0-5 73,-2 3 2,-3 2 44,-3 10 34,-3 7 418,-9 11-429,3 10-322,-15 13-75,4 9 172,-11 21 140,11-4 82,-13 27 62,13-18-50,-4 8 90,6-13 57,2 0-174,-1 5-83,3-18-135,3-2-197,1-41 47,3 3-89,-4-24 57,-1 21-49,-3-8 212,3 17-15,-4 0-41,5 9-114,-15 2 152,10 1-100,-19 8 249,13 1 151,-18 13 157,14-1 109,-18 14 106,18-15 199,-11 4-364,19-16-217,-6-16-312,12-4 201,1-24 63,2 14-30,-5-14-15,3 20-10,-7-3-161,4 14-57,-10 3 220,8 3-70,-10 9 30,8-3 68,-4 13 59,8-8 125,-2 6 92,5-9-5110,-5-2 4848,-4-1 1,7-3 0,-3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80"/>
    </inkml:context>
    <inkml:brush xml:id="br0">
      <inkml:brushProperty name="width" value="0.04286" units="cm"/>
      <inkml:brushProperty name="height" value="0.04286" units="cm"/>
      <inkml:brushProperty name="color" value="#E71224"/>
    </inkml:brush>
  </inkml:definitions>
  <inkml:trace contextRef="#ctx0" brushRef="#br0">0 296 16181,'41'-77'431,"-3"10"-431,-12 37-36,2 2-325,21-8-107,-19 14-263,17-3-4724,-17 18 5455,-15 5 0,5 0 0,-18 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81"/>
    </inkml:context>
    <inkml:brush xml:id="br0">
      <inkml:brushProperty name="width" value="0.04286" units="cm"/>
      <inkml:brushProperty name="height" value="0.04286" units="cm"/>
      <inkml:brushProperty name="color" value="#E71224"/>
    </inkml:brush>
  </inkml:definitions>
  <inkml:trace contextRef="#ctx0" brushRef="#br0">1 0 13036,'0'94'1717,"4"-2"-7036,13-32 5569,7 5 1273,8-3-1523,5-4-3,5-9-1159,21 5-549,-16-22 1925,17-2 1,-40-24 0,-3-6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682.64581" units="1/cm"/>
          <inkml:channelProperty channel="Y" name="resolution" value="1205.55554" units="1/cm"/>
          <inkml:channelProperty channel="F" name="resolution" value="22.75278" units="1/deg"/>
          <inkml:channelProperty channel="T" name="resolution" value="1" units="1/dev"/>
        </inkml:channelProperties>
      </inkml:inkSource>
      <inkml:timestamp xml:id="ts0" timeString="2024-02-26T18:01:40.987"/>
    </inkml:context>
    <inkml:brush xml:id="br0">
      <inkml:brushProperty name="width" value="0.05292" units="cm"/>
      <inkml:brushProperty name="height" value="0.05292" units="cm"/>
      <inkml:brushProperty name="color" value="#FF0000"/>
    </inkml:brush>
  </inkml:definitions>
  <inkml:trace contextRef="#ctx0" brushRef="#br0">14997 15016 1831 0,'0'0'376'0,"0"0"-172"0,0 0-59 0,0 0-51 16,0 0 41-16,0 0 93 15,0 0-45-15,0 0-68 0,0 0-64 0,-4-18-48 16,4 24 26 0,0-2 37-16,0 1-2 0,0 2-13 0,0-3-23 15,0 2-15-15,0-2-13 16,0 0-66-16,0-2-105 0,0-2-75 0,0 0-152 16,-4 0-268-16,4 0-648 15,-4-2 559-15,12-32 755 0</inkml:trace>
  <inkml:trace contextRef="#ctx0" brushRef="#br0" timeOffset="710.56">14784 14743 2162 0,'0'0'388'16,"0"0"-169"-1,0 0-74-15,0 0-33 0,0 0 90 0,0 0 110 16,0 0-31-16,0 0-42 16,0 0-61-16,0 0-66 0,-23-27-31 0,19 35-35 15,-4 2-46-15,2 10 1 16,0 6 17-16,-1 10 7 0,3 5-7 15,-4 4-17-15,2 10-1 0,-3-2 0 0,1 0 0 16,-2 6-2-16,2-4-13 16,-1-2-63-16,1-7-226 0,2-9-235 0,2-10-594 15,-3-9-938-15</inkml:trace>
  <inkml:trace contextRef="#ctx0" brushRef="#br0" timeOffset="3694.36">12884 16626 3908 0,'0'0'575'0,"0"0"-449"0,0 0-120 0,77-52-6 16,-34 40 0-16,5 4 10 15,3 8 45-15,-3 4-43 0,-3 10 7 0,-3 4-19 16,-9 5-3-16,-6 8-10 16,-11-1 13-16,-9 4 11 0,-7 1 19 0,-13 1 23 15,-12 1-4-15,-6 3-15 16,-2-2-10-16,-8 4 0 0,0-4 1 16,3-4-1-16,3-6 31 0,8-4 13 0,7-5-16 15,7-5-42-15,9-3-10 16,4-2-22-16,2 2-11 0,13-5 18 0,9 4 12 15,12-6 2-15,7 1 1 16,25-5 0-16,15 0-175 0,22-1-212 16,-14-7-564-16,-6-3-1281 0</inkml:trace>
  <inkml:trace contextRef="#ctx0" brushRef="#br0" timeOffset="4405.07">19621 16576 2236 0,'0'0'729'0,"0"0"-294"15,0 0-8-15,0 0-22 0,-70-78-104 0,64 66-36 16,1 2 1-16,5 6-43 0,0 2-53 15,5-2-97-15,5 4-73 16,6 0 0-16,3 6 13 0,2 2-13 0,-3 6-21 16,-3 2-10-16,-3 3 1 15,-3 1 3-15,-9 7 5 0,0-1 7 0,-13 8 0 16,-5-4-9-16,-5-3-7 16,2 0 16-16,7-7 15 0,1-4-1 15,3-6-17-15,10 4-22 0,0 0-12 0,2 4 25 16,14 0 6-16,-1 1 19 15,10 8 2-15,-2-4 0 0,-1 8 2 0,-3 1-1 16,2 0 1-16,-7 3 0 16,-6-2 13-16,-8-1 3 0,0 3 19 15,-4-8 36-15,-10-3 0 16,-3 0-3-16,1-6-3 0,-3-4-19 0,5-6-18 16,-3-3-18-16,7 2 1 15,-3-5-13-15,5-2-46 0,2 0-93 0,2-9-56 16,4 0-80-16,0-11-270 0,0 2-713 15,2-26-1184-15</inkml:trace>
  <inkml:trace contextRef="#ctx0" brushRef="#br0" timeOffset="4875.42">18887 14498 2413 0,'0'0'439'15,"0"0"-292"-15,0 0-105 0,0-94 0 0,0 72 12 16,0 2 157-16,0 6 46 16,0 7-74-16,-8 2-76 0,4 5-97 15,0 0-10-15,-2 2-38 16,1 6 3-16,-3 8 35 0,0 6 41 0,2 4 3 15,2 12-15-15,4 7 21 0,0 12 13 0,10 5 9 16,11 2-16 0,14 0-34-16,6-4-22 0,9-6-16 0,12-8 15 15,0-8 1-15,0-10-19 16,0-10-135-16,-9-6-44 0,-1-12-74 0,-6 0-129 16,-7-12-355-16,-12-2-921 15</inkml:trace>
  <inkml:trace contextRef="#ctx0" brushRef="#br0" timeOffset="5025.66">19390 14436 3746 0,'0'0'459'0,"0"0"-459"0,0 0-37 0,0 0-26 16,-89 121 63-16,41-30 99 16,-20 41-21-16,-6 26-58 0,9-2-20 15,8-14-376-15,21-58-978 16,10-28-1204-16</inkml:trace>
  <inkml:trace contextRef="#ctx0" brushRef="#br0" timeOffset="8001.55">36274 12740 2338 0,'0'0'558'0,"0"0"-510"0,0 0-32 0,0 0 48 16,0 0 202-16,0 0 231 0,0 0 15 0,0 0-104 15,0 0-175 1,8-44-77-16,-4 52-34 0,0 0 45 0,1 6-6 16,1 4-58-16,6 2-70 15,-4 2-31-15,7 0-2 0,1 2-1 0,-5-6-2 16,1-2-9-16,-2-6 9 16,-1 0-15-16,-1-6 15 0,-4-4-14 15,-4 0 17-15,0-4 57 16,-8-6 10-16,-5-11-46 0,-1-2-20 0,-3-7 2 15,3 6 12-15,0 0 12 0,1 10 31 0,1 0 14 16,6 4 67-16,1 4-46 16,5 1-84-16,0 5-9 0,7 0-69 0,9 5-30 15,7 11 35 1,4 2-17-16,8 9-101 0,4 10-109 0,2 9-264 16,-10-10-590-16,5 24-1443 0</inkml:trace>
  <inkml:trace contextRef="#ctx0" brushRef="#br0" timeOffset="8622.01">33628 16598 261 0,'0'0'1800'0,"0"0"-1298"0,0 0-206 0,-79-2 22 16,69-4-16-16,2-2 24 16,-1 0 54-16,5-3-51 0,4 6-42 15,-2-1 10-15,2 2-47 16,0-1-62-16,0 5-22 0,0 0-27 0,-4 0-48 15,4 0-52-15,0 0-36 16,0 0-3-16,-4 0-18 0,4 0-27 0,0 0-85 16,0 0-39-16,-4 0 32 0,0 0 67 15,-5-5 61-15,-1-3 9 16,-2 0 15-16,-3-1 1 0,-1 6 5 0,1-5 70 16,7 5 36-16,-4 2-9 15,7-3-15-15,3 4-22 0,2 0-20 0,0 0-28 16,0 0-33-1,0 0-18-15,5 0-37 0,5 10 7 0,6-1 28 16,3 8 20-16,4-3 3 0,4 0 12 0,-1 0-12 16,6-7 0-16,-4 0-3 15,1-3 0-15,-4-4-21 0,-2 0-39 0,-13 0-31 16,3 0-27 0,-9 0-34-16,-4 0-69 0,0 0-170 0,0 3-379 15,-8-3-1588-15</inkml:trace>
  <inkml:trace contextRef="#ctx0" brushRef="#br0" timeOffset="9362.06">45706 17102 3238 0,'0'0'593'0,"0"0"-253"0,0 0-185 16,0 0-37-16,0 0 0 16,87-48 82-16,-37 23 18 0,7-5-32 15,5 3-86-15,3 3-100 0,-6 6-6 0,-5 10-76 16,-2 6-107-16,-11 2-133 16,-14 2-703-16,-10 6-2109 0</inkml:trace>
  <inkml:trace contextRef="#ctx0" brushRef="#br0" timeOffset="9962.71">43604 13340 3896 0,'0'0'928'0,"0"0"-698"16,0 0-68-16,105-44 51 0,-16 6 59 15,27-16-3-15,12-2-103 16,-4 6-60-16,-16 6-55 0,-20 12-51 0,-5 1 0 16,-15 8-45-16,-14 3-55 15,-10 6-72-15,-5 2-118 0,-10 2-473 16,14-16-1520-16</inkml:trace>
  <inkml:trace contextRef="#ctx0" brushRef="#br0" timeOffset="11295.19">35730 11635 1099 0,'0'0'1127'0,"0"0"-765"16,0 0-163-16,0 0-35 15,0 0 32-15,0 0 59 0,0 0 8 16,0 0-26-16,0 0-23 16,33-21-55-16,-35 42 45 0,-2 15-49 0,0 3-5 15,-4 9-8-15,4 15-17 16,4 1-43-16,0 13-45 0,0 19-25 0,16 14-12 15,3 2-15-15,-3-18-196 0,-5-32-259 16,-3-12-1382-16</inkml:trace>
  <inkml:trace contextRef="#ctx0" brushRef="#br0" timeOffset="11795.27">32113 16413 453 0,'0'0'1660'15,"0"0"-1660"-15,0 0-1759 0</inkml:trace>
  <inkml:trace contextRef="#ctx0" brushRef="#br0" timeOffset="12115.18">32200 16306 1110 0,'6'-12'1009'0,"-2"6"-663"0,0-3-98 15,0 0 42 1,2-3 30-16,7 2-9 0,-3-2-34 0,11 2-44 16,6 0-87-16,8-2-31 15,6 2-22-15,7 2 0 0,5 2 8 0,-1 5-5 16,-4 1-32-16,-1 1-30 0,-8 12-31 0,-12 0-3 15,-12 5-3 1,-7 2-14-16,-8 4 17 0,-10 2 34 0,-11 6 18 16,-6 2-12-16,-10-1-3 15,-4 4-4-15,-1-4 16 0,-5-3 9 0,5-7-6 16,-1-1-10-16,8-4-5 16,4-8 9-16,6 0 11 0,8-7 7 15,5 0 9-15,8-3-19 0,4 0-30 0,0 0-24 16,0 0-28-16,0 0-14 15,0 0-4-15,4-2 4 0,0 1 18 0,2-2 5 16,1 3 16-16,-3-2-18 16,0 2-37-16,-2 0-27 0,0 0-12 15,0 0-28-15,-2 0-47 16,0 0-86-16,0 0-108 0,0 0-336 0,-6-4-1162 0,-19 14 195 16</inkml:trace>
  <inkml:trace contextRef="#ctx0" brushRef="#br0" timeOffset="13497.49">43463 12454 386 0,'0'0'1061'15,"0"0"-444"-15,0 0 8 16,0 0-156-16,11-100-59 0,-5 68 0 0,4-4-69 15,5-2-78 1,1-6-50-16,7 0-57 0,0 0-49 0,4 4-49 16,1 0-49-16,-1 12-9 0,-2 2-14 0,-4 10 14 15,-3 4 3-15,-7 2-3 16,-5 7-12-16,-2 2-13 0,-4 1-2 0,0 0 6 16,-4 1 3-1,-2 8 18-15,-3 5 22 0,-3 2 8 0,-2 8 10 16,-1 0 3-16,3 6-7 15,1 8-11-15,1 6-22 0,2 2 21 0,4 4-12 16,0 4-11-16,1 6 0 16,1 2 1-16,0 4 1 0,-2 0-3 15,2 0 0-15,-2-4-73 0,-2-2-79 0,4-8-69 16,0-2-68-16,0-2-264 16,-3-8-484-16,1-12-532 0</inkml:trace>
  <inkml:trace contextRef="#ctx0" brushRef="#br0" timeOffset="13667.78">43438 12918 3893 0,'0'0'671'0,"0"0"-431"0,0 0-93 0,0 0 33 15,0 0 40-15,0 0-29 16,87-34-58-16,-56 34-57 0,0 6-46 16,9 4-30-16,-3 0 0 15,0 1-24-15,2-2-88 0,-2-1-79 0,-1 2-83 16,-5 0-302-16,-9-6-877 15,-3-4-1590-15</inkml:trace>
  <inkml:trace contextRef="#ctx0" brushRef="#br0" timeOffset="17506.5">46682 16704 241 0,'0'0'2420'0,"0"0"-1999"0,0 0-73 16,0 0-63-16,10-94-18 0,11 70 22 15,12 0-1-15,19-4-76 0,28 4-31 0,19 7-49 16,11 12-62-16,-21 7-28 16,-25 14-17-16,-27 7-23 0,-6 2-2 15,0 11-2-15,-8 8-13 0,-9 10-1 16,-18 18-5-16,-41 16-10 0,-30 8 7 16,-18 0-9-16,-2-18 2 15,6-20 30-15,21-22 1 0,12-6 21 0,15-9-2 16,8-4-4-16,4 2 6 15,2-5 43-15,11-1 19 0,13-5-40 0,6-2-41 16,19 2-2-16,13 0 76 0,21 6 100 16,27-5-46-16,18 0-72 15,11 1-38-15,-7-2-20 0,-10 2-1 0,-8 4-11 16,-6 4-58-16,4-3-75 16,-15 1-83-16,-10-5-126 0,-15-5-274 0,-20-4-782 15,20-4-1429-15</inkml:trace>
  <inkml:trace contextRef="#ctx0" brushRef="#br0" timeOffset="18657.18">32392 16708 176 0,'0'0'633'0,"0"0"-106"0,0 0 10 16,0 0-15-16,0 0-106 15,0 0-41-15,0 0-5 0,0 0 5 16,0 0-24-16,-52-59-106 16,65 54-79-16,5-3-34 0,5 2 6 0,8 0 18 15,6 2-19-15,4 4-45 16,1 0-53-16,5 2-39 0,-5 10-1 0,-3-2-14 15,-4 12 0 1,-14 0-16-16,-3 8-5 0,-16 0 21 0,-4 6 15 16,-18 0 14-16,-11 6 4 0,-11-2 3 0,-9 6 10 15,-9-4-10-15,0-3 12 16,2-6 16-16,4-9-13 0,9-8-14 0,1-5-10 16,9-6-12-1,6-5-80-15,4-5-145 0,11-10-160 0,4-3-790 16,10-36-2301-16</inkml:trace>
  <inkml:trace contextRef="#ctx0" brushRef="#br0" timeOffset="19356.93">35540 11300 3056 0,'0'0'988'0,"0"0"-859"15,0 0-129-15,0 0 19 0,0 0 27 0,0 0 196 16,0 0 5-16,0 0-106 0,0 0-119 16,-12 8 21-16,1 19 36 15,-7 4 4-15,-17 11-1 0,-5 5-15 0,-9 10-18 16,-9-1-7-16,0 0 7 16,6 2 0-16,7-8 2 0,5-4-5 0,18-8-10 15,9-4-24 1,13-2-11-16,17-6 17 0,28 7 49 0,30-2 45 15,28-3-6-15,25-4-49 16,7-7-12-16,-3-4-2 0,-12-5 2 0,-4-2-12 16,-5-3-18-16,-5-2-15 0,-11 5-1 0,-21-6-68 15,-24 7-103 1,-11-6-125-16,-16 3-342 0,-5-3-1017 0,3-4-1510 0</inkml:trace>
  <inkml:trace contextRef="#ctx0" brushRef="#br0" timeOffset="20357.84">44046 13230 1812 0,'0'0'1086'15,"0"0"-1086"-15,0 0-684 16,0 0-50-16,0 0 115 0,0 0 563 0,0 0 56 16,0 0 261-16,-82 82-144 15,53-60-74-15,2-2-24 0,4-2-19 0,2 1-39 16,3-2-238-16,5-7-261 0</inkml:trace>
  <inkml:trace contextRef="#ctx0" brushRef="#br0" timeOffset="21089.03">43689 13377 2014 0,'0'0'679'0,"0"0"-329"0,0 0-110 0,0 0-1 16,0 0 20 0,0 0 40-16,0 0-6 0,0 0-55 0,0 0-50 0,0 0-62 15,-19-41-47 1,19 41-12-16,0 0-12 0,0 0-9 0,0 0-6 15,0 0-4-15,2 0 10 16,2 0 6-16,2 0 8 0,3 0 34 0,-1 0 6 16,2 0-27-16,3 0-43 15,-1 0-27-15,3 4 0 0,-3 0-1 16,7 2-1-16,-3 4-1 0,3 1 0 0,3 2 2 16,1 1 0-16,2 2 11 15,6 2-1-15,-4 2 0 0,6 0 3 0,-2 4 0 16,0-2-12-16,-2 0 12 15,0 2 0-15,2 3-12 0,-4-2 9 16,2 0-10-16,-2 6 17 16,4-3-7-16,0 2 3 0,2 4-12 0,-2 0 12 15,4 2-3-15,-2 2 3 16,2 2 9-16,0 2-3 0,0-2 0 0,-4 4 1 16,4 0-1-16,-4-2 3 0,0 4-21 15,0-2 12-15,0 4 0 16,-4-2-12-16,2 3 0 0,-2 1 15 0,2 1-16 15,-2 1 1-15,-2 2 0 16,0 4 0-16,-1-4 12 0,-1 0-12 0,0 2 9 16,-3 1-11-16,-1-2 1 15,0 1 13-15,-1 0-13 0,1 0 16 16,-3 4-14-16,3-6-2 0,0 6 10 0,-1-6-12 16,5 0 2-16,0 2 0 15,2-3 1-15,3 2 12 0,1-4-14 0,4 8 11 16,5-1 3-16,-1 2-3 15,4 6 3-15,3 0 0 0,-3 5 6 16,-4-2 6-16,-4-1-12 16,-6 14-13-16,-6 10 0 0,-7 14 13 0,-5 4 12 15,-5-8 3-15,-4-8-2 16,0-12-28-16,0 0 1 0,0-13-1 0,2-10 1 16,4-18 0-16,2-2-1 0,5-1 2 15,1 6-1-15,3-2-1 16,1-6-1-16,1-12-1 0,-3-6-1 0,-1-9-22 15,-5-4-14-15,-2-5-48 16,-5 0-24-16,-3-10-13 0,-7-8-24 0,-9-10-51 16,-7-12-153-1,-14-20-376-15,4 10-947 0,-21-35-1216 0</inkml:trace>
  <inkml:trace contextRef="#ctx0" brushRef="#br0" timeOffset="21639.8">44697 15272 1292 0,'0'0'1031'0,"0"0"-650"15,0 0-5-15,0 0-70 0,0 0-103 16,0 0-10-16,0 0 33 15,0 0 38-15,0 0 2 0,0 0-53 0,7 32-26 16,-5-23-13-16,2 8-19 16,-2 1 7-16,4 6-29 0,-2 4-24 0,6 6-27 15,7 2-19-15,6 6-14 16,12 0-4-16,8 0 3 0,19-2 13 16,21 0 2-16,16-10-12 0,9-9-3 0,-7-12 1 15,-8-11 11-15,-14-20 18 16,-11-4-12-16,-14-4-17 0,-9 0-16 0,-8-2-3 15,3-14-6-15,3-16-6 16,-4-26 0-16,-8 6-15 0,-14 9-3 16,-13 7-2-16,-4 25-13 15,-6-2 13-15,-3-2-10 0,1 10 10 0,0 12 0 16,2 3-19-16,2 7-33 16,-3 4-49-16,7 4-56 0,-2 5-76 0,2 0-183 15,0 5-644-15,0 4-732 0,-2 0-898 0</inkml:trace>
  <inkml:trace contextRef="#ctx0" brushRef="#br0" timeOffset="22690.64">33308 16606 2402 0,'0'0'814'0,"0"0"-378"0,0 0-225 16,0 0-98-16,0 0-47 0,0 0 50 16,0 0 65-16,0 0 11 15,0 0-84-15,62-12-62 0,-36 16-34 0,7 4 7 16,5 6 9-16,7 0 2 0,5 4 4 0,16 4 24 15,23 8 19-15,27 4 12 16,14-2-28-16,10-8-22 0,3 4-23 16,-5-7-13-16,18 4 0 15,7-3 9-15,17 1-11 0,6 0 0 0,4-1 2 16,10 0-1-16,5 4 1 16,12-3-2-16,10 0-1 0,5 5-2 0,12 2-1 15,10 2 0-15,5 2 3 0,7 2 1 16,-3 1-1-16,1 2-1 15,-1-1 1-15,4-2 1 0,-3 1 13 0,7-2-13 16,4-6-1 0,12 0 3-16,5-6 0 0,1-12 9 0,3-3-11 15,-1-8 2-15,-1-4-1 16,-5-10 10-16,-8-3-10 0,-2-3 1 0,-2-5 0 16,-6 0 18-16,-6-2-3 15,-7 1 16-15,-6 4 2 0,-16 4-11 16,-11 2-7-16,-14 0-17 0,-14 2-1 0,-9-2-2 0,-19 4 0 15,-12-1-1 1,-18 0 1-16,-17 1 2 0,-15-2 0 0,-22 0 1 16,-23 0 1-16,-21 2 10 15,-3-2 3-15,-7-2 3 0,-2-2 4 0,-5-2-1 16,-7-2 6-16,-9 2-14 16,-8 3-13-16,0-2-39 0,0 3-13 15,-4 6-18-15,2 2 22 16,0 4 14-16,2 2-2 0,0 2-25 0,0 0-9 15,0 0 15-15,0 0 24 0,0 0-18 0,0 0-138 16,0 0-223-16,-2 2-388 16,0-2-1437-16</inkml:trace>
  <inkml:trace contextRef="#ctx0" brushRef="#br0" timeOffset="22960.93">38723 17412 7 0,'0'0'0'0</inkml:trace>
  <inkml:trace contextRef="#ctx0" brushRef="#br0" timeOffset="23260.72">39195 16848 3104 0,'0'0'361'16,"0"0"-361"-16,0 0-233 0,86 10 108 0,-75-5 71 16,-5 6 3-16,-12-3 51 15,-15 4 354-15,-16 6-90 0,-13 0-112 0,-20 4-52 16,-19 2 70 0,-18 8 46-16,-7-6-14 0,6-2-45 0,28-6-24 15,22-4-17-15,15-5 1 16,10 2 5-16,-11-1-3 0,9 0-13 0,-2 2-12 15,8 0-18-15,21 0-24 0,5 2-41 0,8 8-10 16,17 2 22 0,16 10 53-16,5 4-3 0,23 8-28 0,19 9-30 15,16 4-14-15,3 3-1 16,-1-8-20-16,-10-10-65 0,-8-10-57 0,-15-6-40 16,-16-9-74-16,-11-2-188 15,-24-9-347-15,12 2-1253 0</inkml:trace>
  <inkml:trace contextRef="#ctx0" brushRef="#br0" timeOffset="24061.47">33380 16688 2696 0,'0'0'778'0,"0"0"-686"16,0 0 3-16,0 0 34 0,0 0 10 0,0 0 9 16,0 0-4-1,0 0-4-15,0 0-32 0,18-20-21 0,-15 15 5 16,-1-4 31-16,0-1 15 15,0-8-15-15,6-6-32 0,0-8-30 0,-2-9-12 16,7-22 0-16,8-24 8 0,7-38-2 0,16-21-12 16,1-19-13-1,22-12-6-15,7-5-12 0,21-22-12 0,19-13 0 16,8-10-18-16,18-2 16 16,7 4-1-16,6 7 3 0,6 11 15 0,4 12 28 15,-5 13-28-15,-8 20 24 16,-7 16-36-16,-11 18 12 0,-12 18-12 15,-8 12-3-15,-7 16 0 0,-14 12-16 0,-16 18 15 16,-17 14-2-16,-19 12-9 16,-2 8 9-16,-2 0-12 0,0-2 12 0,-4 8-15 15,-8 3 0-15,-11 9-19 16,-7 0-17-16,-5 0-1 0,0 0 12 16,0 7 25-16,0-3 18 15,-9-1 0-15,1 4 2 0,4 2 10 0,-2-8-12 16,2 3-22-16,4-4-36 15,0 0-36-15,0 0-80 0,0 0-84 0,4 0-243 16,-2-4-711-16,6 0-982 0,9-16 1376 0</inkml:trace>
  <inkml:trace contextRef="#ctx0" brushRef="#br0" timeOffset="24492.92">34349 13907 3746 0,'0'0'748'16,"0"0"-526"-16,0 0-93 0,0 0-49 0,0 0 33 16,0 0 48-16,0 0 13 15,0 0-47-15,0 0-102 0,44-77-25 16,-5 59 0-16,25-4 18 16,21-11 18-16,29 2-12 0,5-1-11 0,-3 9-13 15,-17 6 0 1,-24 11-1-16,-21 6-2 0,-19 0-10 0,-8 9-5 0,-5 8-3 15,1 7 0 1,-6 12 21-16,-13 20 1 0,-13 20 14 0,-26 22 0 16,-4-5-12-16,2-24-3 15,10-19-73-15,15-19-72 0,3 2-65 0,5-1-158 16,4-4-392-16,8-10-825 0,15-18-845 0</inkml:trace>
  <inkml:trace contextRef="#ctx0" brushRef="#br0" timeOffset="24842.96">36352 12834 1875 0,'0'0'693'0,"0"0"-499"15,0 0-95-15,0 0-57 0,0 0 19 0,0 0 71 16,0 0-24-16,0 0-107 16,0 0 28-16,0 0-13 0,64 4-13 15,-33-1-3-15,0-3-281 0,0 5-419 0,13-3-1365 0</inkml:trace>
  <inkml:trace contextRef="#ctx0" brushRef="#br0" timeOffset="25413.66">36416 12750 2726 0,'0'0'514'0,"0"0"-384"15,0 0 42-15,0 0-23 0,0 0 27 0,0 0 38 16,0 0-11-16,0 0-51 16,0 0-152-16,0 0-3 0,5-40-9 0,17 35 12 15,9 5 49 1,4-3-3-16,9-1-30 0,1 2-1 0,7 0-12 15,16 2 16-15,21 0 15 16,23 0 9-16,8 2-3 0,8 0 0 0,6 4-6 16,7-2-6-16,16 0-7 15,25 5 7-15,27-8 9 0,20 3-10 16,17 6-5-16,21-2-20 0,12 2 0 0,14-2-1 16,11 2 0-16,8 0 0 15,7 2-1-15,-3-4-16 0,-2 8-23 0,-6-2 14 16,-8 4 10-16,-19 4 13 15,-21 2 2-15,-20 1 0 0,-29-2 0 16,-21-3 0-16,-20-2 0 16,-19-6 1-16,-15 1-1 0,-22-8 1 0,-15-1-1 15,-27 1-16-15,-18-5-14 16,-23 0 2-16,-8 0 26 0,-3-5 2 0,-5 1 18 16,-7-1 16-16,-8-11-34 0,-8 7-12 15,-15-9-114-15,-8 2-127 16,-6 0-125-16,-6-2-266 0,9 2-761 0,-11-4-588 0</inkml:trace>
  <inkml:trace contextRef="#ctx0" brushRef="#br0" timeOffset="25864.17">41003 12440 2041 0,'0'0'602'16,"0"0"-258"-16,0 0 1 0,0 0-110 0,0 0-20 16,0 0 39-16,0 0-9 15,0 0-43-15,0 0-30 0,0 0-52 0,-31-46-71 16,54 57-30 0,10 10 45-16,25 13 37 0,25 18 15 0,18 22-61 15,7 8-34-15,-17-10-19 0,-27-14-1 0,-21-20 2 16,-10-3 18-16,-2-2 12 15,-2 4-17-15,-6 0-16 0,-15-7-2 16,-8-4 0-16,-12-6 2 16,-17-3 3-16,-25 2-3 0,-29 3-3 0,-30 2-98 15,-24-3-88-15,-6-6-87 16,11-3-198-16,41-6-547 0,11-2-1139 0</inkml:trace>
  <inkml:trace contextRef="#ctx0" brushRef="#br0" timeOffset="27545.42">14910 15374 512 0,'0'0'68'0,"0"0"-68"0,0 0-476 16</inkml:trace>
  <inkml:trace contextRef="#ctx0" brushRef="#br0" timeOffset="27615.38">14993 15170 267 0,'0'0'421'15,"0"0"-53"-15,0 0-62 16,0 0-136-16,0 0-170 0,0 0-4 16,0 0-233-16,0 0-950 0</inkml:trace>
  <inkml:trace contextRef="#ctx0" brushRef="#br0" timeOffset="30049.56">15135 15052 1345 0,'0'0'819'0,"0"0"-567"0,0 0-252 16,0 0 0-16,0 0-113 16,0 0-88-16,0 0 156 0,0 0 25 0,0 0 18 15,0 0-66-15,-22-32-91 16,13 28 39-16,1 4 65 0,0 0 28 15,2 0 5-15,-3 4-4 0,3-2-10 0,0 2-3 16,0 0 16-16,2 4 23 16,-5-2 0-16,1 0 42 0,2 2 33 0,-6 4-32 15,1-2-14-15,3 3-16 16,-9 1-11-16,5 1 11 0,-2-1-10 16,-1 4-3-16,3-2 3 15,-5 4-3-15,3 2 0 0,-9-2 13 0,2 5-9 16,-4-2-2-16,-1 7 0 15,-1-2 21-15,-4-3-22 0,4 6 2 0,-2-1 0 16,6 0 1-16,-4 0-4 0,2-2 0 0,5 0-1 16,-1-2 1-16,-2 2-17 15,3-4 4-15,-3 2-6 0,0 2 18 16,1 0-3-16,-1 2-9 16,0 3 11-16,-2-2 2 0,2 2 0 0,1 2-107 15,-3-1-98-15,-2-3-36 16,2 4-69-16,0-7 72 0,3 4 108 0,-5-2 110 15,0-2 10-15,2 0 10 0,0 4 29 16,3-2-6-16,1 0 19 16,2-4 95-16,3 0-33 0,1-4-65 0,3-3-25 15,2-2-5-15,3-1-9 16,1 1-3-16,2-2-10 0,0 1-7 0,2 3 17 16,-2 0 3-1,0 5 0-15,-3-2 20 0,5 4-1 0,-2 0 7 16,-4 2-6-16,2-3-19 15,-3 0 15-15,5-1 4 0,-6 0-19 16,2-6 15-16,-1 4 4 0,-5-4-4 0,4 4-16 0,-1 0 0 16,1-4-1-1,2 0-31-15,2-2-16 0,-1-2 25 0,1 0 21 16,2 2-21-16,-4-6-16 16,4 4 14-16,-5 2 24 0,-3-4 1 15,2 0 0-15,1 0 0 16,3-2-13-16,0 0 13 0,2-2 12 0,0-2-9 15,2 2-3-15,-3 0-2 16,5-2-2-16,-4 0 4 0,2 1 0 0,0 0 0 16,0 0-27-16,0-2 27 0,0 3 23 0,2-2 94 15,0 0-48-15,0 0-14 16,0-1-29-16,0-2 4 0,0 1-28 16,0 3 17-16,2-2-2 15,2 1-16-15,0 0 12 0,5 0 0 0,-5 2 6 16,2-2-19-16,0 0 23 15,-2-2 10-15,2-1 64 0,-1-2 47 0,-1 4-4 16,2-2-7-16,0-1-32 0,4 2-23 16,-3 0-4-16,3-3 17 15,4 4-20-15,3 1-12 0,4-1-14 0,3 0 4 16,-1-1 3-16,0 2-33 16,4-1-16-16,-2 4 10 0,1-4 26 0,-3 4 26 15,4-2-10-15,-6 4 0 16,2 1-1-16,1-2-28 0,1 0 0 15,-2-2-13-15,4 2 48 16,-2-1 20-16,8 0 2 0,-2-4-12 0,0 2-30 16,4-1-5-16,-2-2-11 0,0 4 20 0,0-2-6 15,0-1 21-15,-2 2-18 16,-2 0-23-16,0 2-19 0,-4-1 3 16,-3 2 29-16,3-2-3 15,-2 2-4-15,-2-2 4 0,-1 2-1 0,5-2-2 16,-2-2-1-16,-2-2 17 15,5 0 11-15,-1-3-15 0,4 2 4 0,0 3-4 16,0-4-13-16,0 1-13 0,4 0 7 16,-4 1-6-16,2 0 9 15,0 2 0-15,-2 0 10 0,6-2-20 0,-4 0-10 16,6 1 0-16,-6 0 13 16,4-3-14-16,1 4-2 0,-1-2 2 0,-2 2-1 15,2 1 0 1,-4 0-1-16,4 1-1 0,-4 0-14 0,-4 2 13 15,0 0 3-15,4 2 1 16,-4-4 18-16,4 2 12 0,0-4-2 0,0 2-7 16,0 0-7-16,4-3 17 0,6-4 8 0,-6-1 5 15,5 4-13 1,-1-4-17-16,-2 0 1 0,2 0-14 0,-1 0-1 16,1 2 0-16,-4 0 0 15,-4-2 1-15,0 4 0 0,0-2 0 0,0 3 17 16,0 0-4-16,0-3-2 15,0 0-1-15,0 2 1 0,-2-4-11 16,6 3 0-16,0-3 1 16,0 1-2-16,1 3 0 0,1-2-1 0,-2 2-1 15,0 0-2-15,0 2 0 0,0-2-13 0,-4 2 15 16,0-3 1-16,-4 0 2 16,4-1-2-16,0-2 3 0,0 2 13 15,-4-2-14-15,4 0 14 16,0-2-4-16,0-3 1 0,0-2-13 0,2 1 2 15,2-1-2-15,-4 2 0 16,5 1-1-16,-5-1-1 0,4 2-11 0,-4 3 11 16,0-6 0-16,6 6-1 0,-2 0 0 15,0-2 1-15,0-3 0 16,1 4 2-16,5-5 2 0,-2 0 0 0,0-1 1 16,3-4-1-16,1 1-1 15,3 4-1-15,1-4-1 0,-5 2-2 0,1-2-22 16,-2 1-19-16,-1-2 16 15,-5-1 25-15,2 4-9 0,2-6-1 16,-4 0-34-16,0 6-10 16,1-4-12-16,1 0-6 0,-2 0-17 0,4-1-2 15,3 0-4-15,1-3-4 0,-4 2-9 0,3 0 22 16,-7-2 44-16,0-2 35 16,-4 4 10-16,-4-1 32 0,-5-4-9 15,5 3-7-15,-4-2-16 0,4 0 0 16,-2 2-1-16,-2 0-31 0,-5 3-48 15,-1 2-6-15,-3 1-14 16,-1 2 30-16,-3 3 70 0,2-6 0 0,-3 5 35 16,-1 0-32-16,2-2 20 15,-2 0-20-15,-3 2 0 0,5-4-3 0,2 2 0 16,1 0-16-16,-3-1 14 0,-2 4-27 16,1 1 29-16,-3-2 34 15,-6 1 34-15,0-2 43 0,0-2-43 0,0 2-1 16,-2-5 3-16,-7-2 12 15,1 2-56-15,0-2-4 0,2 0-19 0,2 0 10 16,-1 0 12 0,5-4-25-16,0 3-11 0,0-1-2 0,0 2 0 15,5 3 10-15,1 2 2 16,-2-7-1-16,0 2 2 0,-4 3 3 0,4-3 13 16,-4 0-15-16,-4-3-1 0,-4-2 22 0,2-6-9 15,-3 5-1 1,-5-7-9-16,1-1 0 0,1-3 0 0,-2 0-2 15,1-2-1-15,3-6-1 16,-3 5-2-16,1-9-19 0,2 6 22 0,1-3-16 16,5 2 3-16,0-2 11 15,-2 2 2-15,2 2 2 0,-4-2 14 16,-5 0 6-16,-5 2 3 0,-5-2-21 0,0 0 34 16,-8 0 38-16,0 0 2 15,0 2-15-15,-4-8-22 0,8 6-13 0,0-4-15 16,0-2-12-16,2 0-2 15,7-4 0-15,-5 0-2 0,0-2-19 16,3 4 21-16,-3 2-12 16,0 2 1-16,-4 6 10 0,0 2-20 0,-8 6-13 15,0 2-12-15,-4 4 12 16,6 1 19-16,2 7-3 0,2 1-12 0,2 3-48 16,8 0-13-16,1 0 12 0,1 0 20 15,3-4 9-15,1 2 6 16,-5-6-9-16,1 0-32 0,-5-4-11 0,-1 3 36 15,-4 0 4-15,-4 1 56 16,0 2 0-16,0 2-22 0,0 1 21 0,0 6-14 16,4-1-10-16,4 3 23 15,3 2-10-15,5 1-16 0,7 0-58 16,-2 2-39-16,10 0-84 16,0 0-104-16,0 0-134 0,6 0 132 0,2 0 118 15,-4 0 9-15,4 0 29 0,-8 0 59 0,2 0 36 16,-2 0 65-16,0 0 26 15,0 0 0-15,-6 0-13 0,2 4 10 16,0-1 61-16,-4 3-31 16,2 3-14-16,-3-1-37 0,-3 2-1 0,2 0 12 15,1 0-7-15,-7 0-6 16,5-3-88-16,-5 2-42 0,1-1 29 0,-5-2 52 16,5 2 48-16,1 0 0 0,-3 2-1 15,-1 2-15-15,5 2 15 16,-5 0-1-16,1 4 3 0,-2-2-1 0,1 4-157 15,5-6-142-15</inkml:trace>
  <inkml:trace contextRef="#ctx0" brushRef="#br0" timeOffset="30600.05">16163 15554 239 0,'0'0'219'0,"0"0"-56"16,-104 0-46-16,69 0-22 0,-4 0-53 16,2 0-42-16,2 0-12 0,0 0-2 0,4 0 14 15,-5 0 2-15,5 0 14 16,0-6 1-16,-4-2 18 0,-2 0 66 0,-2-6 56 15,-3 0 28-15,-1-2-15 16,-5-6-63-16,-1 6-9 0,3-4-53 16,3 2-16-16,-3 0-18 0,7 0-9 15,-2 0 9-15,6 4 9 0,4-3 54 16,0 0 37-16,6-3-24 16,0-4-6-16,4 1-35 0,-1 0 9 0,-1-3-10 15,0-2-16-15,-4 2 0 0,3-1-29 0,1 4-3 16,-4-1-13-1,0 2-7-15,0 8 7 0,4 0-13 0,3 2 16 16,1 2-9-16,1 0 22 16,5 2 1-16,5 2 22 0,-2 2-7 0,8-2-13 15,-3 3 0-15,5-4-3 16,0 3-36-16,0 1-55 0,0-2 1 0,0 3-21 16,0 0-22-16,0 0 23 15,0 0 28-15,0 2-2 0,0 0 19 16,0 0 29-16,0 0 26 0,0 0 10 0,0 0 36 15,0-3 26-15,0 3-36 16,0 0-26-16,0-1-33 0,0 1 7 16,0 0-6-16,0 0-121 0,0 0-95 15,-2 0-91-15,2 0-88 0,2 4 73 0</inkml:trace>
  <inkml:trace contextRef="#ctx0" brushRef="#br0" timeOffset="32051.68">34992 13626 657 0,'0'0'0'0,"0"0"-229"0,46-90 40 16</inkml:trace>
  <inkml:trace contextRef="#ctx0" brushRef="#br0" timeOffset="32131.56">35495 13046 122 0,'0'0'388'16,"0"0"-127"-16,0 0-160 0,95-94-101 0,-69 76-49 15,-5 6-453-15</inkml:trace>
  <inkml:trace contextRef="#ctx0" brushRef="#br0" timeOffset="32251.78">35788 12855 318 0,'0'0'467'0,"0"0"-102"0,0 0-63 16,0 0-48-16,85-61-91 0,-71 47-92 0,7-2-71 15,-2 6-2-15,-1 2-21 16,3 2-204-16,2 0-157 0,-5 0-69 0,9 0-3 16,0 0 97-1</inkml:trace>
  <inkml:trace contextRef="#ctx0" brushRef="#br0" timeOffset="32462.41">36301 12652 128 0,'0'0'193'0,"101"-22"19"0,-47 10-40 0,4 2-84 16,-1 2-32-16,1-1-25 0,4 4-30 0,-4-1 15 16,-4 2-13-16,4-1-3 15,-6 2 0-15,-7 1-13 0,5 2 0 16,-3 0-30-16,-1 5 27 16,7-4-7-16,5 3 23 0,2 2 19 0,4-2-3 15,2 0-3-15,1 2 0 16,-1-2-26-16,-4 0 29 0,-2 0 82 15,0 0 49-15,-7 5-40 16,-3-2-77-16,4 1-29 0,-5 4 12 0,7-2-11 16,2 4-2-16,2-2-235 0,2-2-113 0,0 1 9 15,4-4 19-15</inkml:trace>
  <inkml:trace contextRef="#ctx0" brushRef="#br0" timeOffset="33052.44">38816 12774 5 0,'0'0'88'0,"112"12"-39"16,-33-4-29-16,9 0-18 15,12-2 0-15,3 0 28 0,-8-2 67 0,-10-4-35 16,-9 0-29-16,3 0 0 16,-3 0-30-16,5 0 3 0,4-4 21 0,2 2-44 15,-3-2 17-15,1 4-124 0,-4 0-110 16,-1 0 165-16,-1 0 69 16,-3 0 144-16,-1 6 94 0,1 2 6 0,-10-2-25 15,-12 2-47-15,-8-3-38 16,1 2-30-16,15 0-29 0,23 9-33 15,16-3-22-15,5-1-18 16,-22 2 0-16,-15-6 18 0,-24-2-20 0,-2 2 9 16,9 0-10-16,2 2 1 0,2 2-19 0,0 2 6 15,-7-2-13-15,3-2 26 16,2 4 68-16,-1-4-29 0,5 0-13 0,4-2-13 16,-4-2-13-16,4 2-172 15,0-4-17-15,0 0 59 0,2 2 48 16,-2-2 4-16,-2 0 52 15,-2 0 26-15,-4 2 0 0,-5-2 16 0,1 4-14 16,-2-6 0 0,1 2 67-16,1 0 29 0,1-4-30 0,3 4-26 15,0-2 4-15,0-2 52 0,-1 4-20 0,-3 0-26 16,2 0-42-16,-7 0-10 16,-1 2-20-16,-1-1 20 0,-4 2-11 0,-6 2 11 15,-2-8 2-15,-2 1 24 16,-4 0 4-16,-2-2 64 0,0 0-26 15,-1 0-42-15,1 0-26 16,2 0-16-16,2 0 14 0,-2 4-14 0,1 2-14 16,1-2-96-16,2 4-102 0,-2 2 58 0,2 0 7 15,-2 0 62-15,-2 0 36 16,2 2 33-16,-3 2 29 0,-3 0 2 0,2 0-14 16,-3 4 2-1,1-2 13-15,2 4 13 0,0 2 0 0,4-2-13 16,-1 4-186-16,3 0 7 15,2-2-10-15,-8-4 54 0</inkml:trace>
  <inkml:trace contextRef="#ctx0" brushRef="#br0" timeOffset="35164.92">20719 15507 258 0,'0'0'404'0,"0"0"-329"15,0 0-73-15,72 5 83 0,-51-5 104 16,-7 0 130-16,-1 0 84 16,-7 0-29-16,-4 0-8 0,0 0-12 0,-2 0 44 15,0 0 2-15,-4-4-9 0,-6 3-144 0,-5-6-98 16,-6 1-40-16,-1 0-35 15,-1 6-9-15,-8 0 2 0,0 2 4 16,-4 8-25-16,0 12-18 16,2 0-16-16,-1 10-11 0,6 0 11 0,3 4-9 15,6-3 15-15,11 3-18 16,4 1 0-16,4-3-24 0,16 0 6 0,3 2-1 16,8 0 18-1,4 0-2-15,8 0-18 0,0-5-47 0,-2-2-27 16,11-1-47-16,-3-4-78 0,3-5-190 0,-2-8-540 15,-11-3-679-15</inkml:trace>
  <inkml:trace contextRef="#ctx0" brushRef="#br0" timeOffset="35474.93">21581 15613 2932 0,'0'0'629'0,"0"0"-446"16,0 0-110-16,0 0 21 0,39-86 6 0,-39 77 114 15,-12-1 65-15,-11 10-100 16,-8 0-105-16,-8 5-62 0,-5 12-9 16,-10 10 31-16,9 2 27 15,-5 5 16-15,7 4-7 0,4 0-15 0,8 2-40 16,12-2-15-16,7-4-16 0,5-2 13 0,7 2-27 15,11-4 5-15,7-7-2 16,11 6 2-16,6-9-39 0,7-3-43 16,9-4-23-16,5-7-86 15,6-5-160-15,0-1-275 0,-10-1-501 0,20-18-781 16</inkml:trace>
  <inkml:trace contextRef="#ctx0" brushRef="#br0" timeOffset="36005.89">21903 15590 3262 0,'0'0'533'15,"0"0"-247"-15,0 0-55 0,0 0-17 0,0 0-57 16,0 0-3-16,0 0-105 0,0 0-49 0,0 0-11 15,-14 72 11-15,22-22 12 16,-2 4-9-16,0 0 15 0,5 0-2 16,1-6-14-16,1-7 10 0,1-6-11 15,3-11 0-15,-1-6 2 0,-1-8 12 16,1-6 1-16,1-4 5 16,-1-4 6-16,3-12-8 0,-1-8-19 0,3-4-3 15,-6-10-19 1,1 2 22-16,-6-2 2 0,7-5 20 0,-5 9-10 15,-5 1-9-15,1 13 0 0,-4 6 9 0,-2 12-12 16,0 2-1-16,-2 2-63 16,4 12 0-16,2 6 64 0,3 4 3 0,1 4 9 15,2 0-12 1,5 4-2-16,4-4 2 0,-1-2 1 0,3-4 0 16,0-2 18-16,2-6 2 15,-3-6 6-15,1-8 13 0,2 0 12 0,-4-2 9 16,-5-10 9-16,5-6 88 15,-7-6-15-15,-1-6-34 0,-5-4-30 16,-2-9-25-16,-6 2-9 0,0-5-20 0,0 0-4 16,0 0-9-16,-4 8-12 15,2 0-1-15,2 6-23 0,0 0-28 0,0 4-78 16,14-2-131-16,9-4-180 16,-2 11-715-16,20-26-2310 0</inkml:trace>
  <inkml:trace contextRef="#ctx0" brushRef="#br0" timeOffset="36755.98">47684 14182 3908 0,'0'0'1310'15,"-101"-20"-1174"-15,49 20-136 0,-24 10-28 0,-21 28-17 16,-19 32 2-16,4 20 43 15,21 10 34-15,31-6 57 0,38-8-12 16,18-6-16-16,12-14-5 0,13-8-35 0,10-18-23 16,18 9-27-16,30 2-37 15,39-1-36-15,22-1-64 0,1-22-83 0,-7-25-140 16,-20-8-558-16,-32-3-757 16,-7-21-248-16</inkml:trace>
  <inkml:trace contextRef="#ctx0" brushRef="#br0" timeOffset="37076.15">47957 14438 373 0,'0'0'153'0,"0"0"-153"16,0 0-469-16</inkml:trace>
  <inkml:trace contextRef="#ctx0" brushRef="#br0" timeOffset="37627.82">47957 14438 1382 0,'104'-116'611'0,"-102"108"-128"0,0 1-100 16,-2-2-43-16,2 1-31 15,2 2 23-15,-4 2-40 0,0 1-40 0,0 3-54 16,0 0-59-16,0 0-41 0,0 0-49 0,0 0-49 16,0 3-3-16,0 5-52 15,6 6 40-15,0 8 15 0,5 11 3 16,-1 6 15-16,4 19 1 16,5 22 8-16,4 18 7 0,0-6 0 0,-5-20-1 15,1-18-20-15,-7-20-1 16,7 4-9-16,1 0 9 0,3-2-10 0,-2-6 1 15,-3-8 9-15,1-12 4 16,-5-2 17-16,1-8 16 0,-1 0 58 16,-3-8 42-16,3-10-37 0,-1-6-42 0,-3-6-37 15,2-4-18-15,-1-6-13 16,-1-6-2-16,0 4-1 0,1-2-17 0,-1 7 6 16,0-2 9-16,1 11-12 15,-3 4 13-15,0 4-10 0,1 2 9 16,-3 4-9-16,2 4 11 15,-2 0 1-15,-2 0-2 0,3 0 1 0,-5 4 1 16,0 0 0-16,2 2 0 16,-4 0-2-16,0 4-14 0,2 0-17 0,-2 14-34 15,2 9-12-15,2 14 64 0,2 25 15 16,3 0 12-16,-1 7-11 0,4-2 0 16,5-14 2-16,3 6-1 0,7-11 1 15,4-10 13-15,0-10-1 16,4-12 15-16,5-12 22 0,-3-8 33 0,0-14 3 15,0-18-13 1,-2-13 19-16,1-18-3 0,-3-25-40 0,-8-22-30 16,-9-12-19-16,-12 0-2 15,-4 8-12-15,-6 18-45 0,-4 18-55 0,1 21 6 16,-3 24 9-16,4 4 15 0,2-2-57 0,-5 7-93 16,1 2-274-1,6 12-797-15,-3 6-1818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82"/>
    </inkml:context>
    <inkml:brush xml:id="br0">
      <inkml:brushProperty name="width" value="0.05714" units="cm"/>
      <inkml:brushProperty name="height" value="0.05714" units="cm"/>
      <inkml:brushProperty name="color" value="#E71224"/>
    </inkml:brush>
  </inkml:definitions>
  <inkml:trace contextRef="#ctx0" brushRef="#br0">336 31 11851,'9'4'1928,"-3"-2"-1833,-6-2 1208,0 0-959,-47-17-382,26 13 88,-39-11-28,36 17 182,3 9 621,-11 12 210,6 3-380,-15 30 73,20-18 262,-11 42-417,19-33-52,0 32-312,15-36-500,20 23-351,-1-36-160,41 7-479,-15-24-1027,56-26 337,-32-9 1824,51-33 1,-77 31-1,11-8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83"/>
    </inkml:context>
    <inkml:brush xml:id="br0">
      <inkml:brushProperty name="width" value="0.05714" units="cm"/>
      <inkml:brushProperty name="height" value="0.05714" units="cm"/>
      <inkml:brushProperty name="color" value="#E71224"/>
    </inkml:brush>
  </inkml:definitions>
  <inkml:trace contextRef="#ctx0" brushRef="#br0">130 62 12935,'-9'7'3652,"3"-1"-2716,6-6-1088,0 0-10,-37 47 462,22-23-101,-26 40-105,31-34 76,3 0-368,5-2-102,0 0 238,36 6 36,-12-19-304,44-4-158,-29-26 73,18-28 97,-23 11 124,7-26-31,-20 21 10,1-16 146,-16 23-295,-11-22 122,-1 31-168,-14-9-222,1 19-742,-11 7 388,8 6 975,-6 17 1,20-12 0,-1 10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84"/>
    </inkml:context>
    <inkml:brush xml:id="br0">
      <inkml:brushProperty name="width" value="0.04286" units="cm"/>
      <inkml:brushProperty name="height" value="0.04286" units="cm"/>
      <inkml:brushProperty name="color" value="#E71224"/>
    </inkml:brush>
  </inkml:definitions>
  <inkml:trace contextRef="#ctx0" brushRef="#br0">1 138 11051,'0'9'2652,"0"-1"-2184,0-8 145,0 0-515,13-4-93,0-5-5,12-6 0,-1-2-8,2-4-28,2 2 30,-3 1-30,1 1-132,17-2 58,-17 8-94,21 7 196,-32 8-1,10 18 9,-18-3 73,1 13-73,-5 0-347,-3 18-76,0-10-272,2 10-1363,8-14-258,3-15 2316,4 1 0,-8-20 0,-3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85"/>
    </inkml:context>
    <inkml:brush xml:id="br0">
      <inkml:brushProperty name="width" value="0.04286" units="cm"/>
      <inkml:brushProperty name="height" value="0.04286" units="cm"/>
      <inkml:brushProperty name="color" value="#E71224"/>
    </inkml:brush>
  </inkml:definitions>
  <inkml:trace contextRef="#ctx0" brushRef="#br0">127 381 11538,'9'3'2288,"-3"-1"-1865,-6-2 792,0 0-1134,-36 25-72,21-12-9,-28 19-37,32-19-33,1 2 26,-1 2 35,5 5-72,-1 1 28,5 3-152,8 21-10,5-21 19,19 13 190,-6-33-47,25-21 8,-19-6-72,21-39 80,-25 15-41,11-39 78,-22 30 33,2-40-33,-13 36-179,-4-19-28,-6 26 92,-3 6 115,-8 8-2,0 12 2,0 10-45,-1 6-56,-1 22 146,4 8 89,-2 44-78,8-12-3437,5 59 3381,6-44-1889,15 39 1528,3-49-1917,25 15 1343,-15-41 870,36 0 1,-42-23 0,10-5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86"/>
    </inkml:context>
    <inkml:brush xml:id="br0">
      <inkml:brushProperty name="width" value="0.04286" units="cm"/>
      <inkml:brushProperty name="height" value="0.04286" units="cm"/>
      <inkml:brushProperty name="color" value="#E71224"/>
    </inkml:brush>
  </inkml:definitions>
  <inkml:trace contextRef="#ctx0" brushRef="#br0">37 19 9911,'0'-10'3557,"0"1"-3134,0 9-76,0 0-204,-17 49-71,13-14-66,-11 42-6,21-26-8,7-2-46,17 11-18,0-21-63,26 6 135,-22-32 191,35-20-147,-37-10 66,24-28-32,-37 13 65,5-21-54,-18 27 180,-2-6-202,-4 21-243,0 2-244,0 9 286,0 13 139,0 2-55,7 35-59,1-23-124,7 16-27,2-28-1040,26-4 547,-13-7-1185,17-6-1928,-19-9 3866,-2-4 0,-11 7 0,-4 4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87"/>
    </inkml:context>
    <inkml:brush xml:id="br0">
      <inkml:brushProperty name="width" value="0.04286" units="cm"/>
      <inkml:brushProperty name="height" value="0.04286" units="cm"/>
      <inkml:brushProperty name="color" value="#E71224"/>
    </inkml:brush>
  </inkml:definitions>
  <inkml:trace contextRef="#ctx0" brushRef="#br0">130 19 11905,'6'-10'2436,"0"1"-1923,-6 9 1419,0 0-1820,-21 0-67,10 6-40,-19 5-2,17 8-3,-2 9 0,0 0-42,5 6-3,-3-1-8,4 1-210,5 19-516,19-8 497,0-2-147,30-26 54,-15-23-1353,30-26-95,-19-5-6967,27-35 8790,-18 7 0,-12 16 0,-16 15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88"/>
    </inkml:context>
    <inkml:brush xml:id="br0">
      <inkml:brushProperty name="width" value="0.04286" units="cm"/>
      <inkml:brushProperty name="height" value="0.04286" units="cm"/>
      <inkml:brushProperty name="color" value="#E71224"/>
    </inkml:brush>
  </inkml:definitions>
  <inkml:trace contextRef="#ctx0" brushRef="#br0">79 15 11535,'2'-9'2756,"1"3"-2406,-3 6 311,0 0-261,-22 47-2,14-15-54,-18 45-81,15-23-95,5 2-28,-1 4-92,5 0-48,0-2-193,8 14-300,1-20-714,10 14 555,-2-36-3,2-2-166,-6-19-2285,-3-11-715,-5-9 3821,1-4 0,-4 4 0,0 3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89"/>
    </inkml:context>
    <inkml:brush xml:id="br0">
      <inkml:brushProperty name="width" value="0.04286" units="cm"/>
      <inkml:brushProperty name="height" value="0.04286" units="cm"/>
      <inkml:brushProperty name="color" value="#E71224"/>
    </inkml:brush>
  </inkml:definitions>
  <inkml:trace contextRef="#ctx0" brushRef="#br0">3 19 11994,'-2'-10'2143,"2"1"-1955,0 9 582,0 0-574,45 28-65,-19-7-58,40 24-70,-32-15-3,3 0-3,-3-4-168,3 0-266,-1-7-1224,30-4-761,5-28-11,4-8 2114,-21-14 1305,-31 1 436,-18 17-378,-10 0-234,-5 13-52,-5 1 511,-18 14-1070,12 4 132,-18 34-189,27-12-63,-1 19-79,8-14-45,3-1-36,9-2 44,6-9 29,4-7 8,4-6 34,3-6 55,-3-7 365,13-25-339,-14 2 19,10-37-100,-22 17-1,1-31-352,-11 25-619,-11-22 473,-2 35-3041,-13-4 572,15 36 2934,-6 15 0,17-2 0,0 6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90"/>
    </inkml:context>
    <inkml:brush xml:id="br0">
      <inkml:brushProperty name="width" value="0.04286" units="cm"/>
      <inkml:brushProperty name="height" value="0.04286" units="cm"/>
      <inkml:brushProperty name="color" value="#E71224"/>
    </inkml:brush>
  </inkml:definitions>
  <inkml:trace contextRef="#ctx0" brushRef="#br0">5 309 15512,'-2'10'904,"0"-1"-492,2-13-323,0-1-38,0-3-6,2-5-9,2 0 70,7-6-16,2-1 109,13-16-76,-5 10 137,26-23-173,-15 21 0,28-15-90,-17 22-240,45-7 105,-43 17-186,22 7-222,-40 15-1540,3 21 16,-10-2 2070,-3 30 0,-13-37 0,-4 5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91"/>
    </inkml:context>
    <inkml:brush xml:id="br0">
      <inkml:brushProperty name="width" value="0.04286" units="cm"/>
      <inkml:brushProperty name="height" value="0.04286" units="cm"/>
      <inkml:brushProperty name="color" value="#E71224"/>
    </inkml:brush>
  </inkml:definitions>
  <inkml:trace contextRef="#ctx0" brushRef="#br0">411 9 10936,'9'-3'2566,"-3"3"-2091,-6 0-206,0 0-143,-51-6-45,21 8-78,-43-2-3,35 13 3,-1 2 5,-10 21-10,14-8-43,-7 28 8,27-22 21,6 22 10,15-26 6,22 13 45,-2-24 5,30 3-41,-20-14 41,41-4-5,-40-1-40,27-3 60,-43 2 139,3 8-69,-15 1 203,-5 19-256,-8-8-38,-18 27-125,-1-19-372,-31 26 139,15-29-503,-31 10 113,23-24-6559,-37-13 7263,48-9 0,-9-4 0,36 7 0</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682.64581" units="1/cm"/>
          <inkml:channelProperty channel="Y" name="resolution" value="1205.55554" units="1/cm"/>
          <inkml:channelProperty channel="F" name="resolution" value="22.75278" units="1/deg"/>
          <inkml:channelProperty channel="T" name="resolution" value="1" units="1/dev"/>
        </inkml:channelProperties>
      </inkml:inkSource>
      <inkml:timestamp xml:id="ts0" timeString="2024-02-28T17:14:36.650"/>
    </inkml:context>
    <inkml:brush xml:id="br0">
      <inkml:brushProperty name="width" value="0.05292" units="cm"/>
      <inkml:brushProperty name="height" value="0.05292" units="cm"/>
      <inkml:brushProperty name="color" value="#FF0000"/>
    </inkml:brush>
  </inkml:definitions>
  <inkml:trace contextRef="#ctx0" brushRef="#br0">44267 19624 882 0,'0'0'287'16,"0"0"-7"-16,0 0-107 15,0 0-14-15,0 0-52 0,0 0-22 0,0 0-37 16,0 0 7-1,0 0 4-15,-8-53 9 0,8 48 16 0,0 1 55 16,-2-4 29-16,0-2-10 16,0 1 3-16,0-5 31 0,0 9 48 0,-2-5 33 15,0 2-11-15,-1 0-29 0,3 2-46 0,0-4-48 16,2 4-40 0,0 0-19-16,0-2-40 0,0 5-39 0,0-6-1 15,4-1-30-15,7-2 5 16,-3 0 0-16,2 2 13 0,3-4-4 0,1-4-2 15,-1 8 15-15,-1-2-16 16,-2 3 19-16,-1 4-2 0,-3 3-13 16,-4-2 3-16,2 4-13 0,-4 0 23 0,0 0 2 15,0 0 12-15,0 0-10 16,0 0-2-16,0 0-2 0,0 0-1 0,2 0-13 16,0 0 14-16,-2 0-1 15,0 0 1-15,0 0 2 0,0 0 3 16,0 6 16-16,0-1-16 15,0 4 13-15,0 5 30 0,-2 6 9 0,2 8-11 16,0 0-14-16,0 4-11 16,0 4-18-16,0 0 1 0,2-3 1 0,2 0-2 15,0-2-1-15,-2-1-37 0,3-5-59 16,-1-7-27-16,0 0-29 16,-2-4-17-16,2-2-57 0,-2-4-58 0,0 0-92 15,0 2-118-15,-2-3-139 16,0 2-430-16</inkml:trace>
  <inkml:trace contextRef="#ctx0" brushRef="#br0" timeOffset="250.05">44286 19870 1730 0,'0'0'807'0,"0"0"-315"0,0 0-217 16,0 0-23-16,0 0-6 0,0 0 31 0,0 0-18 16,0 0-61-16,0 0-44 15,0 0-25-15,4 0-28 0,-2 1-24 0,4 2-53 16,5 1-24-1,1 2 43-15,9-2 3 0,2 0-6 0,-1 2-1 16,5-3-5-16,-2 0-10 16,0-1 1-16,-5 2-13 0,-3-2-11 0,-3 2-1 15,-1-2-19-15,-5 1 19 0,0 0 0 16,-6-3-10-16,1 0-51 16,-3 0-48-16,0 0-63 0,0 0-70 0,-7-6-64 15,1 0-760-15,-10-14-2062 0</inkml:trace>
  <inkml:trace contextRef="#ctx0" brushRef="#br0" timeOffset="1151.48">42729 21448 1820 0,'0'0'1542'16,"0"0"-1219"-16,0 0-165 0,0 0 18 0,0 0 81 16,0 0 25-16,0 0 10 15,0 0-69-15,0 0-61 0,-49-30-74 16,49 28-24-16,0 0 9 15,0-2-43-15,0 4-30 0,2-3-41 0,2 3 20 16,2-1-19-16,5 1 28 16,-1 0 12-16,6 0-21 0,1 0 8 0,4 4-5 15,-5 2 16 1,-1 2-19-16,-1 0 9 0,-4 4-6 0,-3 0 14 16,-7 0 4-16,0 4 4 0,-7 1 20 0,-7 2 3 15,-7-1 7-15,-1 4-32 16,-7 5 0-16,-2-7 1 0,2 1 12 0,0-1-12 15,4-4 0 1,2-2 15-16,3-2-17 0,7-1 2 0,5-6 76 16,4-4-6-16,4 2-40 15,0-3-33-15,0 0-15 0,6 0 0 0,0 0 15 16,7 4 18-16,3 0 25 0,3-2-16 0,-1 2 0 16,5 0-12-1,0 0 0-15,0 2-12 0,1 0-3 0,1 0-17 16,2 1-1-16,-2 7-52 15,-2-1-69-15,-3 3-101 0,-1-2-148 0,-7 0-768 16,3-4-2114-16</inkml:trace>
  <inkml:trace contextRef="#ctx0" brushRef="#br0" timeOffset="2402.16">48716 22256 3953 0,'0'0'697'0,"0"0"-298"0,0 0-265 16,0 0-106-16,0 0-1 15,0 0 67-15,0 0-27 0,74-22-46 16,-53 25-19-16,4 6-4 16,-9 2-17-16,3 8 17 0,-5 1-34 0,-1 2 33 15,-11 4-28-15,0-4-23 16,-2 2 38-16,0-7-5 0,-4 2 18 0,-2-5-11 16,-1-6 14-1,7-2 12-15,-2-4-11 0,2-2 5 0,0 0-6 16,2 0-30-16,5 0-13 0,-1 0 37 0,4 0 6 15,0 1 10-15,5 8-8 16,1-1 15-16,-3 6-15 0,-1 0 8 0,1 7-10 16,-7 4-1-1,-2 1 1-15,0 2 19 0,-4 2-18 0,0-5 29 16,0 5 1-16,-4-7 2 16,-2 1 7-16,2-6-13 0,-1-4-3 0,-3-6 4 15,0 5 8-15,4-12-9 16,-2 4-25-16,-1-5-2 0,-3 0-50 0,0 0-57 15,-1-5-87-15,-3-1-66 0,2-2-150 16,-3-6-369-16,9 6-616 16,2-16-758-16</inkml:trace>
  <inkml:trace contextRef="#ctx0" brushRef="#br0" timeOffset="3082.56">47368 19720 737 0,'0'0'1144'16,"0"0"-733"-16,0 0-71 0,0 0-41 0,0 0 37 15,0 0 36-15,0 0 12 16,0 0-84-16,0 0-83 0,0 0-47 0,2-14-57 16,-4 16-39-1,0 2-74-15,-2 0-9 0,4 6-89 0,-4 6-19 16,4 8 105-16,-2 8 12 0,2 0 3 0,0 3-3 15,8-8-3 1,6-1-19-16,5-6 3 0,4-2 19 0,6-6-1 0,4-2 2 16,2-3 0-1,4-2 3-15,-2-1 8 0,3-4-12 0,-1 4-87 16,-4-4-126-16,-2 0-125 16,0 0-170-16,-4 0-163 0,-10-4-520 0,6-5-438 15</inkml:trace>
  <inkml:trace contextRef="#ctx0" brushRef="#br0" timeOffset="3252.55">47767 19774 851 0,'0'0'2939'0,"0"0"-2430"15,0 0-132-15,0 0-156 16,0 0-96-16,0 0-27 0,0 0-76 16,0 0-22-16,0 0-150 15,0 0 61-15,-54 118 43 0,34-32 44 0,-9 37-75 16,0 8-95-16,-2-1-228 0,10-36-625 0,0-22-1485 15</inkml:trace>
  <inkml:trace contextRef="#ctx0" brushRef="#br0" timeOffset="6127.69">44259 20338 2159 0,'0'0'700'16,"0"0"-293"-16,0 0-76 15,0 0-82-15,0 0-3 0,0 0 9 0,0 0 5 16,0 0-57-16,0 0-62 16,4-4-43-16,-4 4-31 0,0 0-18 15,0 0-34-15,0 0 31 16,0 0-25-16,0 0-20 0,0 0 1 0,0 0-2 15,0 0-10-15,0 0 8 0,0 0-11 0,0 0-17 16,0 0 29-16,0 0-16 16,0 0 5-16,0 0-6 0,0 0-1 15,0 0-14-15,0 0-16 16,0 0-12-16,0 0 27 0,0 0 34 0,0 0 28 16,0 0 17-16,0 0 41 15,0 0-13-15,0 0 9 0,0 0-6 0,-2 0-30 16,-2-6-22-16,-2-4-2 0,0-4-22 15,4 2-12-15,2 0 11 16,-2 3-1-16,2 2-11 0,0 1 10 0,0 6 3 16,0 0 0-16,0 0 25 15,0 0 2-15,0 6-3 0,0-4 3 0,0-2 43 16,0 2 12-16,0 0-9 16,0-2-19-16,0 0 0 0,0 0-23 15,0 0-30-15,0-4 8 16,0 2-9-16,0 2-27 0,0-6 27 0,0 6 18 15,0 0 9-15,0 0-12 0,0 0 12 0,0 0 3 16,0 0-28-16,0 6-2 16,0-6-2-16,0 2-34 0,0-2 12 15,0 0-18-15,0 0 11 16,0 0-11-16,0 0 3 0,0 0-19 0,0 0 7 16,0 0-31-16,0 0-12 15,0 0-40-15,0 0-3 0,-11 0-12 0,-3 0-167 16,-3-2-477-16,-16-4-1233 0,108 14 111 0</inkml:trace>
  <inkml:trace contextRef="#ctx0" brushRef="#br0" timeOffset="7589.9">42920 8056 947 0,'0'0'1100'0,"0"0"-647"15,0 0 14-15,0 0-22 16,0 0-138-16,0 0-71 0,0 0-161 0,0 0-36 15,0 0 45-15,-58-59 47 16,49 48 86-16,1 2 33 0,4 2-5 0,0 3 2 16,2 2-52-16,0 2-71 0,2 0-69 15,0 0-55-15,0 6-19 16,4 2-47-16,2 2-7 0,2 8 61 0,1 2-3 16,-1 1 2-16,-4 0 13 15,0-6 17-15,-4-1 31 0,0-7 16 0,-2-1 9 16,-4-6 5-16,0 0-5 15,0-14-73-15,-5-4-12 0,5-4-24 16,0-6 2-16,2 0 7 16,2-2 0-16,2 7-1 0,0 8-14 0,4 7 9 15,-2 4 8-15,2 4 7 0,-2 0 3 0,0 7 15 16,0-2 33-16,0 9 1 16,2 0 5-16,-4 0-5 0,2-2-1 15,-2-2-12-15,0-6 0 16,0-2 16-16,0-2-7 0,0 0 27 0,0 0 22 15,-2 0 14-15,0 0 55 16,0 0-30-16,-2 4-16 0,0-2 0 0,0-2-32 16,2 2-49-1,2-2-21-15,0 0-39 0,0 0-31 0,0 0-62 16,0 0-55-16,0-4-72 0,0-2-174 0,0 2-279 16,0-2-521-16,-6-4-1230 15</inkml:trace>
  <inkml:trace contextRef="#ctx0" brushRef="#br0" timeOffset="8009.52">42293 7336 342 0,'0'0'2167'0,"0"0"-1597"0,0 0-213 0,0 0-66 16,0 0-52-16,0 0 0 0,0 0 96 15,0 0-107-15,0 0-142 16,0 0-67-16,85-92-19 0,-64 72 0 0,4-2-4 16,-5 2-8-16,-1 1 9 15,-1 2-12-15,-3 5 13 0,-5 2-11 16,-4 6 11-16,-1-2 2 15,-3 6 1-15,-2 0 27 0,0 4 21 0,0-2 0 16,0 6 49-16,-2-2 54 16,-5 2-27-16,1 6-88 0,2 0-37 0,-2 6 12 15,2 0 27-15,4 6-33 0,0 2-6 16,4 5-2-16,8 8-34 16,3-1 35-16,1 4-11 0,1 2 12 0,1-4-12 15,3-2-4-15,-4-2-72 16,-3-6-79-16,-2-5-72 0,-1 3-252 0,-7-7-310 15,-4-3-1039-15</inkml:trace>
  <inkml:trace contextRef="#ctx0" brushRef="#br0" timeOffset="8189.73">42529 7774 3765 0,'0'0'1125'0,"0"0"-832"15,0 0-40-15,0 0-81 0,0 0-59 16,0 0-39-16,0 0-74 15,0 0-88-15,0 0 88 0,0 0 6 0,95 3 11 16,-60-3-17-16,0 5-16 16,0-4-8-16,3 4-54 0,-1-3-111 0,-4 4-118 15,-10 0-403-15,-9 2-1306 0</inkml:trace>
  <inkml:trace contextRef="#ctx0" brushRef="#br0" timeOffset="9891.43">42754 8146 653 0,'0'0'1114'0,"0"0"-848"0,0 0 6 15,0 0 168-15,0 0 31 16,0 0 37-16,0 0-21 0,0 0-275 0,0 0 69 15,-41-106-165-15,10 60-27 16,-19-16-12-16,-30-30-25 0,-34-30-17 0,-25-18-35 16,-11-2 0-16,-1 12-3 15,12 24-9-15,1 12 12 0,7 15 1 0,7 10 27 16,9 8 8-16,11 11 1 0,22 3-10 16,20 17 13-16,18 6 2 15,9 5-5-15,0-2 15 0,-2-1 11 0,0 2 10 16,3 0-24-16,12 8-19 15,3 2 6-15,5 2 4 0,5 4-16 0,5 4-22 16,2-4-2-16,2 2-42 16,0 2-19-16,0 0-33 0,0 0 0 15,0 0 0-15,4 0 18 16,0 0 42-16,-2 0 34 0,-2 0-2 0,5 2-22 16,-5 2-4-16,0-4 10 0,0 0 17 0,0 1 1 15,0-1 2-15,0 0 10 16,0 0-10-16,0 0 1 0,0 0 0 15,0-1 16-15,0 1 2 16,0 0 25-16,0 0 15 0,0 0 12 0,-5 0 6 16,1 0-65-16,-4 0-13 15,-2 0-1-15,-1 10 0 0,-3 0-19 0,-1 7-11 16,1 4 6 0,2 3 14-16,-1 2 10 0,3-4 18 0,2 2-6 15,-1 0 0-15,3-6-11 0,-2 3 0 0,4-6-1 16,2 6-12-16,2-7 0 15,0-1 9-15,0 1-18 0,2 0 2 0,8-8-17 16,5 2 18 0,5-4 6-16,7-4 12 0,6 0 0 0,8-4 2 15,7-8 10-15,6-4-9 16,0-4 9-16,-3 4-10 0,-1-2 1 0,-13 4-1 16,-8 5 1-16,-6 2-1 0,-13 1-2 0,0 2 1 15,-5 4-1 1,-5 0 24-16,0 0 40 0,0 0 18 0,0 0 0 15,0 0-9-15,0 0 2 16,-5 0 52-16,-1-8 103 0,-4 0-149 0,-7-4-54 16,-3-2-8-16,-9-8-7 15,-4 3-10-15,-9-11 10 0,5 7-9 16,-4-1-3-16,-1 4 12 16,11 0-9-16,5 6 9 0,9 4 6 0,2 2 9 15,9 7-12-15,2-4-12 0,4 1 7 0,-2 4-10 16,2 0-21-16,0-4 3 15,0 1 0-15,0 3 3 0,0 0 3 16,0 0 9-16,0 0 3 16,0 0-1-16,-2 0-11 0,0 0-6 0,2 0 5 15,0-1-32-15,0 1-42 16,0 0-19-16,0 0-6 0,0-2 1 0,0 2-20 16,0 0-38-16,0-2-66 0,2 2-55 15,2-2 60-15,-2 0 113 16,0 2 46-16,-2 0 71 0,0 0 37 0,-4 2 80 15,-4 5 8-15,-5 2-125 16,-5 9 0-16,-3 4 39 0,-4 6 13 0,3 2 6 16,3-6 1-16,7-5 23 15,3-3 4-15,5-11-7 0,4-5-73 16,0 0-6-16,6-5-55 16,3-2 43-16,11-5 12 0,-1 0 27 0,8-2-18 15,0-4-9-15,0 4-27 0,8 2-55 0,0-4-252 16,-6 4-772-16,10-14-2131 0</inkml:trace>
  <inkml:trace contextRef="#ctx0" brushRef="#br0" timeOffset="10842.53">41696 10686 2298 0,'0'0'455'15,"0"0"-455"-15,0 0-67 16,0 0 67-16,0 0 22 0,-10-78 81 0,1 74 103 16,-1 2 2-16,-2 2-46 15,-3 0 10-15,1 6 17 0,1 4 41 0,1 0 5 16,1-2-36-16,5-4-41 16,4-2-16-16,0 0-13 0,2-2-25 15,0 0-31-15,0 0-49 16,0 0-24-16,0 2-22 0,-8 6-8 0,0 4-41 15,-3 4 10-15,-3 6 6 0,-1 6 33 16,1-5 20-16,1-2 1 16,1 2 1-16,4-4-3 0,0-7 3 0,3-4 12 15,5-2 0-15,0-6 9 16,0 0 10-16,0 0 3 0,0-2 9 0,0-4 3 16,0 0 0-1,5-5-46-15,-3 0-12 0,0-1-9 0,2 2 9 16,-2 4-4-16,0 2 16 0,-2 4 64 0,0 0 22 15,0 0 15-15,0 0 8 16,0 0 7-16,0 0-4 0,0 0-21 0,0 0-37 16,0 0-36-16,0 0-18 15,0 0-18-15,0 0-30 0,0 0-122 0,0 4-113 16,-2 2-154 0,0-2-315-16,-6 5-1057 0,20-32-384 0</inkml:trace>
  <inkml:trace contextRef="#ctx0" brushRef="#br0" timeOffset="11263.17">40292 10378 1079 0,'0'0'3074'0,"0"0"-2593"0,0 0-380 0,0 0-101 16,0 0-83-16,0 0 83 16,75-9 46-16,-30 9-6 0,9 3-40 0,8 10-1 15,0 2-17-15,-8 11-7 16,-7 3 10-16,-12 6-7 0,-10 7 4 0,-14 4 2 15,-9 8 16-15,-7-1 2 0,-13 4 10 16,-7-7 13-16,-6-2 2 16,0-6 10-16,0-5 0 0,-2-7 12 0,2-5 13 15,4-5 11-15,6-6 28 16,7-8 42-16,10-1 31 0,4-5-86 0,0 0-88 16,8-1-76-16,13-5-67 15,12-7 109-15,23-4 16 0,22-5-6 16,23 2-132-16,3 6-74 15,-15 10-183-15,-25 4-341 0,-29 0-703 0,0-3-691 0</inkml:trace>
  <inkml:trace contextRef="#ctx0" brushRef="#br0" timeOffset="11813.42">41559 10738 2372 0,'0'0'686'0,"0"0"-686"0,0 0-138 0,0 0 138 16,0 0 26-16,0 0 224 15,0 0 14-15,0 0-67 0,0 0-93 0,0 0 13 16,-2 4 24-16,2-4-3 0,0 0-10 0,0 0-19 16,0 0-26-1,0 0 35-15,0 0 106 0,0 0 27 0,-4 0-4 16,-6-14-134-16,-2 0-89 16,-11-6-3-16,2-2 6 0,-8 0-2 0,-4-2-7 15,-8-6 6-15,-19-8-3 16,-23-16 13-16,-29-15-19 0,-18-12-15 15,-10-9-1-15,-3 2-33 0,5 0 7 0,-7 6-9 16,8 12-34-16,13 16-39 16,21 12 92-16,25 16 15 0,22 6 4 0,16 8-5 15,9-1 6-15,2 0 7 16,1 3-9-16,1-6-1 0,6 5 3 16,11 4 11-16,3-1-13 15,1 3 11-15,2 5-12 0,4 0 0 0,0 0-21 16,0 0-16-16,0 0-14 15,0 0-4-15,0 0 18 0,0 0 4 0,0 0-4 16,0 0 10-16,0 0-1 0,0 0-5 16,0 0-53-16,0 0-212 15,4 0-133-15,7 1-163 0,-5 9-426 0,-2-2-358 16,-29-27 158-16</inkml:trace>
  <inkml:trace contextRef="#ctx0" brushRef="#br0" timeOffset="12293.97">39755 9706 2120 0,'0'0'482'0,"0"0"-324"15,0 0-14-15,0 0 14 16,0 0 49-16,0 0 54 0,-37-87-55 16,30 74-99-16,-3-1-82 15,6 4 3-15,-2 4 13 0,-5-2 53 0,1 4 26 16,4 4-17-16,-4 0-61 15,-5 2-42-15,5 8-18 0,-3-4 18 0,-1 4 2 16,1 2 17-16,1 0-17 0,0 0-2 16,1 2 15-16,3 2 10 15,2 4-6-15,0 1-16 0,4-1 21 0,2 7-2 16,0-4 0-16,6 7-20 16,6-5 17-16,3 3-19 0,5 0-3 0,3-4 1 15,6 2-19 1,2-6 18-16,-2-2 0 0,2-8 3 0,0 0 1 15,-4-8 2-15,2-2 21 16,-2-5 14-16,-7-8 5 0,-3-3 9 0,1-5 19 16,-9-2 74-16,1 1 26 0,-2 1-30 0,-6 1-13 15,0 3-9 1,-2 3-25-16,0 4 3 0,-2 2-12 0,-2 2-16 16,-4 0-14-16,0 1-19 15,-3-2-9-15,-5-1-24 0,1-6-3 0,-1 6 0 16,1-8-15-16,-1-2 3 15,-1-2-21-15,3 2-9 0,6-2-25 16,-3 8-51-16,3 3-49 0,6 6-19 0,-2 3-18 16,0 2-137-16,0 10-357 15,-1-2-814-15,-3 14-872 0</inkml:trace>
  <inkml:trace contextRef="#ctx0" brushRef="#br0" timeOffset="13294.26">41485 10844 1359 0,'0'0'241'0,"0"0"-205"0,0 0-33 0,0 0-6 15,0 0 6-15,0 0 237 16,0 0 185-16,0 0-69 0,0 0-22 16,0 0 59-16,33 30 9 0,-33-30-52 0,0 0-55 15,0 0-66-15,0-2-79 16,0 2-95-16,0-3-36 0,0 2-16 0,0-3 21 16,0 2 25-16,-2-5-15 15,-6-2-32-15,0-2-2 0,-7-5 18 16,-1 1 13-16,-9-3 9 15,2-6 21-15,-12-3-3 0,-2-8-22 0,-9-3-5 16,-8-5-19-16,-18-12 15 0,-17-5-6 0,-29-9-5 16,-12-4-14-16,-4 11 16 15,12 12-15-15,4 12 36 0,6 6 22 16,9 4 115-16,4 4-52 0,8 4-61 16,18 8-20-16,18 2 8 0,11 6-6 15,7-2-2-15,-4 2-4 16,-1 0 6-16,-1-4 0 0,8 6 13 0,12-2-10 15,2 4-15-15,13-4-9 16,6 3-3-16,0-2-21 0,2-1-25 16,0 2-32-16,2 2-19 0,-2-4 10 0,2 4 21 15,-2 0 15-15,0 0 0 16,0 0 17-16,0 0-5 0,0 0-9 0,0 0 0 16,-2 4-9-16,2-4 9 15,0 0 2-15,0 0 7 0,0 0 0 16,0 0-21-16,0 0-22 15,0 0-5-15,0 0-4 0,0 0-3 0,0 2-27 16,-2 2-43-16,-4 4-74 16,0 0-154-16,-5 4-263 0,5-1-812 0,-2-2-1032 0,47-63 2383 15</inkml:trace>
  <inkml:trace contextRef="#ctx0" brushRef="#br0" timeOffset="14045.16">39726 9682 3432 0,'0'0'650'0,"0"0"-410"16,0 0-103-16,0 0 20 0,0 0 77 15,0 0 53-15,0 0-86 16,0 0-99-16,-87-63-102 0,60 80-64 0,-4 7 24 16,0 8 40-16,-2 2 19 15,2 4 5-15,0-2-12 0,4 2-11 0,2 0-1 16,3-4 0-1,1 0 1-15,2 0 14 0,1-4-14 0,7-2-1 16,-1 0-3-16,4-6-9 16,0-4-6-16,5 0 6 0,-1-5-3 0,4 1-4 15,0-7 1-15,0-1 15 0,0 0-15 0,0-2 17 16,0-4 1 0,0 4 2-16,0-4 16 0,0 0-3 0,2 0-4 15,0 0-11-15,1 0-15 16,5 0-9-16,10 0 24 0,5 0 27 15,10 0-2-15,9 0-4 16,11-7 0-16,13-4-19 0,5 2 9 0,-3-8-11 16,2-1-2-16,-16 4-1 0,4-1 1 0,-6 2 2 15,-17 5 0-15,-10 0 0 16,-9 6-1-16,-8 0-2 0,-6 2 3 16,-2 0 49-16,0 0 42 0,0 0 15 15,-6-3-3-15,-6-6 69 0,1-5-139 16,-5-6-9-16,-1-8-21 15,-3-8-3-15,-1-6-48 0,-4-6 36 0,2 0 0 16,-1 0-15-16,-1 10 2 16,2 6 25-16,2 8 3 0,5 6 0 0,-5 7-3 15,11 8 0-15,-5 1-1 0,-1 2-30 16,-5 2-5-16,5 10-3 16,-9 4-19-16,-2 9-2 0,-8 11 20 0,-4 9 16 15,-3 5 3-15,-9 19 3 16,5-2 0-16,-1 2 5 0,5 4 10 0,9-15-9 15,0 4 11-15,10-10-1 16,7-10-22-16,8-13 6 0,5-14-13 16,3-10-29-16,9-5-35 15,5-5 64-15,5-17 31 0,8-7 24 0,4-12-6 16,0-5-18-16,-4-4-23 0,2 0-20 0,-9 6 7 16,-3 2 19-16,-9 15 17 15,-4 6 39-15,-4 7 46 0,-12 14 4 16,-7 0-35-16,-4 18-54 15,-4 12 0-15,-1 8 20 0,1 6 19 0,0 2 0 16,12-4-20-16,7-8-19 16,8-10-37-16,8-10-39 0,11-10-185 0,4-4-233 15,18-34-1043-15</inkml:trace>
  <inkml:trace contextRef="#ctx0" brushRef="#br0" timeOffset="15997.53">49584 10408 1711 0,'0'0'561'15,"0"0"-167"-15,0 0-8 16,0 0-41-16,0 0 79 0,27-82 40 0,-27 75-123 15,0 0-145-15,0 3-58 0,0 2-22 16,0 2-30-16,0 0-77 16,0 0-9-16,0 0-67 0,0 2-25 0,2 2-6 15,4 3 68-15,7 0 30 16,-7 2 0-16,2-4-1 0,0 1-27 0,1 0-6 16,-9-4 28-1,0-1 6-15,0 2 31 0,-9-1 9 0,-1-2 33 16,-2 2-33-16,-1-2-9 0,3 2-1 0,-3-2 19 15,7 0-6-15,4 0 5 16,2 2-48-16,0-2-30 0,0 2-28 0,4-1-21 16,5 4 51-1,1 1 28-15,2 0 15 0,1 2-14 0,-5-2 0 16,-2-2-1-16,-2 0 2 16,-4-4 2-16,0 0 20 0,0 0 10 0,0 0-1 15,0 0-33-15,0 0-15 16,0 0-113-16,-2 0-130 0,0 0-296 15,2 0-1156-15,-8 0-739 0</inkml:trace>
  <inkml:trace contextRef="#ctx0" brushRef="#br0" timeOffset="16447.62">49964 10199 4738 0,'0'0'733'0,"0"0"-666"16,0 0-67-16,0 0 0 15,0 0 48-15,0 0 49 0,0 0-97 0,0 0-66 16,73-59 44-16,-61 61-20 16,-2 5-16-16,3 2-12 0,-5 9 22 0,-6 2 11 15,-2 3-5-15,0 8-28 16,-10-3-3-16,-3 2 3 0,-1 2 18 15,0-12 33-15,5-2 17 0,5-10-16 0,4 0-22 16,0-8 6-16,0 0-8 16,8 0 42-16,5 0 9 0,3 2 34 0,9 1 6 15,-2-2-10-15,8 4-5 16,0 4-20-16,0 3-14 0,0 4-11 16,-4 0 10-16,-7 4 1 15,-3-2-3-15,-9 0 3 0,-4 0 0 0,-4-4 40 16,0-5 24-16,0 0 6 0,-4-1 30 0,0-6 4 15,0 2-7-15,2-4-19 16,-2 0-11-16,0 0-15 0,-5 0-4 16,1 0-19-16,-2 0-29 15,-13 0-85-15,-2 4-81 0,2-1-53 0,-3 4-34 16,7-3-197-16,7-4-320 16,3 0-851-16,9-24-615 0</inkml:trace>
  <inkml:trace contextRef="#ctx0" brushRef="#br0" timeOffset="17248.39">50289 10136 1558 0,'0'0'1707'0,"0"0"-1364"0,0 0-213 0,0 0-130 0,0 0-108 15,0 0-72 1,0 0 17-16,0 0-324 0,0 0-756 0</inkml:trace>
  <inkml:trace contextRef="#ctx0" brushRef="#br0" timeOffset="17618.97">49501 10288 2659 0,'0'0'1290'0,"0"0"-1148"0,0 0-77 0,0 0 1 16,0 0 114-16,0 0 5 0,0 0-15 0,0 0-152 16,0 0 19-16,0 0-15 15,85-6 79-15,-39 2-28 0,20-6-9 0,27-8 0 16,41-14 0-16,21-10 13 16,15-12-7-16,3-8 8 0,1 1-23 15,12-3-21-15,6-2-13 16,7 3 9-16,-7 3-19 0,-6 6-11 0,-23 6-3 15,-22 8-9-15,-23 12-12 16,-38 8 6-16,-18 6 17 0,-27 5 1 0,-8 4 1 16,0 3-1-16,-8-2-2 0,1 1-11 15,-9 3-20-15,-11 0-3 16,0 0 14-16,0 0 20 0,-4 0-1 0,-7 5-36 16,-5-1-71-16,1 4-69 15,-1-2-42-15,-7 1-59 0,4-7-154 0,3 0-567 16,-7-7-1013-16</inkml:trace>
  <inkml:trace contextRef="#ctx0" brushRef="#br0" timeOffset="18249.16">52251 9242 2483 0,'0'0'435'0,"0"0"-233"0,0 0-109 16,0 0 25-16,0 0 28 15,0 0 139-15,0 0 27 0,0 0-81 0,0 0-30 16,0 0-22-1,16-68-19-15,-28 68-65 0,-3 0-64 0,-5 12-31 16,-3 2-42-16,-8 10 2 16,0 6 28-16,-8 4 10 0,1 2 2 0,3 4 12 15,0 2 12-15,4 1-2 0,4-4 21 0,9-1-19 16,1-8-24 0,9 0 0-16,8-6-12 0,2-2 9 0,16-4 3 15,9-4 19-15,13 0 24 16,5-9-6-16,13-5 11 0,4 0-23 0,4-5-13 15,-4-5 43-15,0 0-37 16,-8 2-6-16,-4 2 0 0,-11 0 25 16,-4 4 6-16,-4 2-19 0,-8 0-24 0,-5 0 0 15,-1 2-1-15,-7 2 1 16,-6-2 0-16,0 0 0 0,1 1 0 0,-5-3 27 16,0 0 28-16,-9 0 54 15,1 0 124-15,-11-13-100 0,-3 1-104 16,-9-8-29-16,-4-2-11 15,-5-10 10-15,-1 0-22 0,-3-4-1 0,9 0 22 16,4 3-13-16,9 6 13 16,7 4 0-16,3 4-23 0,3 5-5 15,7 2 12-15,0 4 3 0,2 2-12 0,0 4-28 16,0-1-51-16,4 0-15 16,1 3 3-16,-1 0-31 0,4 4-53 0,0 2-151 15,-2 4-253-15,3-4-464 16,-1 0-410-16</inkml:trace>
  <inkml:trace contextRef="#ctx0" brushRef="#br0" timeOffset="18519.62">52071 9319 3060 0,'0'0'785'16,"0"0"-452"-16,0 0-146 15,0 0-23-15,0 0 27 0,0 0-10 16,0 0-111-16,0 0-70 15,0 0-76-15,0 0 75 0,10 0-2 0,3 5-28 16,-3 7-9-16,-6 2-3 16,0 8 43-16,-4 6 10 0,0 2 8 0,-12 3-6 15,1-2-12-15,-5-3 0 0,1-4 3 16,-1-4 28-16,1-4-3 16,3-2 18-16,8-6 33 0,0-6 13 0,4-2-16 15,0 0-76-15,12-6-21 16,0-8 2-16,3-10 19 0,6-5 0 0,1-4-168 15,-7-7-228 1,1 12-701-16,-9-21-1974 0</inkml:trace>
  <inkml:trace contextRef="#ctx0" brushRef="#br0" timeOffset="19550.84">48437 7696 2420 0,'0'0'0'16,"0"0"-266"-16,0 0-370 15,0 0 46-15,0 0 65 0,0 0 352 0,-85-18 66 16</inkml:trace>
  <inkml:trace contextRef="#ctx0" brushRef="#br0" timeOffset="19871.3">48056 7627 2617 0,'0'0'1210'16,"0"0"-1178"-16,0 0-32 0,0 0-38 0,0 0 38 16,0 0 124-16,0 0-4 0,0 0-64 0,0 0-40 15,0 0 8-15,25 63-5 16,-25-59-3-16,2-4 9 0,0 0-10 0,-2 0 26 15,0 0 21 1,2-2 25-16,-2-2 110 0,0 2 34 0,0-4-35 16,0 3-53-16,0-2-112 15,0 1-19-15,-2 2 31 0,0 2-43 0,0 0-13 16,2 4-38-16,0 4-41 16,0 6-27-16,2 4 92 0,7 4 2 15,3 0-15-15,0 1-113 0,7-10-94 0,2-6-178 16,3-4-248-16,-7-3-422 15,8-18-708-15</inkml:trace>
  <inkml:trace contextRef="#ctx0" brushRef="#br0" timeOffset="20151.48">48548 7086 4148 0,'0'0'757'16,"0"0"-595"-16,0 0-131 0,0 0 36 15,0 0 21-15,0 0 82 16,0 0-154-16,0 0-16 0,0 0-33 0,-6 110 32 16,0-66-1-16,6 8 2 15,0 2 12-15,2 0-10 0,10-7-1 0,7-2-1 16,6-7 0-16,6-4 0 16,6-6 2-16,9-6 14 0,5-4 8 15,5-4 15-15,6-6-8 0,-4-2-10 0,-2-3-21 16,0 0-17-16,-11-1-86 15,-4 2-46-15,-10-2-40 0,-4-2-47 0,-12 0-152 16,-3 0-262-16,-12-2-542 16,-6-16-661-16</inkml:trace>
  <inkml:trace contextRef="#ctx0" brushRef="#br0" timeOffset="20321.39">48966 7156 3606 0,'0'0'781'0,"0"0"-530"15,0 0-54-15,0 0-1 16,0 0-83-16,0 0-56 0,0 0-57 0,-66 140-51 16,49-68 17-16,3 2 31 15,3 2-9-15,7-22-28 0,0 6-180 0,2-6-370 16,0-7-1415-16</inkml:trace>
  <inkml:trace contextRef="#ctx0" brushRef="#br0" timeOffset="20852">48199 7702 3231 0,'0'0'644'0,"0"0"-644"15,0 0-503-15,0 0-205 0,0 0-317 0,0 0-507 0</inkml:trace>
  <inkml:trace contextRef="#ctx0" brushRef="#br0" timeOffset="21221.81">48032 7946 1934 0,'0'0'721'0,"0"0"-605"0,0 0-45 0,0 0 90 15,0 0 149-15,0 0 52 16,0 0-63-16,0 0-86 0,0 0-69 0,0 0-30 16,22-56 7-16,-11 34-7 15,3-8-40-15,7-4-47 0,8-7-11 16,4-8 2-16,23-25 7 16,16-20-10-16,35-32-14 0,18-20-1 0,5-8 2 15,6-6-1-15,-4 8 0 0,-1 2-1 0,-5 12 0 16,-8 14-3-1,-11 14-21-15,-24 24 5 0,-19 24-36 0,-25 20-71 16,-8 10-78-16,-4-2-1 16,-2 8 13-16,-7 4 7 0,-9 8 65 0,-9 7 89 15,-17 7-80-15,-1 3 48 16,-7 7-71-16,-4-2 20 0,-2 6-24 16,0 0-141-16,-6 0-111 15,4 3-245-15,10-6-775 0</inkml:trace>
  <inkml:trace contextRef="#ctx0" brushRef="#br0" timeOffset="21953.35">49898 5404 2607 0,'0'0'652'0,"0"0"-496"15,0 0-10-15,0 0 103 16,0 0 104-16,0 0-33 0,0 0-185 0,0 0-135 16,0 0-40-16,-103 6-99 15,66 18 28-15,-13 12 45 0,-4 8 29 16,1 8 6-16,-5 6 28 15,0 0-1-15,4-6 3 0,7-2-1 0,5-7 2 16,11-9 0-16,6-4 19 0,7-10 31 0,5-3-48 16,11-9-2-16,-2-2-31 15,4-1-13-15,0-5 1 0,0 0-1 16,4 0-4-16,-4 0 27 16,2 0 21-16,0 0 22 0,-2 0-5 0,0 0-14 15,0 0 9-15,2 0-12 16,1 0-12-16,1 0 11 0,4 0 0 0,-2 7-13 15,4 0 11-15,-1 0-10 0,3 7-5 16,-4 0 5-16,5 0 10 16,-1 0-13-16,3 3 1 0,1 6 12 0,5-1 0 15,-2 3-11-15,7 10 14 16,3-7 1-16,9 6 14 0,3 0 11 0,4 1-14 16,7-2 7-1,0-5 3-15,6-2 4 0,-9-6-7 0,-1-7-7 16,-3 1-9-16,-8-5 13 15,-6-2-13-15,-6-2 9 0,-12-5 13 0,-3 2-3 16,-6-2 22-16,0 0 121 0,-4 0 39 0,0 0 33 16,0 0 1-1,-4-2 6-15,0-12 20 0,-4-8-152 0,-3-10-112 16,3-8-9-16,-6-7 8 16,1-22-2-16,-3-15-21 0,5-26-12 0,-5-8-7 15,3 6 4-15,7 20-46 16,6 34 18-16,-4 16 31 0,4 10 25 15,0 4 11-15,0 2 1 0,4 4-1 0,-4 10-15 16,0 10-9-16,0 2-55 16,0 2-92-16,-8 12-246 0,0 6-272 0,-3 6 73 15,-7 3-100-15,1 10-362 16,1-15-169-16</inkml:trace>
  <inkml:trace contextRef="#ctx0" brushRef="#br0" timeOffset="22354.06">49700 5747 1836 0,'0'0'974'0,"0"0"-538"0,0 0-99 0,0 0-106 16,0 0-172-16,-85 39-43 0,54-11 6 16,-6 8-6-16,-7 8 18 15,1 3-15-15,2 0-3 0,3-5-16 0,7-2-14 16,13-13 14-16,7-13-1 16,11-5-36-16,0-9-14 0,17-2 36 0,4-8 15 15,16-7 50-15,4-10 19 16,13-7-63-16,2-5-6 0,2-5-135 15,-7 7 44-15,-3 5 59 16,-9 4 13-16,-12 10 4 0,-10 13-39 0,-13 0 0 16,-4 5 54-16,-9 10 265 0,-11 4-29 0,-7 14-117 15,-2-2-69-15,-4 8 12 16,4-7 62-16,8-6 46 0,7-7-10 16,10-13-81-16,4-1-79 15,0 0-12-15,0 0-166 0,4-1 30 0,2-4 21 16,2-4-22-16,1 1 27 15,-3 2-29-15,-4-1 132 0,-2 7 19 0,0 0 16 16,-4 7-16-16,-5 3-31 0,-3 8-45 16,-2 8 76-16,-3 2 125 15,0 6 1-15,7 0-20 0,2 2-53 0,6-8-16 16,2 0-37-16,2-4-3 16,10 2-22-16,5-4 24 0,1-8-33 0,5 1-31 15,6-2-146 1,0-9-145-16,-6-2-772 0,8-10-1324 0</inkml:trace>
  <inkml:trace contextRef="#ctx0" brushRef="#br0" timeOffset="24025.8">42711 8216 2167 0,'0'0'672'0,"0"0"-603"15,0 0-69-15,0 0-78 16,0 0 46-16,0 0 32 0,0 0 53 0,0 0-53 15,0 0-65 1,12-10-28-16,-6 10 29 0,5-9 61 0,1 4 2 16,5 1-15-16,-1-2-45 15,1 0-104-15,-1-2 6 0,1 4 46 0,-5 0 68 16,-1 2 25-16,-5 0 20 0,-2 2 2 0,-2 0 105 16,-2 0 117-1,0 0 63-15,0 0 15 0,0 0-52 0,0 0-24 16,0 0-29-16,-2 0-64 15,2-2-102-15,-2 0 20 0,2 0 24 0,0 2-9 16,-2-3-35-16,2 0-5 16,-4-3 6-16,2 4 14 0,-5-1 26 15,1 0 65-15,0-1-7 0,0 2-50 0,0 2-5 16,-1-4-2-16,3 2-17 16,0 0-13-16,0 2 0 0,2-2-25 0,-2 1-17 15,2 1-1-15,0 0-12 16,-2 0-3-16,-3 0 15 0,3 5 0 15,-6 1 30-15,-7 10-28 16,-5 12 11-16,-7 4-1 0,-11 14 12 0,-13 21-2 16,-20 24 2-16,-16 33 10 15,-12 26 3-15,0 18 27 0,4 8 0 0,10 2-6 16,4 5 12-16,5 0-19 0,9-3-26 16,12-12 4-16,7-13-28 15,15-14 8-15,12-15-9 0,9-20-3 0,5-10-12 16,5-22-6-16,4-18 6 15,0-20-4-15,0-5 4 0,0-2 0 0,4 3 3 16,0 2 12-16,1-6-3 16,-1-1 2-16,-2-7-2 0,0-3-16 15,-2 1-11-15,0-6-4 0,2-4-2 0,-2 0-10 16,2-4-24-16,0-2-37 16,-2-2-19-16,2 0 25 0,0 0 42 0,-2 0 59 15,0-2 61-15,0 2 22 16,0 0-31-16,0 0-6 0,0 0-18 15,0 0-1-15,0 0-15 16,0 0-12-16,0 0-1 0,0 0-17 0,0 0-4 16,0 0-2-16,0 0 6 15,0 0 5-15,0 0 1 0,0 0-6 0,0 0-10 16,0 0-27-16,0 0-28 0,0-4-22 0,0-6-19 16,0-2-28-1,0 1 6-15,0 2-21 0,-4 1-12 0,-2-2 62 16,2 1 57-16,-5 0 28 15,5 1 31-15,-2-2 1 0,2-4-44 0,0 6-48 16,4-7-218 0,-2 4-475-16,2-13-1508 0</inkml:trace>
  <inkml:trace contextRef="#ctx0" brushRef="#br0" timeOffset="25206.29">41820 10926 1924 0,'0'0'499'0,"0"0"-312"16,0 0-19 0,0 0 89-16,0 0 21 0,0 0 20 0,0 0-61 15,0 0-168-15,0 0-69 16,27-30-101-16,-15 30 101 0,11 0 28 16,6 6 3-16,12 0-12 0,5 4-15 0,7-2-1 15,9-2-1-15,5 2-1 16,11 4 2-16,15-4-1 0,19 0 1 0,6-2 16 15,-5-2-17-15,-3-2 1 16,-11-2 13-16,0 0-14 0,3 0 1 16,-5 0-1-16,0 0 11 15,-2 0-10-15,-4 0 0 0,-4 2-2 0,-2 2 1 16,-1 2-2-16,-1 1 1 16,2-2 12-16,-3-1-10 0,-1 2 16 0,2 2 3 15,-5-2-21-15,3-2 2 0,-1 0 10 16,-3 2-11-16,-3 0 2 0,1 1 11 15,-11 0-2-15,-12-1-10 0,-9-2 9 16,-2 0-11-16,9 5-1 16,8-2 0-16,12 5 0 0,9-6 0 0,14 3 1 15,10-2 3-15,9-3-1 16,-9-2 12-16,-10-2-12 0,-8 0-3 0,0 0 0 16,1-4-2-16,-1-2 2 0,4 2 0 15,-2-4 2-15,2 2-1 16,-5 2 0-16,3-2-1 0,-2 2 0 0,0-4 0 15,2 2 3-15,-1-6 9 16,1 3-9-16,0-4 13 0,2-1-4 16,-2 0 4-16,-5-1-14 0,1 2-1 15,-2 1 0-15,1 2 11 0,-1 1-12 16,4 6-2-16,-3 0 0 16,3 0-1-16,0-1 2 0,2 2-2 0,2-8 0 15,2-1 1-15,0-6 1 0,4 0-2 16,-6 0-22-16,1-1-13 15,4 3 1-15,-1-2 5 0,2 3 31 0,0 0 1 16,-2 6 3-16,-4-2-1 16,0 4 13-16,-5-5 17 0,-5 5-4 0,-11-3 34 15,-14 1-6 1,-11 0-19-16,-6-2-12 0,11-4 31 0,-1 0 28 0,9-3-16 16,-2 0-19-16,0-3-30 0,2-4-18 15,-3 4 1-15,-5-4 1 16,-1 6 0-16,-7-2 9 0,-5-1 7 0,-8 6 9 15,-9 3 12-15,-5 2 24 16,-1-3 47-16,-8 7 45 0,0-3-53 0,-2-3-57 16,3 2-46-1,-1 0-9-15,-4-2-28 0,4 2-2 0,0 0-1 16,-4 3 13-16,0 2-4 16,0-1-97-16,0 2-171 0,0-1-698 0,-17-8-2166 15</inkml:trace>
  <inkml:trace contextRef="#ctx0" brushRef="#br0" timeOffset="27026.6">49510 10530 460 0,'0'0'329'16,"0"0"-234"-16,0 0-4 15,0 0 244-15,0 0 66 0,0 0 8 0,0 0-105 16,0 0 35 0,0 0 62-16,0 0-32 0,0 0-46 0,14 42-65 15,-16-40-53-15,2-2-75 0,-2 0-58 0,2 0-45 16,0 0-8-16,0 0-19 15,0 0 0-15,0 0-16 0,0 0 1 16,0 0 12-16,0 0 1 16,0 0 2-16,0 0 22 0,0 0 8 0,0 0 17 15,0 0 8-15,0 0 16 16,0 0 9-16,0 0 15 0,0-2-19 0,0-6-36 16,0-6 6-16,2-1-45 0,-2-1-1 0,4 1-34 15,-2 1 34 1,0-7 40-16,2 1 9 0,-4-11-22 0,0-2-12 15,0-6 7-15,0-5-4 16,0-2 6-16,-4-4 7 0,2 0-19 0,0 2 12 16,-2-2-21-16,2-2 0 15,-2 4 22-15,-2 0-4 0,-3 0 0 16,-1-2 3-16,-4-2 1 16,1 4 14-16,-3-6 28 0,-1 0-10 0,1-8-14 15,1 2-7-15,-4-16-18 0,7 8-2 0,-4-1 8 16,5 0-9-16,3 9-3 15,-2-8-9-15,-1 6-1 0,-3 1-1 16,-1-2-1-16,-10 5 0 16,-1 0-2-16,-12 1 2 0,-9 0 0 0,-17-9 1 15,-21-4 0-15,11 13 0 16,-3 4 17-16,15 15 18 0,15 6 19 16,-9-8-22-16,-2 0-32 0,2-2 15 0,2 2-16 15,3-2 0-15,7 6 12 16,-1 0 12-16,3 0 1 0,3 5 5 0,0 2-15 15,2-1 0-15,4 5 9 16,-3 2 6-16,7 3-12 0,5 6-6 0,-1 2-12 16,4 4-13-1,7 0-5-15,1 4 3 0,5 2-12 0,4 0 9 16,4 2-9-16,0-2-7 16,0 2 1-16,0 0 0 0,0 0 3 0,0 0 3 15,0 0-13-15,0-2-2 0,2 2-18 0,0-2-1 16,-2 2-3-16,0-1-26 15,2 1-68-15,0-3-156 0,2 3-249 16,0 0-618-16,3 0-306 16,1 0-320-16,-39 8 1807 0</inkml:trace>
  <inkml:trace contextRef="#ctx0" brushRef="#br0" timeOffset="27546.32">47984 7840 1600 0,'0'0'1296'0,"0"0"-1184"16,0 0-110-16,0 0 30 0,0 0-17 0,-72-36-14 16,59 29 34-1,3 6 44-15,0-5-24 0,1 2-52 0,-1 0-3 16,0 0 64-16,-3 3 82 16,3-6 0-16,-5 1-48 0,1 2-6 0,-5 0-42 15,-3-5-15-15,-3 4 50 0,-6 1-23 0,-6-1 46 16,-3-1 20-1,-3-3-60-15,-5 4-31 0,-3-4-9 0,-3 2-9 16,-2 2-19-16,-16-4 2 16,-21 0-2-16,-25-5 22 0,-12-4-4 0,0 3-18 15,-5 1 1-15,9-2 21 16,-12 1-10-16,-9 1 4 0,-8 4-16 16,-6 8-13-16,-7 2-27 15,1 8 25-15,-5 6-13 0,-2 5-3 0,1 0 28 16,-3 1-13-16,5 0-3 0,7-2 19 15,3-2 2-15,10 0 17 16,4-4 3-16,5 2-4 0,5-4 4 0,9 2 3 16,17 0 9-16,7 0 12 15,11 0-18-15,23-2 0 0,16 0-25 0,11-6-2 16,8 4-1-16,-3-2-3 16,3 2-9-16,0 0-1 0,10-2 10 0,9-2-25 15,10 0-15-15,3 1-16 0,3-4-59 16,3-1-34-16,3 4 60 15,6-2-5-15,1 2-10 0,-1-1 0 0,-2-2-54 16,-1-1-20-16,-3 0 2 16,-4 0-109-16,0 0-121 0,-2-1-560 15</inkml:trace>
  <inkml:trace contextRef="#ctx0" brushRef="#br0" timeOffset="28226.16">41708 9036 3139 0,'0'0'373'15,"0"0"-313"-15,-43-73-60 0,30 50-66 0,1-3 18 16,0 4 48-16,3 4 38 16,5 10-9-16,0 2-1 0,2 2 20 15,-2 4 25-15,4 0-73 16,-4 12 0-16,2 6 0 0,-2 14 9 0,-1 13 114 16,1 22-25-16,0 22-32 0,2 20-16 0,2-9 1 15,0-22 11-15,2-24-40 16,4-22-6-16,5-5-14 0,1 0 0 15,7-5 29-15,1-8 16 16,7-14 37-16,4-4 182 0,11-20 66 0,13-24-64 16,20-28-97-16,20-24-65 15,2-8-51-15,0 8-25 0,-12 18-27 16,-19 24-3-16,-12 18-30 0,14-2-43 16,7 11-97-16,13 2-77 0,-5 5-152 15,-27 12-878-15,-13 0-1921 0</inkml:trace>
  <inkml:trace contextRef="#ctx0" brushRef="#br0" timeOffset="28796.24">45983 10640 3879 0,'0'0'744'0,"0"0"-544"0,0 0-105 0,0 0-70 15,0 0-25 1,0 0-33-16,0 0 33 0,0 0 0 0,0 0 2 15,0 0 1-15,85-4 62 16,-31 22 8-16,12 0-30 0,2 4-31 0,0 6-12 16,0 4-21-1,-1 0-1-15,1 8 7 0,-10 2 14 0,-7-2-1 16,-9-2-13-16,-15 1 12 16,-15-6-22-16,-12-5 25 0,-8 2 40 0,-19 4 125 15,-27 10-35-15,-31 10-48 0,-35 7-36 16,-8 6-10-16,4-7 1 0,29-18-19 15,33-12-18-15,23-8 0 0,10-7-36 16,0 6-71-16,6-7-109 16,7 0-138-16,16-14-345 0,0 0-887 0,43-36-919 0</inkml:trace>
  <inkml:trace contextRef="#ctx0" brushRef="#br0" timeOffset="29256.58">49307 8696 3037 0,'0'0'1171'0,"0"0"-956"0,0 0-61 0,0 0-40 15,0 0-31-15,0 0 0 16,-83-14 9-16,59 32-9 0,-7 10-53 0,-3 8-30 16,-7 26-17-1,-6 26 14-15,-7 28 3 0,2 14 37 0,13-2 8 16,14-17-11-16,15-32-34 16,10-24-2-16,0-12-13 0,4-13-1 0,6 4 4 15,3 4 9-15,-1-4-18 0,0-10-59 0,-1-6-97 16,-7-4-85-1,-2-13-141-15,-2-1-142 0,0-15 65 0,-2-11-839 16,-2 4-504-16</inkml:trace>
  <inkml:trace contextRef="#ctx0" brushRef="#br0" timeOffset="29446.83">48898 9332 816 0,'0'0'1083'0,"0"-92"-345"0,2 60-48 0,0-2-196 16,4 0-170-16,-2 10-51 15,4 7-50-15,1 1-35 0,3 5-29 0,5 3-58 16,12 2-40-16,6 0-3 0,14 4-1 0,1 2-8 15,6 0-3-15,2 8-4 16,-3 2-2-16,-1 0-7 0,-2 4-33 16,-11 7-10-16,-6-8-8 15,-4 1-4-15,-6 2-2 0,0-3-12 0,-4 4-83 16,-11-3-107-16,7-1-139 16,-13-7-633-16,4-6-1554 0</inkml:trace>
  <inkml:trace contextRef="#ctx0" brushRef="#br0" timeOffset="29876.6">46045 7386 1464 0,'0'0'0'0,"0"0"-315"0,0 0-834 15</inkml:trace>
  <inkml:trace contextRef="#ctx0" brushRef="#br0" timeOffset="30327.17">46082 7244 1617 0,'0'0'607'0,"0"0"-193"15,0 0-163-15,0 0-52 0,0 0 9 0,0 0 15 16,0 0-11-16,0 0-36 16,0 0-57-16,0 0-94 0,-27-8-25 15,27 8-44-15,0 0 10 0,3 0 32 0,-1 0 2 16,-2 0 2-16,0 0 20 15,2 0-7-15,-2 0 4 0,0 0 20 0,0 0 8 16,0 0-10-16,0 0-18 16,0 0-18-16,0 0-1 0,0 0-3 15,0 0-19-15,0 0-3 16,0 0-12-16,0 0-12 0,0 0 2 0,0 0 16 16,0 0 6-16,0 0 3 15,0 0 3-15,2 0 10 0,6 0 9 0,0 2 3 16,-2 4 13-16,1 0-16 0,-1 0-179 15,4 2-170-15,-6 2-111 16,3-1-75-16,-3 0 74 0,-2-4 123 0,0 0 228 16,0-1 68-16,0-4 42 15,0 0 13-15,-2 0 94 0,2 0 160 0,-2 0 47 16,0 0 55-16,0 0 44 16,0 0-51-16,-2 0-16 0,-4 0 19 15,-9 0 11-15,-9 0-209 16,-28 0-152-16,-37 26-2 0,-37 25-12 0,-19 18 33 15,3 9-10-15,30-8-2 0,46-23-1 0,20-8 7 16,17-11-9-16,9 0-19 16,9 4-47-16,11-2-39 0,35 8 18 15,48 3 68-15,54 8 0 16,34 1 43-16,26-4-17 0,5-2-26 0,-57-19-523 16,4-4-1315-16</inkml:trace>
  <inkml:trace contextRef="#ctx0" brushRef="#br0" timeOffset="38553.03">44294 20480 173 0,'0'0'445'15,"0"0"-445"-15,0 0-541 0</inkml:trace>
  <inkml:trace contextRef="#ctx0" brushRef="#br0" timeOffset="38753.53">44294 20480 1763 0,'23'-88'538'15,"-25"88"-384"-15,0 0-154 0,2-2-16 0,0 2-62 16,-2 0-51-16,0 0 22 16,-2 0-23-16,-3 0-208 0,-3 4-94 15,-2 4-15-15,-5-2 232 16,1 7 189-16,-3 1 26 0,0-1 0 0,-1 1-1 16,-3 2-22-16,4 2-49 15,-1-2-12-15,1 4 59 0,0-1 25 0,5-2 0 16,-3 2-69-16,1 0-136 15</inkml:trace>
  <inkml:trace contextRef="#ctx0" brushRef="#br0" timeOffset="38833.71">43835 20901 192 0,'0'0'13'0,"0"0"27"16,-35 81-40-16,23-49-44 16,1-2-34-16,1-6-45 0</inkml:trace>
  <inkml:trace contextRef="#ctx0" brushRef="#br0" timeOffset="40484.68">47478 20764 872 0,'0'0'29'16,"-27"-77"-29"-16,8 32 0 16,1-5 0-16,-3 9 16 0,0 0 62 0,3 9 72 15,-1 6 62-15,0 0-118 16,7 4-84-16,0 0-10 0,1 4-40 0,3 0 40 15,2-2 0 1,-2 0-55-16,-1-2 29 0,1 0 26 0,0-2 0 16,-3 2-7-16,-1 0 4 0,0 4-10 0,-1 0 10 15,-1 4 2 1,-3 0-24-16,1 5 25 0,-1 3 42 0,3-1-40 16,1 7 70-16,5 0-53 15,0 7-19-15,1-1-78 0,1 11 26 0,0 3 26 16,2 7-10-16,-2 4-273 15,0-5-431-15</inkml:trace>
  <inkml:trace contextRef="#ctx0" brushRef="#br0" timeOffset="43411.41">49036 20540 2485 0,'0'0'464'0,"0"0"22"16,52-76-173-16,-46 56-64 0,-6 2-20 0,-6 4 32 15,-17 6-104 1,-10 5-55-16,-12 3-33 0,-7 11-68 0,-6 12 26 16,-6 12 46-16,2 7 28 15,2 4-21-15,4 4 17 0,13 2-11 0,10-8-13 16,12-4-34-16,11-4-16 16,10-6-22-16,8-2 14 0,13-2 3 15,10 0-17-15,6 4 32 0,6 1-12 0,9-4-21 16,-2 3-10-16,3-1-81 15,3 0-18-15,0-3-22 0,2-2-19 0,4-10-43 16,0-6-53-16,2-8-135 16,4-10-233-16,-6-14-538 0,-16 2-478 15</inkml:trace>
  <inkml:trace contextRef="#ctx0" brushRef="#br0" timeOffset="43741.89">49574 20742 1307 0,'0'0'1287'0,"0"0"-785"15,0 0-136-15,0 0-93 0,0 0-6 0,0 0 21 16,0 0-6-16,-9-82-54 16,1 73-44-16,-2-8-62 0,-7 7-61 15,3 0-34-15,-9 2-27 0,-2 8-32 0,-2 0 14 16,-6 14 2-16,-2 14-2 15,0 6 18-15,-2 10 12 0,4 1 34 0,8 5 0 16,8-5-16-16,13 1 16 16,4-6-13-16,6-5-33 0,15-4-6 15,14-5 5-15,2-4 1 16,15-4-1-16,2-8-26 0,4-2-52 0,4-8-56 16,0-4-17-16,2-12-54 15,2-2-109-15,-2-4-160 0,0-4-53 0,-10-2-212 16,-4 0 18-16,-15 6-318 0</inkml:trace>
  <inkml:trace contextRef="#ctx0" brushRef="#br0" timeOffset="44292.43">49915 20654 1193 0,'0'0'306'0,"0"0"19"15,0 0-39-15,0 0 51 0,0 0 21 0,0 0-12 16,2-76 2-16,6 64-23 16,0 4-17-16,1 1-37 0,-3 0-52 0,-4 3-34 15,0 4-62 1,-2 0-56-16,0 0-67 0,0 8 0 0,0 6 0 16,4 11 67-16,-4 6 16 15,4 11 35-15,-4 4-14 0,4 6-34 16,3 4-4-16,-1-4-35 0,8-2-16 0,-3-6-15 0,9-10-12 15,3-7 12 1,-2-6-24-16,8-15-19 0,2-6 22 0,8-18 6 16,-2-10-19-16,7-14 16 15,-1-2-6-15,-2-8-1 0,-1-4-5 0,-5 4-13 16,-8 2 43-16,-9 8 1 16,-1 10 18-16,-9 8 5 0,-6 17 12 15,-2 4-5-15,0 3-31 16,0 10 2-16,-6 14 7 0,2 4 43 0,-5 13 33 15,1 0-10-15,0 1 13 0,4-2-15 0,4-6-34 16,0-2-37-16,10-8-2 16,5-6-12-16,1-6-15 0,3-2 16 15,3-6 11-15,5-4 2 16,-4-4 22-16,4-8 3 0,-4-10 3 0,1-4 7 16,-5-4 17-16,-4-10 12 15,-3 0-8-15,0-7-4 0,-3-3-24 16,1-5-29-16,-6-6-1 0,0 2-12 0,0-5-24 15,-4-4-67-15,2 2-33 16,3 6-48-16,1 7-53 0,4 0-113 0,2 3-298 16,-1 14-876-16,7-24-1292 0</inkml:trace>
  <inkml:trace contextRef="#ctx0" brushRef="#br0" timeOffset="45971.92">50810 8400 2137 0,'0'0'659'0,"0"0"-274"0,0 0-257 0,0 0-128 16,0 0-36-16,0 0 36 0,0 0 57 0,0 0 45 15,0 0-32-15,14-22-54 16,-8 14 15-16,1-2 10 0,-3-3 39 16,0 6 49-16,-4-5 34 15,0 4-39-15,0 1-46 0,-10-6-22 0,-1 1-28 16,-3 2-11-16,-5 2-16 16,-6 1 29-16,-1 4 76 0,-5 3-32 0,0 4-12 15,-3 12-28-15,-5 8 12 0,2 12 25 0,0 6 34 16,6 12 45-16,4 0-3 15,8 2-4-15,5 2-76 0,10 1-25 16,4-6-2-16,0-5-40 16,14-6-3-16,9-2-15 0,8-6 16 0,8-6 2 15,7-3 0 1,1-8-2-16,1-4-20 0,1-4-115 0,-3-5-88 16,-3-4-58-16,-6-7-100 15,3-6-264-15,-1-1-465 0,-12 0-400 0</inkml:trace>
  <inkml:trace contextRef="#ctx0" brushRef="#br0" timeOffset="46390.57">51649 8256 1782 0,'0'0'1769'0,"0"0"-1362"0,0 0-125 0,0 0-160 15,0 0-29-15,0 0-1 16,0 0 19-16,0 0 15 0,0 0-86 15,-101 14-9-15,57 20 18 16,-5 16-9-16,-5 18 39 0,4 0 34 0,11 2 61 16,8 3-7-16,17-16-49 15,10 5-45-15,4-1-18 0,14-10-16 0,17-7-12 16,12-10-26-16,11-13 25 0,14-15-26 16,-4-6-54-16,9-9-58 15,-7-15-67-15,-4-4-43 0,-2-11-80 0,-2-2-234 16,-7-4-510-16,-15 11-382 15,-1-23-509-15</inkml:trace>
  <inkml:trace contextRef="#ctx0" brushRef="#br0" timeOffset="47110.21">51969 8322 1337 0,'0'0'1340'0,"0"0"-1028"0,0 0-142 0,0 0-78 16,0 0 74-16,0 0 103 0,0 0-14 16,0 0-47-16,0 0-68 15,0 0-56-15,19-58-53 0,-19 58-21 0,0 0-10 16,0 0-28-16,0 0 1 15,0 0-4-15,0 0 6 0,0 0 22 16,0 0-17-16,0 0 20 16,0 0 19-16,0 0 12 0,0 0 18 0,0 0 4 15,0 0-10-15,0 0 4 16,0 0-10-16,0 0 0 0,0 0-13 0,0 0-5 16,0 0-1-16,0 0 4 0,0 0-20 0,0 0 10 15,0 0 10 1,0 0 2-16,0 0 29 0,0 0 2 0,0 0 22 15,4 4-29-15,4 8-14 16,1 8 64-16,1 16 60 0,2 10-39 16,-3 2-34-16,1 5-15 0,2 4-13 15,-5-9-5-15,9 0-28 0,-5-8-12 16,5-6 0-16,-3-11-11 0,1-6-1 0,-2-9-14 16,3-6 14-16,1-4 0 15,3-16 0-15,4-12 1 0,12-24-2 0,4-24-5 16,2-17-85-16,-5 2 9 15,-9 21-6-15,-9 28 25 0,-10 16 23 16,1 2 40-16,-1 6 24 16,-4 10 34-16,-2 8 9 0,-2 6-12 0,0 18-54 15,0 24 111-15,0 22-15 16,-2 30-13-16,-2-2 31 0,0-18-73 0,4-22-8 16,0-16-10-16,8-3-24 0,2 2-3 15,7-5-15-15,2-2-1 16,3-16-8-16,5-4 26 0,-2-10 1 0,4-2 1 15,0-19 20-15,-2-12 1 16,4-24-20-16,-4-36 1 0,4-31-3 0,-9-18-64 16,-13 6-57-16,-7 18-18 15,-2 38 9-15,-2 16 48 0,-3 24-24 16,-3 6 36-16,8 2-19 0,0-4-39 0,0-2-92 16,0-1-307-16,8 7-592 15,11-15-1456-15</inkml:trace>
  <inkml:trace contextRef="#ctx0" brushRef="#br0" timeOffset="62252.65">55606 7868 2342 0,'0'0'1231'0,"0"0"-994"0,0 0-20 16,0 0-63-16,0 0 92 16,0 0-61-16,0 0-43 0,0 0-22 0,88-35 11 15,-11 15 0-15,24-7-33 16,7 1-43-16,-9 6-39 0,-21 8-16 16,-28 6-21-16,-11 6-13 15,-1 0-97-15,-1 10-147 0,-4 4-185 0,-2 4-309 16,-8-4-953-16,-23 5-156 0</inkml:trace>
  <inkml:trace contextRef="#ctx0" brushRef="#br0" timeOffset="62811.93">55620 8078 2722 0,'0'0'1310'0,"0"0"-1224"0,0 0-86 16,0 0 0-16,0 100 93 0,4-38 75 0,-4 20-25 15,0 16-29-15,0 14-71 16,0-11-12-16,0-6-13 0,4-24 19 0,0-16-37 16,3-15-16-16,-3-6-3 15,4 6-147-15,6-2-166 0,-1 0-237 16,-1-14-920-16,7-14-685 0</inkml:trace>
  <inkml:trace contextRef="#ctx0" brushRef="#br0" timeOffset="63063.13">55763 8549 4179 0,'0'0'766'15,"0"0"-549"-15,0 0-123 0,0 0-78 16,84-93 20-16,-55 73 13 0,2 2-46 0,2 4-3 16,7 6-55-16,5 4-49 15,-1 4-152-15,5 0-116 0,7 4-242 0,-19 2-634 16,17-2-1167-16</inkml:trace>
  <inkml:trace contextRef="#ctx0" brushRef="#br0" timeOffset="63240.75">56521 8452 4121 0,'0'0'779'0,"0"0"-577"0,0 0-202 15,0 0-49-15,0 0-55 16,0 0 104-16,0 0 12 0,31 80 13 0,-20-52-25 16,1 8-27-16,-2 1-178 0,-6 6-79 15,5-1-140-15,-9-2-261 16,0-8-899-16,0-3-193 0</inkml:trace>
  <inkml:trace contextRef="#ctx0" brushRef="#br0" timeOffset="63392.61">56745 8097 4085 0,'0'0'518'0,"0"0"-382"0,0 0-136 16,0 0-135-16,0 0-41 0,0 0 33 15,0 0 50-15,0 0 77 0,0 0-273 0,26 81-927 0,-17-37-1105 0</inkml:trace>
  <inkml:trace contextRef="#ctx0" brushRef="#br0" timeOffset="63891.97">56976 8270 3409 0,'0'0'1229'16,"0"0"-1229"-16,0 0-83 16,0 0-57-16,0 0 29 0,0 0 111 0,0 0 0 15,-54 106 90-15,50-69-66 16,0 2-20-16,4 1-1 0,0-6 0 16,0 0 46-16,0-12 10 15,0-4-10-15,0-8-27 0,0-6-10 0,4-4 32 16,0 0 14-16,7-12 10 0,1-7 57 0,7-10 19 15,8-11-98-15,-3-2-25 16,-1-4-21-16,4 2 16 0,-4 9-1 16,-7 6 52-16,1 11 24 0,-11 4-12 15,2 14 0-15,-4 0-24 0,0 0-24 16,5 8-29-16,-3 4-2 16,8 4 3-16,-1 8 0 0,-1 0-2 0,3 2-1 15,-1 4 0-15,3 2-2 0,1-2-13 16,-1 0-52-16,4 1-142 0,-1-8-63 15,1 1-170-15,2-6-323 0,-9-8-545 16,7-8-670-16</inkml:trace>
  <inkml:trace contextRef="#ctx0" brushRef="#br0" timeOffset="64051.89">57482 8399 3931 0,'0'0'667'15,"0"0"-421"-15,0 0-120 0,0 0-126 0,0 0-45 16,0 0 45-16,0 0 6 0,0 0-3 0,44 75 11 15,-30-49-14 1,1 2-12-16,-3-2-71 0,5 2-144 0,-3-4-120 0,-3-2-373 16,-3-10-966-1,0-12-187-15</inkml:trace>
  <inkml:trace contextRef="#ctx0" brushRef="#br0" timeOffset="64161.83">57588 8096 3621 0,'0'0'651'15,"0"0"-484"-15,0 0-167 0,0 0-99 0,33-88-4 16,-14 76 13-16,-3 2-83 16,9 10-199-16,-11-3-670 0,3 6-1143 0</inkml:trace>
  <inkml:trace contextRef="#ctx0" brushRef="#br0" timeOffset="64301.83">57598 8240 3458 0,'0'0'497'0,"0"0"-495"15,0 0 90-15,75 2 31 16,-42-4 57-16,0-2 18 0,0 0-127 0,2-2-71 16,-4 0-86-16,0 0-252 15,-8-2-387-15,-5 4-978 0</inkml:trace>
  <inkml:trace contextRef="#ctx0" brushRef="#br0" timeOffset="64491.65">57776 8033 2797 0,'0'0'1498'0,"0"0"-1377"16,0 0-121-16,0 0-102 16,0 0 102-16,-14 107 137 0,9-61 39 15,3 1-10-15,2 6-34 16,4-6-83-16,3 2-31 0,3-1-16 0,0-6-2 16,3-4-1-16,-1-8-27 15,11-10-5-15,-4-10-35 0,5-8-131 0,1-4-142 16,4-16-239-16,-10-1-575 0,12-22-1372 0</inkml:trace>
  <inkml:trace contextRef="#ctx0" brushRef="#br0" timeOffset="64960.43">57865 8483 2040 0,'0'0'2121'16,"0"0"-2018"-16,0 0-37 0,85 16-11 0,-42-16 4 16,3-7 77-16,3-7-31 15,-1 0-34-15,-1-8-47 0,-3-2-23 16,-3-4-1-16,-6 1-12 0,-8-4 10 0,-6 1 0 16,-13 4 1-16,-8 2-14 15,-6 0 2-15,-13 9 13 0,-6 2 19 0,-2 10 64 16,-8 3-22-16,4 7-3 15,-2 11 6-15,-2 10-12 0,6 8-24 16,2 4-16-16,5 4-12 16,15-1-21-16,5 2-22 0,6-4 0 0,15 0 16 15,12-9-7-15,10-4-21 16,23-6-172-16,25-16-114 0,-10-6-444 0,16-24-1277 16</inkml:trace>
  <inkml:trace contextRef="#ctx0" brushRef="#br0" timeOffset="65460.25">59971 7802 1554 0,'0'0'2520'15,"0"0"-2246"-15,0 0-274 16,-109 8 16-16,59 6-7 0,-6-2 124 0,3 6 22 16,-3 2-8-1,8-2-27-15,7 3-59 0,4-2-49 0,10 3-12 16,10-2-12-16,11 0 10 0,6 4-32 0,17 5-6 16,14 6 40-16,10-1 3 15,9 2-1-15,1 2 0 0,5-2 1 0,-4-2-2 16,-9 0-1-1,-6 0-2-15,-10 1-1 0,-12-8-15 0,-9 1 18 16,-6-2 11-16,-13-6 11 16,-5-1 24-16,-11-3-7 0,2-5-17 0,-2-3-22 15,4-4-17-15,3-4-53 16,5 0-22-16,7-9-64 0,6-5-141 16,4-3-275-16,8-7-582 0,2 4-866 0</inkml:trace>
  <inkml:trace contextRef="#ctx0" brushRef="#br0" timeOffset="65764.42">60139 8240 3763 0,'0'0'561'15,"0"0"-561"-15,0 0-52 0,-66 82 39 0,45-48 13 16,6 2 106-16,9-2-4 16,6 3-56-16,13-8-45 0,5-1-1 15,11-6 2-15,4-8 18 16,7-6 14-16,-3-8 18 0,4-8 29 0,-4-8 20 15,-4-11-18-15,-8-3-16 16,-4-1-3-16,-13-1 19 0,-8-2-19 0,-2 0-6 16,-17 2-16-16,-3 0-27 0,-7 8-15 15,-4 0-19-15,0 8-5 16,-5 5-19-16,7 2 13 0,9 2-13 0,3 7 16 16,9 0-34-16,4 0-129 15,6 0-96-15,0 0-140 0,14 0-97 0,3 3-53 16,-3-1-227-16,21-4-1004 15</inkml:trace>
  <inkml:trace contextRef="#ctx0" brushRef="#br0" timeOffset="66264.28">60629 7506 3287 0,'0'0'2161'0,"0"0"-2152"0,0 0-9 16,0 0-213-16,0 0 152 0,24 118 61 0,-32-28 46 15,-10 42-7-15,-1 22 4 16,0 4-22-16,9-10-8 0,6-14-12 16,4-8-1-16,10-16-22 0,5-22-72 15,-1-26-104-15,1-20-118 0,1-16-120 16,3-6-253-16,6-6-356 15,-5-9-167-15</inkml:trace>
  <inkml:trace contextRef="#ctx0" brushRef="#br0" timeOffset="66394.22">61079 8222 4072 0,'0'0'731'0,"0"0"-731"0,0 0-6 0,0 0-176 15,0 0 93-15,0 0 89 16,-16 82 49-16,10-44-43 0,1-2-6 0,1 4-43 15,4 2-164-15,0-3-122 16,0 0-153-16,0-9-254 0,0-8-838 16</inkml:trace>
  <inkml:trace contextRef="#ctx0" brushRef="#br0" timeOffset="66833.89">60924 7897 4332 0,'0'0'637'0,"0"0"-295"0,0 0-175 16,0 0-124-1,0 0-43-15,0 0-52 0,0 0-57 0,0 0-114 16,73-29-350-16,-42 31-680 16,31 6-1202-16</inkml:trace>
  <inkml:trace contextRef="#ctx0" brushRef="#br0" timeOffset="67204.77">61956 7668 163 0,'0'0'4763'0,"0"0"-4361"16,0 0-402-16,0 0-70 0,0 0-119 16,0 0 52-16,0 0 137 15,-19 84 12-15,11-32-12 0,-2 22-2 0,-3 22 2 16,7 26 0-16,0 8 1 15,6-9 1-15,4-26 0 0,6-37-2 0,3-18-126 16,3-8-191-16,3-4-40 16,3-2 187-16,-1-10 142 0,-6-9 28 15,-3-7 59-15,-6-17 89 0,-6-15-29 0,-6 0-73 16,-11-10-5-16,-5-6 8 16,-9 6 26-16,-9 2 39 0,-1 8 3 0,-2 10-28 15,3 2-31-15,3 11-6 16,6 2 7-16,11 7-1 0,5 0-3 15,11 8-55-15,4 2-3 16,6 8-24-16,11 3 27 0,10 4 22 0,8 1-4 16,4 0-6-16,9-3-12 0,3-8-33 0,5-1-119 15,0-6-128-15,4-2-182 16,-15 1-650-16,19-7-1131 0</inkml:trace>
  <inkml:trace contextRef="#ctx0" brushRef="#br0" timeOffset="67754.73">63014 8116 3012 0,'0'0'634'0,"0"0"-297"15,0 0-73-15,0 0-84 0,0 0-38 0,0 0-37 16,0 0-41-16,-85-40-36 15,52 61-26-15,0 10 1 0,-2 9 34 16,2 5 34-16,2 2 8 16,6 1-18-16,7 0-24 0,5-2-24 0,7-6-13 15,6-4-18-15,4-10-3 0,11-8-7 0,1-4 28 16,5-10 10-16,-1-4 9 16,1 0-10-16,2-18-9 0,0-5-58 15,-1-6-10-15,-3-5 16 16,-3 2 12-16,1 2 40 0,-7 2 1 0,-1 4 15 15,-5 4 18-15,-2 10 15 16,-2 4 9-16,0 6-6 0,0 0-13 0,0 0-11 16,-4 8-28-16,-3 6 0 15,1 6 12-15,0 8 37 0,4-1-10 16,2 8-17-16,0-3-20 0,6 1 10 0,7 0-12 16,1 1-1-16,3-2-14 15,1 0-1-15,1-4-8 0,-1-4-76 0,-1-2-99 16,0-8-60-16,-3-6-106 15,3-5-216-15,-7-3-603 0,4-13-1090 0</inkml:trace>
  <inkml:trace contextRef="#ctx0" brushRef="#br0" timeOffset="68502.73">63184 8290 3202 0,'0'0'540'0,"0"0"-288"0,0 0 2 16,0 0-68-16,0 0-38 15,0 0-49-15,0 0-53 0,0 0-34 0,0 0 19 16,0 0-12-16,22 100 2 0,-18-70 1 0,1 4-20 16,-3-5 0-1,0 1 0-15,0-7 0 0,0-5-2 0,0-8-1 16,0-6 1-16,0-2 37 16,0-2 24-16,0-4 0 0,0-8 3 0,2-4-64 15,5-8-21-15,1 2 5 16,-2 0 16-16,1 2 16 0,-3 2-16 15,-2 6 0-15,0 6-2 0,-2 2-20 0,0 4-14 16,-2 0 2-16,4 4-9 16,5 4 37-16,1 8 6 0,4 2 12 0,3 2-10 15,6 3-2-15,-1-2-2 16,5-1-65-16,4 0-56 0,-4-8-28 16,4 2 9-16,-2-6 5 15,0-8-3-15,6 0 8 0,-4-6 22 0,0-8 44 16,-2-6 31-16,-4-2 13 15,-4-4 22-15,-5-2 51 0,-6 0 30 0,-7 0 17 16,-3 5-16-16,-11 2 8 0,-3 6 47 16,-3 6-22-16,-1 2-56 15,-1 7-25-15,2 0-22 0,-1 9-12 0,1 5-3 16,5 2-22-16,4 2 23 16,1 4 2-16,7 2 2 0,0-2 0 0,0-2 0 15,3 2-1-15,3 2-1 16,-2-2-1-16,2-2-24 0,2 0-15 15,1-6-38-15,-1 4-3 0,4-8 25 0,1-3 56 16,-1-6 4-16,0-1 24 16,3 0 18-16,-3-1 4 0,1-6-7 0,1-2-12 15,-1 4-31-15,-3 5-24 16,-4 0-44-16,-2 0-34 0,0 5 5 16,-2 11 97-16,1-2 6 15,-3 5 19-15,2-5-6 0,-2 0-16 0,6 0-3 16,0-6-67-16,4-7-154 0,3-1-227 0,-1-5-691 15,11-19-1090-15</inkml:trace>
  <inkml:trace contextRef="#ctx0" brushRef="#br0" timeOffset="69022.58">63787 8594 1540 0,'0'0'1044'0,"0"0"-645"16,0 0-59-16,0 0-61 0,0 0 33 0,0 0 27 15,0 0-14-15,0 0-82 0,0 0-105 0,0 0-138 16,-10-24-30-16,12 50 30 16,2 11 42-16,4 26-5 0,1 19-9 15,1 30-7-15,-4 17-6 16,-2-2 16-16,-4-7-4 0,-4-12-5 0,-12-8-10 16,1-18-10-16,-1-24 22 15,-1-22-8-15,1-8-4 0,-7 0-10 0,-4-4 0 16,-6-4-2-16,-2-10-72 0,-5-10-44 15,-1-10-40-15,-2-18-140 16,-3-12-248-16,7 4-940 0,-17-42-1047 0</inkml:trace>
  <inkml:trace contextRef="#ctx0" brushRef="#br0" timeOffset="69912.39">64112 7670 2929 0,'0'0'403'0,"0"0"-390"16,0 0-13-16,0 0-64 15,0 0 45-15,0 0 19 0,0 0 65 16,0 0-59-16,0 0-6 16,-2 10 0-16,2 18 169 0,0 10 118 0,0 12-12 15,2 18-76-15,2 24-75 16,0 26-49-16,0 5-57 0,-2-6-5 0,0-27-13 15,2-26-121-15,1-19-100 0,3-9-40 16,2 1-45-16,5 5-124 16,-1-4-261-16,-2-14-716 0</inkml:trace>
  <inkml:trace contextRef="#ctx0" brushRef="#br0" timeOffset="70192.35">64271 8602 2749 0,'0'0'1144'0,"0"0"-980"16,0 0-142-16,0 0 34 0,85-82 69 0,-50 54 40 15,6 0 32-15,3-3-49 16,-1 0-89-16,-2-1-47 0,-6 4-10 0,-4-1 0 16,-10 2-1-1,-4 4-1-15,-13 0-52 0,-4 3-25 0,-4 2-25 16,-13 8-30-16,-8 1 14 16,-6 9-3-16,-4 0 43 0,-4 9 78 0,0 5 11 15,1 6 14 1,7 1 25-16,9 6 43 0,7-1-18 0,11 2-10 15,4 7-7-15,15 1 16 0,11 1 13 0,10 3-20 16,7-3-27-16,7 2-15 16,3-9-22-16,9-2-3 0,0-5-21 15,7-6-135-15,-3-4-151 0,-17-6-275 16,24-7-1136-16</inkml:trace>
  <inkml:trace contextRef="#ctx0" brushRef="#br0" timeOffset="70812.03">53774 10724 36 0,'0'0'3820'15,"0"0"-3282"-15,0 0-276 0,0 0-117 16,0 0-32-16,0 0-85 0,0 0 27 0,0 0 24 15,85-19 4-15,-19 19-44 16,19 0-36-16,18 9-2 0,7 5 11 0,-11 0-12 16,-21-2-40-16,-20-4-106 15,-16-2-63-15,-3 2-71 0,0-2-120 16,-2 4-333-16,-6 0-774 16,-22 0-392-16</inkml:trace>
  <inkml:trace contextRef="#ctx0" brushRef="#br0" timeOffset="70991.95">53824 11072 3183 0,'0'0'1463'0,"0"0"-1196"0,0 0-267 0,0 0-82 15,0 0 56-15,76 13 26 16,-14-13 49-16,23-5 9 0,16-3 4 0,7 0-49 16,-7 6-13-16,-8-2-46 15,-8 1-114-15,0-4-24 0,3-9-101 16,-13-4-213-16,-17-6-291 0,-25 8-695 0</inkml:trace>
  <inkml:trace contextRef="#ctx0" brushRef="#br0" timeOffset="71241.81">54646 10572 2925 0,'0'0'616'16,"-76"-37"-122"-16,59 26-144 0,3 3-78 16,2 0-50-16,12 4-36 0,0 4-174 15,8 0-12-15,10 6-143 0,9 6 143 0,13 8 27 16,5 2 19-16,3 6-28 15,9 8-18-15,1 4-12 0,-4 6 11 0,-4 2-2 16,-7 4-7 0,-12-2 8-16,-8 5 2 0,-11-5 0 0,-12 3 12 15,-16-6 3-15,-11 3-2 16,-12-1 11-16,-11-5-11 0,-4-6-13 0,5-2-67 16,1-8-28-1,11-7-12-15,6-4-37 0,10-5-82 0,7-4-147 16,14-2-298-16,0-2-851 0,22-8-347 0</inkml:trace>
  <inkml:trace contextRef="#ctx0" brushRef="#br0" timeOffset="71641.59">56273 10069 2915 0,'0'0'651'0,"0"0"-140"16,0 0-168-16,0 0-96 16,0 0-81-16,0 0-71 0,0 0-95 0,0 0-87 15,0 0 76-15,0 0 11 0,81 30 3 16,-25-23-3-16,2 1-76 15,-1 6-143-15,-11-2-138 0,-3 2-187 0,-16 0-494 16,-12-4-537-16</inkml:trace>
  <inkml:trace contextRef="#ctx0" brushRef="#br0" timeOffset="71831.48">56195 10262 3164 0,'0'0'695'0,"0"0"-347"0,0 0-133 16,0 0-166-16,0 0-49 0,0 0 0 0,-42 80 37 15,46-40 31-15,5 10-22 16,1 8-24-16,-2 16 3 0,9 20-7 16,-7 17 0-16,9 2-18 15,-7-21-74-15,-4-30-140 0,5-29-103 0,-7-10-143 16,2-3-104-16,1-2 30 16,-3-8-159-16,-4-6-629 0</inkml:trace>
  <inkml:trace contextRef="#ctx0" brushRef="#br0" timeOffset="71951.59">56205 10968 1413 0,'0'0'1246'0,"0"0"-697"0,0 0-63 0,-17-76-108 16,22 62-85-16,9-2-145 16,11 3-123-16,4-1-25 0,6 1-49 0,15 5-57 15,1-1-231 1,3 8-221-16,-6-3-724 0,20-4-902 0</inkml:trace>
  <inkml:trace contextRef="#ctx0" brushRef="#br0" timeOffset="72129.03">56937 10862 4063 0,'0'0'518'0,"0"0"-462"0,0 0-56 0,0 0-22 15,0 0 19 1,-4 92 3-16,8-66-3 0,4-1 2 0,0-2-11 16,9 4-56-16,1-4-93 15,1-1-10-15,2-4-33 0,-3-8-105 0,1-6-155 16,2-4-288-16,-7-4-779 15</inkml:trace>
  <inkml:trace contextRef="#ctx0" brushRef="#br0" timeOffset="72248.89">57088 10558 3499 0,'0'0'721'0,"0"0"-371"16,0 0-221-16,0 0-97 0,0 0-32 15,0 0-37-15,0 0-86 16,0 0-174-16,0 0-73 0,0 0-158 0,39 10-519 15,-12 14-972-15</inkml:trace>
  <inkml:trace contextRef="#ctx0" brushRef="#br0" timeOffset="72578.75">57274 10782 2959 0,'0'0'986'15,"0"0"-983"-15,0 0-3 0,0 0-243 0,0 0 243 16,0 0 71-16,0 0 55 15,-4 76-67-15,4-58-57 0,4-2 11 16,0-4-13-16,4-2 0 0,-2-5 0 0,1-2 37 16,-1-3 5-16,6 0 43 15,3-3 14-15,-3-4-27 0,2-9-19 0,1 2-16 16,1 0-18-16,-1 0-7 16,-5 4-12-16,-4 2-28 0,-1 7 0 15,1 1-15-15,-6 0 12 16,0 1 31-16,0 9 34 0,0 2 40 0,2 6 16 15,4 2-47-15,2 2-12 16,1 0-31-16,7-2 0 0,-1 5-2 0,7-2-10 16,3-3-35-16,0 2-182 0,2-3-106 15,2-2-206-15,-6-5-591 16,12-6-1009-16</inkml:trace>
  <inkml:trace contextRef="#ctx0" brushRef="#br0" timeOffset="72766.98">58051 10794 3609 0,'0'0'1266'15,"0"0"-1040"-15,0 0-226 0,0 0-52 16,0 0-28-16,0 0 22 16,0 0 25-16,0 0 2 0,0 0-9 0,-29 91-34 15,35-71-129-15,2 5-26 0,-1-3-31 0,5-5-55 16,-2 0-183-1,-1-4-280-15,-1-4-416 0</inkml:trace>
  <inkml:trace contextRef="#ctx0" brushRef="#br0" timeOffset="72896.92">57917 10535 2947 0,'0'0'454'0,"0"0"-413"0,0 0-41 16,0 0-117-16,0 0-91 0,0 0-4 0,0 0 23 15,0 0-328-15,0 0-789 16</inkml:trace>
  <inkml:trace contextRef="#ctx0" brushRef="#br0" timeOffset="73316.67">58278 10742 4150 0,'0'0'720'16,"0"0"-429"-16,0 0-151 15,0 0-140-15,0 0-27 0,0 0 27 0,104-78 48 16,-71 68-48-16,4 0-12 0,-2 6 10 0,2 0-31 15,-4 3-86-15,-6 1-37 16,-4 0-71-16,-6 1-106 0,-7 5-135 16,-4 1-152-16,-6-2-400 15,0-1 209-15,-10-2 264 0,-3-2 426 0,-1 0 121 16,1-6 209-16,-1-8 77 16,2 2 111-16,-1-4 32 0,3 4-12 0,2 0 33 15,-1 2 3-15,5 4-33 0,2 2-94 16,-2 4-93-16,4 0-106 15,0 0-127-15,0 4-19 0,0 9-129 0,0 7 101 16,0 7 46-16,0 7-1 16,0 0-8-16,6 8 7 0,-2 1-37 15,3 4-228-15,-1 3-193 16,-2 8-524-16,-4-16-603 0</inkml:trace>
  <inkml:trace contextRef="#ctx0" brushRef="#br0" timeOffset="73596.52">58818 10926 3036 0,'0'0'494'0,"0"0"-279"16,109-91-133-16,-61 46-82 15,-1 1-38-15,-7-2-113 0,-9 6 75 0,-4-4 66 16,-7 6 10-16,-9 4 4 16,-7 6 11-16,-4 6 61 0,-15 10-22 15,-5 6 50-15,-7 6-91 0,-4 4 21 0,-4 12 32 16,-3 7 44-16,5 8 19 15,0 4-7-15,6 2-17 0,7-1-36 16,5 2-23-16,7 1-31 0,8-2-15 16,8-1-14-16,11 0 14 0,8-6 0 15,10-4 31-15,4 0-28 16,13-10 0-16,-4-3 13 0,-1 0-16 0,-1-9-22 16,-3-2-210-16,-3-2-182 0,-5 0-226 0,-8-5-810 15</inkml:trace>
  <inkml:trace contextRef="#ctx0" brushRef="#br0" timeOffset="74315.98">60329 10224 3676 0,'0'0'891'0,"0"0"-891"16,0 0-90-16,-21 95 22 0,17-45 15 15,2 3 53-15,2 7 59 0,4 2-28 16,4-1-15-16,3 2-14 16,1-3 12-16,1-6-14 0,1-8-15 0,1-10-13 15,-1-4-130-15,-2-9-171 16,-3-6-142-16,-5-7-509 0,-4-10-730 0</inkml:trace>
  <inkml:trace contextRef="#ctx0" brushRef="#br0" timeOffset="74795.73">60350 10006 3377 0,'0'0'1272'0,"0"0"-1078"0,0 0-118 15,0 0-42-15,0 0-25 0,0 0-9 16,0 0-36-16,0 0-29 15,0 0-5-15,99-7 20 0,-72 30-20 0,0 13-57 16,-9 2 28-16,-5 6 3 16,-5 1-87-16,-8 0-44 0,-8 1-9 0,-9-4 53 15,-6-6 110 1,-8-2 73-16,-2-4 57 0,-4-2-3 0,-4-6-7 16,3-5 10-16,-1-3 22 0,6-5 34 0,6-3 19 15,7-2 23-15,7-4 44 16,11 0 30-16,2 0-57 0,6-4-165 0,13-2-7 15,4 0-65 1,8-2 34-16,4 0 28 0,8 4-9 0,3 0-7 16,-3 4 1-16,0 0-13 15,-3 12 6-15,-3 2-15 0,-8 10 6 0,-6 3 6 16,-9 6 1-16,-10 5 27 0,-4 4 22 0,-8-2 28 16,-11 2-13-1,-5-2 18-15,-3-6 4 0,-4-8 2 0,2-4-5 16,4-4-13-16,2-9-19 15,5-3 7-15,3-6-31 0,7 0-3 0,2-9-34 16,4-5-43-16,2-4-21 16,6-2-137-16,8-5-194 0,7-4-289 15,-2 11-767-15,9-12-265 0</inkml:trace>
  <inkml:trace contextRef="#ctx0" brushRef="#br0" timeOffset="75805.17">60676 10642 3004 0,'0'0'776'0,"0"0"-562"16,0 0-135-16,0 0-76 0,0 0 35 15,0 0 30-15,0 0 94 16,85-6-50-16,-54-2-63 0,2-4-30 0,0-2 2 15,-2-3 7-15,-2 0 0 16,-4-1-25-16,-7-2-1 0,-5 2 13 0,-7 5 7 16,-6 0-22-16,-4-1-11 15,-13 4-36-15,-7 3-70 0,-5 7 5 16,-7 0-3-16,-3 11-6 0,4 9 42 0,0 6 16 16,8 6 63-16,6 2 50 15,7 2-25-15,8 2-24 0,6-4-2 0,10 6-6 16,7-8-6-16,5 2 13 15,5 0 3-15,2-5 1 0,4-2-4 16,-2-7-57-16,6-4-109 16,-1-12-62-16,3-4-48 0,-2-6-31 0,2-18-121 15,1-4-281-15,-11 4-697 0</inkml:trace>
  <inkml:trace contextRef="#ctx0" brushRef="#br0" timeOffset="76115.02">61253 10499 1476 0,'0'0'1094'16,"0"0"-608"-16,0 0-65 0,0 0-89 0,0 0-23 15,0 0-91-15,0 0-113 16,0 0-105-16,0 0-124 0,0 0 12 0,-29 19 68 16,29 13 18-1,0 3 26-15,0 6 22 0,4-1-21 0,4 2 2 16,1 5 13-16,-1-3 0 0,2-5-16 0,-1-5 0 16,-3-10 0-16,0-8 3 15,0-6-1-15,-4-6 23 0,0-4 59 0,-2 0 55 16,0-10 105-1,0-7 121-15,-4-8-283 0,0-7-82 0,-2-6-1 16,0-4-14-16,-1-2 14 16,5 2-14-16,0 2 14 0,2 4-11 0,0 8 0 15,0 2-22-15,9 10-43 0,3 2-39 0,2 3-4 16,9 10 13 0,0-3-32-16,6 4-100 0,6 0-62 0,-2 0-65 15,2 2-73-15,0 0-92 16,-4 4 4-16,0 0-61 0,-6 0-142 0,-8 2-33 15</inkml:trace>
  <inkml:trace contextRef="#ctx0" brushRef="#br0" timeOffset="76624.77">61592 10518 440 0,'0'0'1978'0,"0"0"-1611"0,0 0-81 16,0 0 17-16,0 0 18 15,0 0-7-15,0 0-41 0,0 0-161 16,0 0-112-16,0 0-216 15,-43 8 216-15,43 24 37 0,0 6 7 0,2 6 9 16,0 1-16-16,2 2 7 16,-4 1-13-16,0 2-13 0,0-8-2 0,0-2 9 15,0-12-7-15,0-6 4 0,0-10-4 16,0-6 16-16,0-4 86 16,0-2 104-16,0 0 18 0,-2-4 1 0,-2-6-6 15,2-6-95-15,-5-10-113 16,3-4-29-16,0-4-21 0,2-6-12 0,0-2-13 15,2 0 7-15,0 4-37 16,0 2-11-16,10 8-32 0,5 4-3 16,1 4 4-16,5 10-8 15,0 0-11-15,-1 2-44 0,1 6-38 0,2-2-23 16,-3 1-25-16,-1 3-7 0,-3 0 34 0,-1 0 42 16,-5 0 26-16,1 0 27 15,-5-1 145-15,-2-3 10 0,0 3 112 16,-2-4 28-16,-2 1-22 15,2 0 75-15,-2 4 59 0,0 0-4 0,0 0-30 16,0 0-45-16,0 0-57 16,0 0-55-16,0 0-71 0,0 4-34 0,2 6-80 15,2 8 74-15,5 4 40 0,-3 6 25 16,4 6-22-16,3 0-1 16,1 8 1-16,1 2 16 0,1 0-19 0,-1-6-37 15,1 0-137-15,1-8-91 16,-3-12-62-16,3-6-101 0,-1-12-217 0,-1 0-174 15,9-26-994-15</inkml:trace>
  <inkml:trace contextRef="#ctx0" brushRef="#br0" timeOffset="76805">62227 10422 3325 0,'0'0'999'0,"0"0"-828"15,0 0-171-15,0 0-113 0,-56 88 113 0,8-8 3 16,-20 29 106-16,-9 16-35 15,-3 5-25-15,-1 2-33 0,11-6-13 0,6-6 25 16,14-4-7-16,15-16-21 16,14-20-65-16,11-28-154 0,8-18-124 15,2-16-231-15,0-8-607 0,0-10-823 0</inkml:trace>
  <inkml:trace contextRef="#ctx0" brushRef="#br0" timeOffset="79584.62">62940 10686 1729 0,'0'0'273'16,"0"0"-273"-16,0 0-628 0,0 0-634 0</inkml:trace>
  <inkml:trace contextRef="#ctx0" brushRef="#br0" timeOffset="81284.42">63570 10418 3067 0,'0'0'1115'0,"0"0"-1009"16,0 0-59-16,-18-82 15 0,5 65 139 0,-5 4 57 16,-3 6 11-16,0 7-202 0,-2 0-67 15,-3 9-85-15,-5 13-1 16,0 10 86-16,2 6 0 0,-2 4 15 0,8 6-14 16,4-2-1-16,3 3 21 15,10-2 16-15,1-1-16 0,5 0 0 0,11-4-21 16,5-4-15-1,9-2-52-15,8-7-40 0,9-6-28 0,3-10-34 16,9-6-140-16,-1-7-189 16,3-16-217-16,-2-6-358 0,-6-8-176 0,-13 5 449 15</inkml:trace>
  <inkml:trace contextRef="#ctx0" brushRef="#br0" timeOffset="81944.07">63849 10599 1644 0,'0'0'1063'0,"0"0"-594"0,0 0-43 0,0 0-82 15,0 0-50-15,0 0-18 16,0 0-11-16,0 0-93 0,0 0-172 0,0 0-9 15,-37-41-135-15,33 65 36 16,2 6 105-16,-2 4 3 0,2 2 16 16,2 0-15-16,6-5-1 0,2-4-37 0,4-7-50 15,3 0 13-15,-3-10 34 16,5-1 18-16,-3-9 10 0,1 0 12 0,1-5 15 16,3-9 1-16,0-6 3 15,-3-4 2-15,-1 1 7 0,-3-4 0 16,-2 5 9-16,-3 4 3 15,-3 5-9-15,-2 4 52 0,0 7 64 0,-2-1-18 16,0 3-41-16,0 0-70 16,0 3-18-16,0 1-64 0,2 3-30 0,4 6 51 15,2 5 43-15,7 0 43 0,1 4-4 16,5-4-5-16,6 0-22 16,-4 0 0-16,1-4-11 0,-1 0 0 0,0-4-1 15,-4-4-27-15,-1 0-25 16,-1-4-18-16,1-2-22 0,-1 0-34 0,-3-4-32 15,-1-8-30 1,1-2-74-16,-1-6-138 0,-3 0-3 0,0-2-33 16,1 0-2-16,-3-2 56 0,-2 1 31 0,0 0 120 15,-2 1 182-15,-2 4 49 16,0 1 156-16,-2 4 241 0,0 6 66 0,0 0-44 16,0 5-63-16,0 2-12 15,0 0-3-15,0 0-61 0,-2 2-94 16,2-2-77-16,0 8-109 15,0 5-62-15,0 0 1 0,0 15 61 0,0 0 25 16,5 4-7-16,-1 3-17 16,0-2 1-16,4-5 14 0,-2-2-13 0,0-6 0 15,-1-7 0-15,-3-4-1 0,2-4 0 16,-4-2 26-16,0-3 46 16,0 0 31-16,0-4 15 0,0-6 46 0,0-8-129 15,-2-4-37-15,0-6-3 16,-2 0 3-16,4-2 21 0,-3 0-19 0,3 8 17 15,0 0 2 1,3 4 4-16,1 4-25 0,4 0 0 0,2 4-40 16,5 0-21-16,3-4 2 0,3 8 7 0,2 2-123 15,-3 4-156-15,3 4-177 16,0 9-181-16,-4 2-342 0,-7 1-462 0</inkml:trace>
  <inkml:trace contextRef="#ctx0" brushRef="#br0" timeOffset="82475.67">64794 10472 3389 0,'0'0'575'0,"0"0"-575"16,0 0 35-16,0 0-35 0,-2 102 104 16,2-64 40-16,0 0 20 0,4-2-65 0,4 0-55 15,3-4-26-15,1-8-15 16,0-3-1-16,-1-6 20 0,-1-5-20 0,0-6-1 15,1-4 17-15,-3 0 16 16,6-10 52-16,-1-12 108 0,5-5 26 16,3-4-92-16,-2-8-92 15,-1-6-36-15,-1 3-3 0,-3-1-12 0,-3 9-12 16,-1 3-44-16,-4 9-2 0,0 6-43 0,-1 8-89 16,-1 5-121-16,2 3-406 15,-4 0-715-15,0 9-851 0</inkml:trace>
  <inkml:trace contextRef="#ctx0" brushRef="#br0" timeOffset="82615.5">65242 10835 5328 0,'0'0'651'0,"0"0"-651"15,0 0-78-15,0 0-243 16,0 0-62-16,0 0-91 0,0 0-1038 0</inkml:trace>
  <inkml:trace contextRef="#ctx0" brushRef="#br0" timeOffset="84875.43">45535 21998 814 0,'0'0'179'0,"0"0"-179"0,0 0-23 15,0 0-136-15,0 0 35 16,0 0 78-16,0 0 46 0,0 0 47 15,0 0 123-15,-27 0 84 16,25 0 91-16,0 0 61 0,2 0-84 0,0 0 150 16,0 0-128-16,0 0-72 15,0 0-50-15,4 0-44 0,-2 0-73 0,0 0-105 16,4 0-82-16,-2 0-70 0,4 0 136 16,1 4 10-16,-1-2 3 15,-2 0 3-15,-2-1-39 0,-2 2 8 0,-2 1-7 16,0-2 27-16,0-2 11 15,-2 0 57-15,-2 0 45 0,-2 0-29 16,0 0-26-16,2 0 7 0,-1-2 2 16,3-2-2-16,-2 0-26 0,4 0-9 15,0 0-8-15,0 0-11 16,0 2-16-16,0 2-16 0,0 0-15 0,0 0-19 16,0 0 12-16,0 0 16 0,0 2-57 0,0 2 13 15,0 2 82-15,0 0-1 16,0 0-21-16,4-4 22 0,3 0-99 15,1-2-243-15,-4 0-831 16,-27-28-661-16</inkml:trace>
  <inkml:trace contextRef="#ctx0" brushRef="#br0" timeOffset="89956.18">45561 22152 16 0,'0'0'1369'0,"0"0"-1017"16,0 0-216-16,0 0-97 0,0 0-13 15,0 0 45-15,0 0 36 16,27-79-13-16,-23 63-45 0,-2 3-20 0,1 7 58 16,-3 5 36-16,2-4 32 15,-2 5-3-15,0 0-27 0,0 0-6 0,0 0-7 16,0 5 3 0,0-5 22-16,-2 1 18 0,-1 5-57 0,-1 0-38 15,-2 1 16-15,-2 2-16 0,-2-1-29 0,1 2-2 16,3-7 43-16,2 2 26 15,2-5-11-15,2 0-9 0,0-5-47 0,0-4-6 16,4-3 22 0,0-2-47-16,0-1-25 0,0-4 9 0,-2 7-15 15,1 4 9-15,1 4 1 16,-4 4-14-16,2 0-2 0,0 0 37 0,-2 8 6 16,0-3 44-16,0 4 19 0,0-1-26 0,0-2-3 15,0 1-9 1,0-6 19-16,0-1 9 0,0 0 33 0,0 0 10 15,0 0-19-15,0 0-13 16,0-6-14-16,0 2-38 0,0 0 6 16,0-2-11-16,0 4-13 0,0-4-37 15,0 6 6-15,0 0-76 0,0-3-56 16,0 3-75-16,0 0-200 16,2 0-847-16,2-9-1344 0,-10 49 2578 0</inkml:trace>
  <inkml:trace contextRef="#ctx0" brushRef="#br0" timeOffset="125006.9">53708 13498 3804 0,'0'0'458'15,"0"0"-392"-15,0 0-66 0,-81-21-72 0,42 21-12 16,-4 0 84-16,-7 7 45 16,0 0 67-16,-3 6-109 0,1 1-3 0,-2-2 1 15,0 6 71 1,1-2 2-16,3 6-12 0,7-1 52 0,3-2 12 16,14-4-12-16,11 1-28 0,11 1-55 0,4-3-31 15,19 6-25-15,12-1 25 16,12 11 18-16,7-1-18 0,7 6 0 0,10 6 1 15,-5 4-1 1,0 6 0-16,-4 3-2 0,-9 0-38 0,-5-2-24 16,-18-4 12-16,-7-2-13 15,-15-4 53-15,-4-10 12 0,-16-4 43 0,-11-1 9 16,-4-6 31-16,-6-7-28 16,-7-4-9-16,-1-5-22 0,-3-5-10 15,3 0-14-15,1-5-16 0,7-5-36 0,2-2-45 16,10 2-23-16,11-3-68 15,5-2-131-15,9-3-217 0,4 4-676 0,23-8-1008 0</inkml:trace>
  <inkml:trace contextRef="#ctx0" brushRef="#br0" timeOffset="125327.31">53869 13907 4485 0,'0'0'528'0,"0"0"-528"0,0 0-6 15,0 0-141-15,-80 77 101 16,65-45 46-16,3 2 37 0,12 0-19 0,4-4-18 16,19-6-43-16,8 0 43 15,8-9 0-15,6-2 3 0,7-12 15 0,2-1-18 16,-5-11 17-16,1-7-16 16,-11-6 12-16,1-2-11 0,-14-2 14 15,-7-4 8-15,-7 1 1 0,-12 0-1 0,-4 1 4 16,-12 4-26-16,-11 2-2 15,-4 4-17-15,-6 2 4 0,-11 4-17 0,7 8 2 16,-3 6-5-16,9 2 31 16,-2 8-29-16,6 3-18 0,6 4 9 0,7-1-86 15,5 0-125 1,11-2-183-16,2-8-340 0,6-2-900 0</inkml:trace>
  <inkml:trace contextRef="#ctx0" brushRef="#br0" timeOffset="125557.74">54578 13278 2902 0,'0'0'1021'0,"0"0"-946"16,0 0-8-16,0 0-67 16,0 0 1-16,0 0 78 0,0 0 114 0,0 0-47 15,-35 90-48 1,27-46-21-16,4 8-18 0,0 20 9 0,-1 24 8 15,1 18 7-15,-2 11-37 0,6-12-34 0,0-11-12 16,0-30-21-16,4-18-7 16,2-12-128-16,3-16-78 0,3 2-51 0,3-4-252 15,-3-4-498 1,7-18-874-16</inkml:trace>
  <inkml:trace contextRef="#ctx0" brushRef="#br0" timeOffset="125787.89">55010 13954 2790 0,'0'0'649'0,"0"0"-443"16,23 82-76-16,-15-47-86 0,0 2-25 0,-1 3 0 15,1-6 43-15,0 0-40 0,0-2-22 0,3-6-69 16,-3-6-145-16,2-7-21 16,-1-12-81-16,-1-1-305 0,0-1-709 15</inkml:trace>
  <inkml:trace contextRef="#ctx0" brushRef="#br0" timeOffset="125938.03">55021 13634 2895 0,'0'0'1625'16,"0"0"-1469"-16,0 0-156 0,0 0-120 0,0 0-97 16,0 0 15-16,0 0 170 15,0 0-15-15,0 0-38 0,0 0-519 0,39 88-1382 0</inkml:trace>
  <inkml:trace contextRef="#ctx0" brushRef="#br0" timeOffset="126187.89">55744 13421 2286 0,'0'0'0'0,"0"0"-978"0,0 0-312 16</inkml:trace>
  <inkml:trace contextRef="#ctx0" brushRef="#br0" timeOffset="126488.7">55744 13421 705 0,'0'0'460'16,"-41"-23"-274"-16,43 33 35 0,6 8 29 0,-4 4 52 15,2 12 44-15,-1 8-20 0,-3 10-56 0,0 6-72 16,2 20 12 0,0 14-39-16,0 16-22 0,0-8-74 0,4-22-59 15,-1-27-16-15,-3-16-35 16,4-4-97-16,2-2 5 0,-3-3 58 0,-1-12 2 16,-2-10-35-16,-4-4 55 15,0-6 47-15,-4-11 0 0,-4-6-134 16,-11-7 6-16,-4-2 116 15,-2 0 12-15,-12 2 93 0,-2 6 146 0,-2 6-11 16,-3 7-51-16,3 4 18 0,2 7-3 0,-1 7-30 16,9 7 15-16,8 5 26 15,9 1-27-15,2 6-36 0,12 0-30 16,4 3-52-16,18-2-33 16,5 1-7-16,13 0-17 0,5-4-1 0,5 0-18 15,1-5-141-15,3-2-187 16,-10-5-420-16,18-10-1647 0</inkml:trace>
  <inkml:trace contextRef="#ctx0" brushRef="#br0" timeOffset="127489.03">57034 13850 1903 0,'0'0'1589'0,"0"0"-1408"0,0 0-134 16,0 0-44-16,-81-50 79 0,61 50 75 0,-3 0-27 15,0 14-93-15,0 2-37 16,3 11-50-16,1 2 47 0,7 1 3 16,-3 0 16-16,11 4 12 15,-4-6-6-15,6 4-22 0,-2-4-13 0,4-5 1 16,0-2 9-16,0-3-25 15,4-7 9-15,-2-2-10 0,4-2-15 0,-6-6 37 16,2-1 7-16,0-4 70 0,-2-6 40 16,0-4-73-16,0-6-12 15,0 0-23-15,0-6 1 0,-4 0 31 0,-2 0-15 16,0 4-6-16,-3 4 18 16,3 6-3-16,-2 2 6 0,0 6-32 0,-1 4 10 15,5 0 57-15,-2 11-69 16,2 6-34-16,0 3 6 0,4 10 28 15,0 3 11-15,8 4-8 16,7-1-3-16,5-2 0 0,1-2-6 0,8-6 6 16,4-7 1-16,0-6 2 0,-2-9 9 0,0-4 10 15,0-8 18-15,-4-10 3 16,-4-6-30-16,-5 0 5 0,-1-3-6 16,-7-6-12-16,0 3-3 15,-5 2 3-15,-1 2 22 0,-4 7 6 0,0 5 15 16,0 5 3-16,0 5 0 15,0 4-15-15,0 0 18 0,0 0-49 0,0 0 0 16,0 4-52-16,0 6 3 0,0 4 49 16,2 4 30-16,4 4-29 15,2 2 21-15,3 8-20 0,1-2-1 0,9 4 9 16,1 0-10-16,3 0-21 16,0-4 2-16,6-2-2 0,2-4-90 0,-2-4-40 15,0-10-48 1,0-2-38-16,-6-8-128 0,-7-8-151 0,1-4-597 15,-7-24-947-15</inkml:trace>
  <inkml:trace contextRef="#ctx0" brushRef="#br0" timeOffset="127860.12">57451 13891 1030 0,'0'0'2765'15,"0"0"-2463"-15,0 0-302 0,-26 83-1 16,26-45 1-16,-5 4 72 0,5 0 93 0,0 6-26 0,0-1-68 16,11-2-52-1,-3-4-18-15,0-10-1 0,5-3 0 0,-1-14-13 16,-6-6 12-16,3-4 1 16,1-4 25-16,-2-5 12 0,-4-16 6 0,5-7-12 15,-1-10-31-15,0-10-26 16,2-2 2-16,1-4 5 0,1 4 18 15,3 3-11-15,1 6 12 16,-1 15 0-16,1 8 62 0,-3 8 24 0,-1 6-28 16,3 4-12-16,-3 5-15 15,2 9 2-15,3 7-2 0,-1 1-28 0,1 6 9 16,2 1-12-16,1 4-3 0,-1 1 0 16,6-1-12-16,0 2-68 15,-3-4-101-15,-1-2-85 0,0-3-121 0,-7-8-239 16,1-7-428-16,-7-4-422 15</inkml:trace>
  <inkml:trace contextRef="#ctx0" brushRef="#br0" timeOffset="128360.87">58245 13971 3335 0,'0'0'576'0,"0"0"-424"16,0 0-71-16,-18-83-53 15,-1 66-3-15,-2 4 6 0,-10 7 9 0,0 8-40 16,-4 15-31-16,2 3 3 0,2 11 28 16,0 4 115-16,10-2-25 15,5 3-52-15,8-2-38 0,8-4-27 0,0 0 11 16,8-9-6-16,6-4-15 15,9-3 19-15,2-10-1 0,4-4 16 0,0-4-44 16,-2-6-12 0,6-8-22-16,-8-2 15 0,-1 0 47 0,-7 0 19 15,-5 0 38-15,-1 4 3 16,-7 4 9-16,-2 3 15 0,-2 8 10 0,0 1 64 16,-2 1 25-16,-4 13-10 0,-3 9-83 0,1 7-31 15,-2 10-7 1,-1 6 16-16,3 10-9 0,2 2-3 0,-4 18-13 15,1-8 16-15,-1 1-10 16,-2 0 1-16,5-9-7 0,-3-2-23 0,-4-4 1 16,3-9 0-16,-5-8-2 15,-1-9-38-15,-6-10-17 0,1-10-3 16,-5-8-22-16,6-14-36 0,-2-16-50 0,5-30-78 16,10-26-256-16,5-36-558 15,3 14-564-15</inkml:trace>
  <inkml:trace contextRef="#ctx0" brushRef="#br0" timeOffset="128561.12">58557 13248 3680 0,'0'0'656'0,"0"0"-535"0,15 98-90 0,-17-20-31 16,-17 28 0-16,-1 18 3 0,-3-4 55 0,2-6 50 15,15-11-18 1,0-3-66-16,2-5-5 0,-1-17-19 0,5-20-3 15,0-14-16-15,0-10-36 16,0 4-50-16,0-2-56 0,5-3-53 0,3-10 4 16,0-13-26-16,2-10-55 15,1-18-171-15,1 3-900 0</inkml:trace>
  <inkml:trace contextRef="#ctx0" brushRef="#br0" timeOffset="128922.4">58679 14166 3235 0,'0'0'992'0,"0"0"-920"15,0 0-69-15,0 0 9 16,71 14 19-16,-42-14 19 0,-3-6 61 15,1-6-55-15,6-6-44 16,-2-2-12-16,-2-4-21 0,-6-4-32 0,-4-3 4 16,-9-2-20-16,-6 2-2 15,-4-2-1-15,-10 3-9 0,-9 6 19 0,-6 6 61 16,3 12 1 0,-7 6 140-16,-8 16 6 0,6 10-16 0,-3 12 15 15,3 10-25-15,5 4 6 0,1 6-4 0,12-4 13 16,9-2-47-16,4-4-18 15,17-6-55-15,14-4 7 0,10-8-22 0,11-7 0 16,8-4-31 0,2-7-97-16,14-12-98 0,-3-4-210 0,-20-10-889 15,32-28-1779-15</inkml:trace>
  <inkml:trace contextRef="#ctx0" brushRef="#br0" timeOffset="130182.31">60275 13198 1061 0,'0'0'1820'0,"0"0"-1641"16,0 0-156-16,0 0-23 0,0 0 93 0,0 0 120 15,31 114 114-15,-25-46-144 16,-1 23-93-16,-5 29-58 0,0 15-17 16,-13 3 12-16,-3-8-9 15,-3-14-5-15,4-24 6 0,5-24 2 0,2-24 4 16,4-10-12-16,-5 0 40 0,3-4 9 0,2-4-18 15,2-12-26-15,2-8 7 16,0-7 90-16,6-20 48 0,7-11-64 16,7-26-98-16,9-24-1 15,0 4-2-15,0 6 2 0,-6 15 0 0,-2 16 30 16,-5 5 56-16,1 2 0 16,-5 14-16-16,-6 12-21 0,-2 4-49 0,-2 4-15 15,1 7-16 1,1 8 31-16,4 7 10 0,2 6 29 0,1 8-23 15,3 2-14-15,1 2 10 0,3 4-11 0,1 3 0 16,3 2-1-16,1-1-92 16,2-4-58-16,0-2-89 0,6-8-93 0,2-8-147 15,6-10-278 1,3-9-532-16,-9-7-479 0</inkml:trace>
  <inkml:trace contextRef="#ctx0" brushRef="#br0" timeOffset="130512.96">61073 13968 473 0,'0'0'2708'0,"0"0"-2117"0,-33-82-217 15,10 70-141 1,-4 2-66-16,-4 10-40 0,0 8-41 0,-4 14-19 16,2 10-24-16,2 10-39 15,6 4-3-15,3 2-1 0,9 0 0 0,7 0-13 16,6-4-5-16,4-5 6 16,11-4-7-16,7-7-15 0,5-8-18 15,2-6 15-15,6-11 25 16,0-3 12-16,1-5 13 0,-3-11 3 0,-2-6 14 15,-7-2-8-15,-5-2-1 0,-7 2 10 0,-3 7 15 16,-9 6 3-16,0 6 46 16,0 2 88-16,0 1-6 0,-4 2-74 15,4 0-59-15,-5 0-44 16,5 2-42-16,0 1-34 0,0 13 3 0,3-5 15 16,5 5 37-16,2 4 3 15,7-4-49-15,3 2-31 0,1-6-18 0,6 2-10 16,4-6-40-16,0-3-109 15,0-5-94-15,2 0-186 0,-2-1-188 0,-8-5-475 16,10-14-268-16</inkml:trace>
  <inkml:trace contextRef="#ctx0" brushRef="#br0" timeOffset="130813.33">61524 14022 2772 0,'0'0'987'16,"0"0"-522"-16,0 0-53 0,0 0-139 0,0 0-89 15,0 0-105 1,-87-46-45-16,62 50-34 0,2 2-11 0,1 6-10 15,7-2-16-15,5 4 19 0,4-2-28 0,6-2-3 16,2 6-12-16,14-2 22 16,5 2 26-16,8 1 13 0,6 0 0 15,2 3 3-15,5 0-3 16,1 2 0-16,-4 2-12 0,-4 2 11 0,-4 2 1 16,-4-4 0-16,-8 2 2 15,-11 1-2-15,-4-4 12 0,-4 3 16 0,-12-6 3 16,-7 4 2-16,-6-4-12 15,-1-2-21-15,-1-4-43 0,-2-7-15 0,2-2-59 16,0-5-67-16,2 0-61 0,2-4-127 16,5-4-62-16,1-2-147 15,9 2-572-15,-4-6-688 0</inkml:trace>
  <inkml:trace contextRef="#ctx0" brushRef="#br0" timeOffset="140006.37">51513 15794 443 0,'0'0'2825'16,"0"0"-2289"-16,0 0-165 0,0 0-175 0,43-74-66 15,-37 44 27-15,-4 2 65 0,-2 4-39 16,-8-1-24-16,-8 2-74 15,-3 3-58-15,0 2-25 0,-5 6 1 0,1 2 13 16,0 6-4-16,4 4-12 16,-5 0-1-16,5 4-45 0,0 6 1 0,-5 10 2 15,5 4-9 1,0 5-3-16,1 6 19 0,5 7 2 0,9 2 0 16,4 8-8-16,4 2-47 0,11 10-49 0,6-5-1 15,5 7-3-15,-3-7 12 16,-4-1-1-16,1-10 0 0,-11 1 74 0,-3-13 57 15,-6-7 9 1,-13-3 52-16,-9-8 39 0,-7-4 80 0,-8-1 3 16,-9-6-26-16,-3-5-34 15,-5-2-19-15,-6-2-31 0,2-10-18 0,2 0-30 16,4-6-24-16,7 3-1 16,4-2 0-16,12 3-3 0,10 2-19 15,5 0-36-15,12 1-34 0,6 0-49 0,16 2-192 16,13-8-69-16,15 1-229 15,10 0-400-15,-13 6-452 0</inkml:trace>
  <inkml:trace contextRef="#ctx0" brushRef="#br0" timeOffset="140436.84">52116 16024 1030 0,'0'0'2643'15,"0"0"-2224"-15,0 0-263 16,0 0-79-16,0 0-15 0,0 0 53 15,0 0 2-15,23-81-49 16,-42 64 3-16,-5 3-71 0,-5 2-12 0,0 2 1 16,0 6 11-16,0 4 34 15,2 4-34-15,0 12-26 0,0 5-27 0,4 14 13 16,3-1 12-16,1 6 4 16,9 0 21-16,2-3-10 0,8 6-8 15,4-11 8-15,6-4 1 0,11-1-22 0,6-12-9 16,4-3 12-16,4-10 6 15,2-4 13-15,2-10 9 0,0-10 0 0,-7-4-9 16,-6-4 10-16,-3-2 2 16,-10-4 10-16,-3 4 31 0,-6 2-1 15,-4 2 9-15,0 10-12 16,-4 2 4-16,0 4 54 0,0 8 19 0,2 0-13 16,-1 4-12-16,3 2-89 15,-2 10-22-15,2 10-39 0,0 10 32 0,0 11 29 16,0 4 12-16,0 3-10 0,5 0-4 15,5 3 1-15,2-6-27 0,3 1-82 16,3-9-69-16,7-4-103 0,2-11-198 16,4-12-283-16,-12-10-374 15,16-18-562-15</inkml:trace>
  <inkml:trace contextRef="#ctx0" brushRef="#br0" timeOffset="140937.51">52478 15930 2262 0,'0'0'1910'0,"0"0"-1566"0,0 0-325 16,0 0-19 0,0 0-149-16,0 0 149 0,0 0 7 0,-6 82 67 15,6-50-21-15,0 8-41 16,0-2-12-16,4 6 3 0,-2 0 9 0,-2-4-11 16,0 0 15-16,2-8-15 15,0-10-1-15,-2-3-1 0,4-10-24 16,0-7-40-16,1-2 3 0,-1-2 62 0,4-12 19 15,2-8-19-15,7-8-25 16,-7 0-18-16,7-3 18 0,-3 0 13 0,3 3 11 16,-7 2 0-16,2 6-2 15,1 4-12-15,-3 4-1 0,3 6-15 0,-9 2 3 16,0 6-16 0,-2 0 1-16,2 0 5 0,0 4 38 0,-4 8 19 15,4 1 56-15,-4 10 12 16,4 3-22-16,-4-2-9 0,0 2-22 0,5-4-9 15,-1 2-25-15,-2-10-1 0,6 0 1 0,0-7-1 16,3-2-11-16,5-5 12 16,-1-2-4-16,9-10-11 0,-5-9-28 15,4-2 2-15,4-7 23 16,-3-1 15-16,-1 0 3 0,-4 5 0 0,-7 4 2 16,-1 6 22-16,-7 8-8 15,0 6 15-15,-4 2-9 0,0 0 18 0,0 10-13 16,0 6-26-16,0 10 47 0,0 8 5 15,0 0-26-15,4 6-14 16,4-2-12-16,3-4-1 0,-3-4 0 0,4-3 0 16,-1-4-59-16,1-7-102 15,-4-5-94-15,3-4-166 0,-7-7-378 0,4-7-740 16</inkml:trace>
  <inkml:trace contextRef="#ctx0" brushRef="#br0" timeOffset="141328.31">53067 16166 3777 0,'0'0'521'0,"0"0"-459"0,0 0-62 16,0 0-29-16,0 0 29 0,85 44 46 15,-50-50 32-15,6-8 24 16,7-6-38-16,2-10-39 0,-5 2-13 0,-2-5-12 16,-3-2 1-16,-11 3 2 15,-9 4 0-15,-5 2-3 0,-11 2-25 0,-4 3-46 16,-10 12 56 0,-11-1-16-16,-6 6 3 0,-8 4 6 0,-2 6 22 15,-3 8 10-15,5 10 33 16,0 5 22-16,0 10 18 0,12-1-3 15,5 8 6-15,5-3-22 0,7 2-12 0,6-3-40 0,2 4-10 16,15-2 2 0,5-6 8-16,9-2-12 0,9-4-37 0,5-8-70 15,9-12-59-15,8-8-84 16,0-4-175-16,-15-8-796 0,26-28-1483 0</inkml:trace>
  <inkml:trace contextRef="#ctx0" brushRef="#br0" timeOffset="142879">54903 15280 2391 0,'0'0'387'15,"0"0"-297"-15,0 0-39 0,0 0-50 0,0 0 31 16,0 0 4-16,0 0 86 15,0 0 25-15,-52 114-30 0,48-60-2 16,2 6-14-16,2 25 10 0,0 18-1 0,0 21-31 16,-2 4-10-16,0-10-9 15,-2-28-15-15,4-34-11 0,0-14-33 0,0-10 2 16,0-2 0-16,0-2-3 16,0-6 13-16,0-8-11 0,4-8 10 15,-2-4 32-15,0-4 31 16,0-10 49-16,6-12 19 0,-4-14-60 0,7-2-68 15,-3-10-15-15,0 2-21 16,0 4 21-16,1 12 0 0,-3 6-6 0,-2 10 2 16,-4 4-11-16,4 12 13 0,-4 0 2 15,0 0-56-15,4 0-27 16,-4 14-7-16,9 2 90 0,-3 3 22 0,2 10-22 16,7 5-22-16,-7 4 20 15,0 2 2-15,7 5 12 0,-3-4-12 0,0 1-12 16,3-6-159-1,1 0-144-15,-1-8-236 0,-7-10-530 0,11-12-1073 0</inkml:trace>
  <inkml:trace contextRef="#ctx0" brushRef="#br0" timeOffset="144309.97">44197 20518 127 0,'0'0'1616'0,"0"0"-1350"0,0 0-223 16,0 0-43-16,0 0 0 16,0 0 45-16,0 0 33 0,0 0-13 0,0 0-33 15,-19 22-32-15,24-30-36 16,1 6-25-16,-2-7 38 0,2 6 21 15,-2-1 2-15,-2 0 0 16,0-2-26-16,-2 4-159 0,0 1-62 0,0-2-42 16,0-1 38-16,0 2 26 15,-2 0-23-15,-2 0-35 0,2 2-14 0</inkml:trace>
  <inkml:trace contextRef="#ctx0" brushRef="#br0" timeOffset="144510.14">44197 20518 152 0,'-29'-2'303'0,"23"10"-68"0,-2 3-127 0,-5 5-82 16,3-1 3-16,-5 6-5 15,-1-2-24-15,-1 9-39 0,1-4-137 0,-5 6-36 16,-2 3 153-16,-3 2 40 16,-1 5 15-16,-4 2 8 0,-2 4 2 15,0 4 95-15,-3 3 88 0,5-3-91 0,-2 1-59 16,4-1-6-16,5-1-7 16,-1-2-25-16,2 1 14 0,0 7-15 0,-1-4-16 15,1-1-4-15,-4 4 4 16,4-4 14-16,-4 0 2 0,2-5 0 15,3 2-59-15,3-13-325 16</inkml:trace>
  <inkml:trace contextRef="#ctx0" brushRef="#br0" timeOffset="145060.54">43126 22174 91 0,'0'0'56'0,"0"0"-56"0,0 0-13 15,0 0-46 1,0 0-16-16,0 0 75 0,0 0 78 0,0 0 36 15,23 76-22-15,-21-60-43 16,2-2 0-16,2 0 26 0,7-2 13 0,1 0 6 16,7 2-12-16,2 4 55 15,8-4-14-15,4 0-22 0,0 0-13 0,4-2 59 16,3 2-33-16,3 2-59 0,-1-2 33 16,1 6-13-16,5 0-26 15,-1-1 55-15,3 4-1 0,4-3-31 0,4 0-33 16,0 0 9-16,14 0-31 15,15 0 5-15,14-4 1 0,-10-5-13 16,-14 2-10-16,-5-5-29 16,1 1-46-16,7-3-35 0,11 7 42 0,-18-5 43 15,-21 1 25-15,12 2 16 16,6 3 110-16,2 2-5 0,-1 0-5 0,-21-3-25 16,-9-4-33-16,7 12-22 0,5-2-17 15,7 7-18-15,-2 2 22 16,-8 4-21-16,0-3-2 0,-7 1-36 0,1 1-64 15,-3-3 52-15,5-6 46 16,-1-2-88-16,3-1-154 0,3-8-22 0,1-6 68 16,0-5 15-16,4 0-6 15,6-7-101-15,8-2-104 0</inkml:trace>
  <inkml:trace contextRef="#ctx0" brushRef="#br0" timeOffset="145310.67">48573 22250 2075 0,'0'0'302'0,"0"0"-302"16,0 0-386-1,44-70-669-15</inkml:trace>
  <inkml:trace contextRef="#ctx0" brushRef="#br0" timeOffset="145460.31">47172 20892 68 0,'0'0'0'0</inkml:trace>
  <inkml:trace contextRef="#ctx0" brushRef="#br0" timeOffset="147794.44">55145 16156 3097 0,'0'0'714'0,"0"0"-610"16,0 0-103-16,0 0-1 0,78-34 19 15,-55 24 6-15,8-2 60 16,-4 0-59-16,0-2-1 0,-1 0-3 0,-3-6-10 15,-2 4 4-15,-7-2 9 16,-5 6 3-16,-3 2 19 0,-6 2 6 0,-2 6 12 16,-11 0-65-16,-1 2-62 0,-11 2 36 15,-2 10 24-15,-4 6-27 16,-6 7-21-16,2 6 12 0,4 3 38 0,4 8 7 16,10-2 42-16,11-3-2 15,6 8-31-15,6-7-14 0,11 2 1 0,6-2-2 16,12-6-1-16,2-6-1 15,2-10-12-15,9-8-11 0,-3-8-154 16,9-8-125-16,-2-16-96 16,-3-12-187-16,-5 8-552 0,14-38-502 0</inkml:trace>
  <inkml:trace contextRef="#ctx0" brushRef="#br0" timeOffset="148234.72">55845 15470 1911 0,'0'0'560'0,"0"0"-518"15,0 0-42-15,0 0-87 16,0 0-26-16,0 0 113 0,0 0 13 0,0 0 35 15,0 0 4-15,0 0 32 16,-2 18 110-16,4-8 98 0,2 0 19 16,-1 4-45-16,-3 4-51 15,0 5-57-15,0 10-51 0,0 5-35 0,0 22 0 16,-7 23-16-16,-1 26-13 0,8 7-24 0,0-6 0 16,0-24-16-16,12-28-3 15,-1-18-136-15,9-7-225 0,7-2-210 16,-8-5-855-16</inkml:trace>
  <inkml:trace contextRef="#ctx0" brushRef="#br0" timeOffset="148715.41">56118 16044 3469 0,'0'0'1126'0,"0"0"-828"16,0 0-96-16,0 0-126 0,0 0-30 0,0 0-19 15,0 0-27 1,0 0-61-16,0 0-36 0,0 0 84 0,-6 86 13 16,10-46 0-16,2-6-20 15,3 0 18-15,5-2-90 0,-6-8-58 0,7-6-38 16,-7-4-56-16,0-11-90 0,-4-3 35 0,-4-16 21 16,0-7-298-16,0 3-742 15,0-30-254-15</inkml:trace>
  <inkml:trace contextRef="#ctx0" brushRef="#br0" timeOffset="148815.6">56114 15793 2882 0,'0'0'712'16,"0"0"-375"-16,0 0-281 0,0 0-56 0,0 0-229 15,0 0-30-15,0 0 230 16,0 0-114-16,0 0-389 0,91 45-996 16</inkml:trace>
  <inkml:trace contextRef="#ctx0" brushRef="#br0" timeOffset="149046.12">56633 15990 2722 0,'0'0'1602'0,"0"0"-1471"0,0 0-131 0,-77-14-64 16,51 14 8-16,-3 1 56 0,0 15 191 0,4 3-71 16,6 7-46-16,3 6-49 15,1 6-7-15,11 0 25 0,0 0 12 16,4-2 7-16,4 2-47 15,13-6-13-15,3-6-4 0,5 2-14 0,6-10-116 16,10-6-25-16,-1-7 2 16,7-5-56-16,3-13-86 0,-5-3-208 0,5-8-286 15,-15 4-591-15</inkml:trace>
  <inkml:trace contextRef="#ctx0" brushRef="#br0" timeOffset="149216.34">56943 16006 1891 0,'0'0'1523'0,"0"0"-974"0,0 0-92 0,0 0-170 15,0 0-109-15,0 0-47 16,0 0-18-16,0 0-113 0,0 0-36 16,0 0-90-16,-21-8 102 15,32 30 24-15,-1 2 0 0,0 8-1 0,1-4-19 16,1-3-72-16,3 2-56 16,-3-11-99-16,0-2-117 0,1-10-188 0,-3-4-226 15,-6 0-557-15</inkml:trace>
  <inkml:trace contextRef="#ctx0" brushRef="#br0" timeOffset="149346.68">56976 15793 3082 0,'0'0'658'0,"0"0"-425"15,0 0-214 1,0 0-19-16,0 0-91 0,0 0 12 0,0 0 60 16,0 0 17-16,0 0-20 15,0 0-120-15,52 15-281 0,-42 4-371 0,2-6-913 16</inkml:trace>
  <inkml:trace contextRef="#ctx0" brushRef="#br0" timeOffset="149667.47">57210 15786 3996 0,'0'0'749'0,"0"0"-519"15,0 0-194-15,0 0-36 0,0 0-58 0,0 0 58 16,0 0 25-16,0 0 8 0,76 27-33 0,-43-14-61 15,4 1-98-15,1-2-7 16,-3-1-23-16,-2-2-88 0,-8-5-188 0,1-4-294 16,-9 0-726-1</inkml:trace>
  <inkml:trace contextRef="#ctx0" brushRef="#br0" timeOffset="149847.94">57363 15627 3332 0,'0'0'1120'15,"0"0"-1012"-15,0 0-108 0,0 0-167 0,0 0 133 16,0 0 34-16,0 0 210 16,-7 109-71-16,9-69-81 0,7 2-36 0,-1 2-22 15,2 2-2-15,3 0 0 16,3-2-44-16,1-6-126 0,3-2-48 16,7-10-77-16,0-8-134 15,-2-5-232-15,0-12-135 0,-9-1-241 0</inkml:trace>
  <inkml:trace contextRef="#ctx0" brushRef="#br0" timeOffset="149998.1">57708 15876 3368 0,'0'0'638'0,"0"0"-490"0,0 0-148 16,0 0-170-16,0 0 133 16,0 0 37-16,0 0 151 0,0 0-98 0,0 0-23 15,6 86-30-15,-2-64-103 16,0-2-80-16,5-2-63 0,-1-2-202 15,-4-4-657-15,2-4-962 0</inkml:trace>
  <inkml:trace contextRef="#ctx0" brushRef="#br0" timeOffset="150218.41">57991 15754 1380 0,'0'0'2285'0,"0"0"-1891"0,0 0-297 16,0 0-97-16,0 0 0 15,-74 80 16-15,43-34 208 0,-9 22 60 0,-5 18-112 16,-7 20-71-16,5 4-24 0,9-8 14 16,7-20 25-16,15-30-61 15,6-9-20-15,1-14-35 0,3 1-15 0,0-2-28 16,4 0-36-16,2-14-27 16,0-12-53-16,8-4-29 0,7-16-12 0,-5 0-317 15,11-32-1310-15</inkml:trace>
  <inkml:trace contextRef="#ctx0" brushRef="#br0" timeOffset="150968.74">59289 16054 1952 0,'0'0'1521'0,"0"0"-1331"16,0 0-190-16,0 0-43 15,27-96 43-15,-19 65 6 0,-4 0 29 0,-2 1-35 16,-2-2-25-16,0 2 24 16,-12 3 1-16,-9 4 18 0,-5 9-6 15,-12 10-12-15,-5 4 82 16,-7 18 25-16,-1 12 3 0,1 8 42 0,0 6 25 15,7 3-18-15,8 3-27 16,10-3-51-16,9-3-35 0,5-5-23 0,9-10-23 16,4-3-18-16,13-11-1 0,5-4-14 15,5-9-1-15,8-2 34 16,-2-10 31-16,6-10-31 0,-3-4-19 0,-3-4-67 16,-5 0 18-16,-3 2 37 15,-8 2 31-15,-3 2 17 0,-6 5 8 0,-2 10 9 16,-2 0 34-1,-2 6 34-15,0 1 8 0,0 0-21 0,0 0-31 16,0 0-58-16,2 1 0 0,3 10-92 0,1 3 47 16,2 4 45-16,4 10 13 15,-1-2-10-15,-1 2-3 0,3-3-15 0,-3 2-58 16,4-4-38 0,3-2-59-16,6-11-69 0,3-6-141 0,10-4-222 15,-12-5-608-15,22-25-824 0</inkml:trace>
  <inkml:trace contextRef="#ctx0" brushRef="#br0" timeOffset="151249.25">59738 15763 4329 0,'0'0'601'0,"0"0"-479"16,0 0-122-16,-91-9-15 0,64 9 15 0,2 0 6 16,4 9 73-16,7 0-73 15,6-1-6-15,4 6-55 0,4 4 3 16,8-3 31-16,8 10 21 15,5 3 0-15,6 2-1 0,2 3-13 0,2 0-17 16,2 3 1-16,-4 2 2 0,-6-2 26 0,-3 0-1 16,-5-6 0-16,-7 2 2 15,-6-8 1-15,-2-2 2 0,-10 2 10 16,-5-6 13-16,-3 0-1 16,-5-6-24-16,0-1-20 0,-4 0-14 0,-2-5-24 15,9 2-28-15,-3-6-13 16,2 2-27-16,3-4-51 0,5 0-109 0,3 0-203 15,6 0-482-15,4 0-488 16</inkml:trace>
  <inkml:trace contextRef="#ctx0" brushRef="#br0" timeOffset="151829.47">60902 15804 2070 0,'0'0'1776'0,"0"0"-1384"15,0 0-165-15,0 0 14 16,0 0-79-16,0 0-12 0,0 0-121 16,0 0-28-16,84-24-1 0,-30 16 3 0,8-1 0 15,-2 0-3-15,2 3-40 16,-6 4-162-16,-5 0-90 0,-7 2-159 0,-5 0-232 16,-16 0-623-16,-5 0-774 15</inkml:trace>
  <inkml:trace contextRef="#ctx0" brushRef="#br0" timeOffset="152069.34">61207 15508 4040 0,'0'0'498'16,"0"0"-498"-16,0 0-20 16,0 0-101-16,0 0 32 0,0 0 89 0,0 0 0 15,-39 78-27-15,39-44 24 16,0 8 1-16,0 6 2 0,-2 8 0 0,-2 18 0 15,-6 16 0-15,-1-7 0 16,1-8-21-16,0-19-41 0,1-16-60 16,3-4-36-16,2 0 7 0,4-13-29 0,0-9-186 15,2-11-176-15,6-6-5 16,7-16 5-16,1-12-175 0,-1 4-108 16</inkml:trace>
  <inkml:trace contextRef="#ctx0" brushRef="#br0" timeOffset="152539.29">61365 15756 1177 0,'0'0'767'0,"0"0"-209"0,0 0-82 0,0 0-102 16,0 0-104-16,0 0-115 16,0 0-130-16,0 0-25 0,0 0-44 0,0 0 44 15,47 12 91-15,-41 20-28 0,3 4-38 16,1-2-6-16,2 0-18 16,-1-2 1-16,3-2 0 0,1-2 17 0,-1 0-19 15,-2-6-20 1,3 0-159-16,-5-4-87 0,1-9-17 0,-1-2-12 0,-2-1-17 15,-4-4 28 1,-4-2 203-16,2 0 81 0,-2 0 91 0,0 0 38 16,2 0 168-16,1 0-8 0,-1 0-81 0,4-2-71 15,2-6-102-15,4 3-13 16,3-4 10-16,4 1-32 0,1 2-10 0,7-1 7 16,-2 4 3-1,6-1 0-15,2-2 16 0,-2-1-15 0,4-6 31 16,-4 3 5-16,0-6 5 15,-6-2-1-15,-4 0 0 0,-9 0-3 0,-4-2 37 16,-6 3 17-16,-2 0-23 16,-12-3-47-16,-3 2-7 0,-5 3-2 15,-3 4 60-15,0 5 30 0,1 4 12 0,1 2-31 16,4 3-28-16,3 10-25 16,4 5-17-16,-1 8-13 0,5 2 13 0,4 4 11 15,2 6 18 1,2-4-9-16,10-6-15 0,7 2-16 0,6-10-3 15,6-1 0-15,8-3-13 16,2-9-20-16,7-3-60 0,2-4-81 0,-1-4-117 16,1-6-115-16,-7-3-363 0,-10 2-1123 0</inkml:trace>
  <inkml:trace contextRef="#ctx0" brushRef="#br0" timeOffset="153349.67">63186 15304 3727 0,'0'0'1033'16,"0"0"-901"-16,0 0-132 0,0 0-28 0,0 0-82 15,0 0 101-15,0 0 9 16,-40 109 30-16,32-52-29 0,0 17-1 0,4 18-1 16,0 16 1-16,2 2 9 15,2-21-6-15,0-26-3 0,0-25 0 16,0-6-59-16,2 0-61 0,2 3-47 0,0-2-56 16,0-15-167-16,4-2-171 15,1-13-634-15,9-10-750 0</inkml:trace>
  <inkml:trace contextRef="#ctx0" brushRef="#br0" timeOffset="153670.19">63651 15836 3421 0,'0'0'1526'0,"0"0"-1526"16,0 0-153-16,0 0-69 16,-77-43 27-16,42 43 83 0,-8 0 112 15,-5 0 0-15,-3 9-36 16,1 2 11-16,2 3 15 0,3 3 10 0,6-3 78 15,6 0 21-15,6-2-28 16,10-6 28-16,7 0 12 0,8-2-92 0,2 2-19 16,4 1 0-16,8 4 52 0,7 1 62 15,2 2-32-15,1 6-11 16,5-4-19-16,4 4-15 0,-4-4-10 0,4 2 3 16,0 4 7-16,0-4 3 15,0 0-16-15,4-3-6 0,-2 2 1 0,0-3-18 16,-2-2 0-1,-2-5 13-15,-6 2-14 0,-4-5-31 0,-7-1-30 16,-6-2-54-16,-6-1-75 16,0 0-22-16,-12 0-78 0,-1 0-463 0,-20-14-1609 15</inkml:trace>
  <inkml:trace contextRef="#ctx0" brushRef="#br0" timeOffset="154420.6">64573 15516 615 0,'0'0'1987'0,"0"0"-1820"0,10-82-90 0,-6 56 167 15,0 4 72 1,-2 4 134-16,-2 8 32 0,0 9-117 0,-4 1-114 16,-8 0-89-16,-5 5-122 15,-7 10-40-15,-5 15-12 0,0 9-17 0,-2 13 29 16,2 4 18-16,8 6-17 0,2 12 12 0,11-8-10 16,8 2 18-1,0-2 6-15,17-18-27 0,10 4-13 0,6-8-36 16,4-8-30-16,6-8-13 15,3-8 31-15,3-6-19 0,1-8-64 0,0-6-100 16,1-4-253-16,-3-12-553 16,-13 4-469-16</inkml:trace>
  <inkml:trace contextRef="#ctx0" brushRef="#br0" timeOffset="154711.2">64965 15790 2951 0,'0'0'1056'0,"0"0"-920"15,0 0-36-15,-84 3-17 16,59 10-24-16,4 3 34 0,7 2 28 15,8 4-69-15,6 0-52 16,0-2-18-16,16-4-1 0,7-2 19 0,12-5 39 16,4-4-20-16,7-5 8 15,-1-5-5-15,-1-11-10 0,-9 2-9 0,-2-3 13 16,-10-3-13-16,-7 0 15 16,-10 0 7-16,-6-3 9 0,-2 3-16 15,-12-3-18-15,-5 3-3 0,-6 4 3 0,-2 2-1 16,-4 0-14-16,5 10-7 15,-1 4 1-15,2 0 19 0,2 8-32 0,5 4-12 16,3 6-50-16,7 2-61 16,8 0-79-16,0-2-107 0,14-3-157 15,7-2-176-15,6-3-81 16,4-6-303-16,-4-1 343 0</inkml:trace>
  <inkml:trace contextRef="#ctx0" brushRef="#br0" timeOffset="154951.75">65205 15840 930 0,'0'0'577'0,"0"0"-187"0,0 0-92 16,0 0-7-16,0 0 58 0,0 0-48 0,0 0-84 15,-2 73-64-15,0-52-23 16,0 1-4-16,2-6 10 0,0-2-74 16,2-2-40-16,6-4-19 15,3-2 22-15,3-2 7 0,3-4 6 0,3-6 15 16,3-6-9-16,0-9-19 16,-2 0 3-16,-3-8-9 0,-3 2-17 0,-3 1 41 15,-8 0-15-15,-4 4-6 0,0 2 18 16,-6 2 13-16,-6 4 12 15,-1 0 15-15,-1 8-24 0,-1-2-22 0,-1 6-13 16,3 2-21-16,1 0-16 16,-1 2-33-16,5 6-38 0,4-2-133 15,2 6-102-15,2-4-176 16,8 2-532-16,3-6-749 0</inkml:trace>
  <inkml:trace contextRef="#ctx0" brushRef="#br0" timeOffset="155202.79">65491 15690 1732 0,'0'0'2227'16,"0"0"-2004"-16,0 0-223 0,0 0-50 0,0 0-5 16,0 0 55-16,0 0 0 15,0 0 3-15,0 0-3 0,0 0 13 0,31 82 2 16,-25-34 1-16,0 18 68 16,2 18 16-16,-4 18-38 0,3 6-37 15,-5-2 3-15,0-22 3 16,0-25-3-16,0-18-25 0,4-13-3 0,0 4-16 15,5 0-2-15,-7 0-10 0,0-4-31 0,0-12-47 16,-4-5-50-16,0-8-17 16,2-3 22-16,2-8 66 0,0-14-70 0,2-12-135 15,3-11-207 1,1-18 45-16,2-19-28 0,-5-23 12 0,-3-14 51 16,-4-1-66-16,0 29 33 15</inkml:trace>
  <inkml:trace contextRef="#ctx0" brushRef="#br0" timeOffset="155402.9">65662 15650 487 0,'0'0'1569'0,"0"0"-848"0,35-78-129 15,-16 58-98-15,8 0-196 16,0 4-105-16,4 7-50 0,0 2-13 0,0 7-69 16,0 8-59-16,-5 10-1 15,1 6 18-15,-4 12-7 0,-8 4-11 0,-7 8 51 16,-8 2-18-16,-2 3-9 16,-15 0-1-16,-10-3 4 0,-4-3-7 15,-6-4 16-15,-6-7-10 16,-5-8-14-16,3-6-10 0,3-8-3 0,3-5-51 15,8-9-13-15,6 0-59 0,11-9-56 0,10-7-69 16,4-2-266-16,6 2-580 16,17-18-1215-16</inkml:trace>
  <inkml:trace contextRef="#ctx0" brushRef="#br0" timeOffset="158237.1">46432 23566 3243 0,'0'0'951'15,"0"0"-749"-15,0 0-196 16,0 0 22-16,0 0-10 0,0 0 205 0,0 0 93 16,0 0-100-1,0 0-121-15,-48-14-95 0,30 80-3 0,-9 26-35 16,-6 16 38-16,6-12 0 16,8-28-21-16,9-22-25 0,1-4-21 15,1 6-79-15,4 7-66 16,0-5-174-16,4-11-168 0,4-13-167 0,8-18-352 15,1-8-446-15</inkml:trace>
  <inkml:trace contextRef="#ctx0" brushRef="#br0" timeOffset="158487.07">46661 23774 2892 0,'0'0'755'0,"0"0"-383"0,0 0-221 16,0 0-76-16,0 0 5 15,0 0-80-15,0 0 0 0,0 0-62 0,-78 22 25 16,42 0 15-16,1-2 22 0,-2 8 16 0,4-4 30 15,4-2 41 1,4 0 9-16,3 0-3 0,3 0-16 0,7-4 0 16,3 0 6-16,9-2-21 15,0-3-10-15,6 6-50 0,11-3 1 0,4-2-3 16,6 0 0-16,4-2 0 16,6-2-1-16,6-6-14 0,-2 2-93 15,7-6-138-15,-2 0-127 0,-1 0-317 0,-12 0-567 16,13 0-755-16</inkml:trace>
  <inkml:trace contextRef="#ctx0" brushRef="#br0" timeOffset="158907.31">46961 23970 3436 0,'0'0'660'16,"0"0"-327"-16,0 0-166 0,0 0-155 0,0 0 19 16,0 0 52-16,95-61-12 15,-56 52-61-15,5 1-10 0,5-2-22 0,1 1-64 16,-1 2-105-16,3 0-107 0,0-2-192 15,-3 1-486-15,-13 2-446 16</inkml:trace>
  <inkml:trace contextRef="#ctx0" brushRef="#br0" timeOffset="159777.66">47903 23516 1696 0,'0'0'432'0,"0"0"-276"15,0 0-124-15,0 0-29 0,0 0 1 16,0 0 41-16,0 0 0 0,0 0-22 0,0 0 12 15,0 0-35-15,5-34 20 16,-5 34 70-16,-2 2 49 0,-3-2 12 0,-1 8 26 16,-2-2-8-16,-7 6-92 15,-1 10-10-15,-7 6 25 0,-4 12 38 16,-4 6 25-16,2 10-16 0,0 6-20 16,7 4-30-16,3 2-18 0,5 0-21 15,7-6-22-15,7-8-26 16,2-8-2-16,13-10-31 0,8-10 6 0,6-16-15 15,4-6 15-15,4-8-114 0,2-17-15 16,0-6 18-16,-1-7 29 0,-3-5-11 16,-4-4 36-16,-2 3 34 0,-7 3 31 15,-5-2 17-15,-7 11 32 16,-6 2-10-16,-4 6 23 0,-2 10-10 0,-6 6 35 16,-2 4 34-1,-5 6-25-15,-1 8-79 0,1 14 1 0,-1 2 15 16,1 6 34-16,3 0-40 0,2 5 2 0,5-5-24 15,3-5 2-15,2-5 9 16,5-4-21-16,7-1-16 0,4-7 26 0,5-13-26 16,4-1-79-1,0-8-58-15,0-6 3 0,-1-6-8 0,-5-2 33 16,-5 2 57-16,-3 0 41 16,-9 0 47-16,-2 0-20 0,-2 4 22 0,-9-2 40 15,3 4-11-15,0 0-9 16,2 2 2-16,-1 2 4 0,3 2 19 15,4 0-10-15,0 2-35 0,0 2-67 0,7-2-4 16,1 6 20-16,0-2-7 16,4 2-4-16,-1 0-18 0,-3 6-14 0,2 2 58 15,-5 0 36-15,1 4 1 16,-2-2 1-16,0 0 23 0,0-3 5 16,0-2 21-16,5-1-31 15,-3 2 9-15,2 2-16 0,2-2-12 0,5-2-1 16,-1-1 16-16,5-3 6 0,2 0 17 0,-1-7-3 15,-1 1-11-15,2-2-22 16,-5-2-3-16,-4 0-2 0,-1-2-20 0,-7-2 22 16,-2 4 1-1,-2-2 34-15,-4 1-19 0,-6 0 7 0,-7 3-5 16,-2 2-17-16,-1 0 43 16,-3 1 65-16,0 5 33 0,5-3-2 0,-3-1-3 15,4 4-57-15,7 0-80 16,2 0-16-16,8 7-73 0,0-2-51 15,12 1 76-15,5-4-10 0,10 4-257 0,-11-6-361 16,15 0-1109-16</inkml:trace>
  <inkml:trace contextRef="#ctx0" brushRef="#br0" timeOffset="160208.18">48575 23742 2578 0,'0'0'476'0,"0"0"-281"0,0 0-150 0,0 0-13 15,0 0 38-15,0 0 171 16,0 0-11-16,0 0-123 0,0 0-66 16,-20 104-13-16,13-52 35 15,3 9 37-15,2 10 22 0,-2 15-5 0,2 10-21 16,2-6-56-16,0-19-3 16,0-20-37-16,-2-15 0 0,2 2-11 0,0 2 10 15,0-8 1 1,2-9-3-16,4-14-28 0,-4-9-21 0,7-2-47 15,-1-24 12-15,4-10 49 0,-4-16-21 0,3-10-47 16,-3-19 15-16,0-14-16 16,1-21 35-16,5 0 56 0,-4 20 14 0,5 28 2 15,-3 32 0 1,3 12 18-16,5 0 79 0,3-1 55 0,4 10 13 16,0 7-41-16,-4 6-28 15,-1 2-34-15,1 10-35 0,-2 5-11 0,-7 12 5 16,-3-4 26-16,-5 8-4 15,-6 5-6-15,0 4-36 0,-11-2 23 16,-3 4-11-16,-3-6-13 0,-1-2 3 0,-7-6 17 16,2-8-20-16,-4-2-28 15,3-6-51-15,-3-8-45 0,4 0 4 0,0-4-14 16,9-7-74-16,6-6-91 16,3-1-129-16,5-9-331 0,9 6-901 15</inkml:trace>
  <inkml:trace contextRef="#ctx0" brushRef="#br0" timeOffset="161509.26">53580 17786 3142 0,'0'0'758'0,"0"0"-382"0,0 0-342 16,0 0-34-16,0 0-203 0,0 0 52 15,0 0 151-15,0 0 94 0,-15 108 48 0,11-56-61 16,-4 18-19-16,-2 22 18 16,-3 26 26-16,1 5-5 0,1-4-42 0,3-27-45 15,8-36-14-15,0-16-12 16,0-11-74-16,0-2-63 0,8-4-62 15,3-6-96-15,1-11-250 16,-4-6-432-16,7-28-715 0</inkml:trace>
  <inkml:trace contextRef="#ctx0" brushRef="#br0" timeOffset="161930.23">53576 17796 3624 0,'0'0'663'0,"0"0"-301"0,20-90-303 0,11 63-59 16,0-4-40-16,11 9 9 15,1 4-12-15,3 14-1 0,1 4-11 0,-6 18 5 16,-1 9 16-16,-9 14-6 16,-17 9-50-16,-10 6 46 0,-8 0 29 15,-14 4-26-15,-18-6 1 0,-3-4 40 0,-10-4 20 16,-5-4 12-16,-4-2 2 16,-4-4-9-16,4-1 0 0,8-8-3 0,7-7 18 15,8-6 13-15,16-6 61 16,15-7 10-16,4 2-124 0,13-3-59 15,9 2-37-15,13 2 81 16,7 1 15-16,12 4 12 0,3-1-10 0,-1 5-2 16,-2 0-1-16,-9 3-11 15,-5 5-1-15,-5 2 10 0,-12 1-12 0,-9 2 12 16,-6 1 3-16,-8 0 13 0,-4 2 37 16,-10 1 55-16,-9-3-7 15,-8-1-18-15,-8 0-9 0,-1-4-1 0,-1-4-27 16,-6-3-24-16,1-4 6 15,3-1-25-15,-3-2-3 0,7-2-77 0,12-6-82 16,4 0 14 0,15-6-44-16,8-4-122 0,8-4-403 0,7 6-798 15,20-12-355-15</inkml:trace>
  <inkml:trace contextRef="#ctx0" brushRef="#br0" timeOffset="162561.59">54307 18548 3198 0,'0'0'707'0,"0"0"-707"16,0 0-10-16,0 0 10 15,0 0 57-15,0 0 21 0,0 0 8 0,0 0-61 16,81-64-10-16,-69 42-15 0,-5 0 13 0,-3-3 24 16,-4 2 13-1,-4 3-47-15,-11-3-3 0,-1 9-31 0,-7 3-6 16,-4 3-32-16,-4 8 66 15,4 2 3-15,-4 10 103 0,4 7-75 0,0 8-28 16,5 1-19-16,5 8-25 16,9 0 20-16,6-4-11 0,2 2-21 15,14-2 27-15,13-4 29 16,4 4 6-16,8-10 11 0,3 4-2 0,5-6 7 16,3-2-19-16,-1-3-3 0,5-2-42 0,-6-9-50 15,1-2-9-15,3-2-6 16,-6-10-10-16,-3-8-9 0,-2-9-56 15,-1-6-92-15,-5-3-86 16,-6-4-5-16,-5-2 203 0,-5-2 152 0,-7 2 10 16,-3 0 88-16,-7 7 119 15,-2 4 83-15,0 1 47 0,-4 8-72 0,-7 4-1 16,3 4-81-16,4 6-10 0,-2 2-41 16,2 4 6-16,-1 2-43 15,5 0-95-15,-4 11-81 0,4 3-12 0,0 6 49 16,0 10 43-16,4 3 1 15,5 7 25-15,-3 6 3 0,2 4-3 0,0 4-3 16,1 2-7-16,-7 1-12 16,2-10 13-16,0-7-15 0,-4-12-1 15,4-9 1-15,-4-10-1 16,0-1 3-16,0-8 112 0,0 0 83 0,0-8 116 16,0-2-24-16,-4-14-235 0,-4-2-54 0,6-12 26 15,2 0-27-15,0 0-1 16,0-6-11-16,0 6 0 0,2 2-9 15,6 5-16-15,9 4-21 16,-7 4 3-16,13 4-18 0,-3 5-93 0,7 4-46 16,4 6-82-16,2 4-122 15,0 0-151-15,0 0-190 0,-2 6-261 0,-4-1-267 16</inkml:trace>
  <inkml:trace contextRef="#ctx0" brushRef="#br0" timeOffset="162911.99">55322 18330 3187 0,'0'0'509'16,"0"0"-348"-16,0 0-73 0,0 0-54 0,0 0-32 16,0 0 99-16,0 0-101 15,0 0-9-15,0 0 9 0,0 0 25 0,13 104-23 16,-5-73 17-16,-2 2 12 0,-2-1 0 15,0 3 7-15,1-2-20 16,-5-2-2-16,0-11-16 0,0-1 12 0,0-9-9 16,0-4 22-16,0-5 31 15,0-1 19-15,0 0 107 0,0-5 64 16,0-5 8-16,0-11-172 16,0-2-82-16,0-9-26 0,0-4 1 0,12-6 4 15,-2 0-12-15,11 2-26 0,-2 0-2 0,3 11-6 16,5 6 3-16,0 5-44 15,4 10-24-15,-4 7-35 0,0 1-70 16,2 7-61-16,0 6-132 16,-4 4-110-16,-3 1-134 0,-3-3-410 0</inkml:trace>
  <inkml:trace contextRef="#ctx0" brushRef="#br0" timeOffset="163232.24">55940 18194 3683 0,'0'0'594'0,"0"0"-594"16,0 0-44-16,0 0-24 16,-22 72 68-16,18-40 40 0,4 4 54 15,0 4-73-15,0 2-10 16,4 0-11-16,0 6-16 0,0-2-43 0,6-4-50 16,-1-6-96-16,-1-4-107 15,4-10-136-15,-1-7-153 0,1-10-215 0,-4-3-709 16</inkml:trace>
  <inkml:trace contextRef="#ctx0" brushRef="#br0" timeOffset="163482.16">56335 18124 3432 0,'0'0'632'0,"0"0"-358"0,0 0-234 15,0 0-40-15,0 0 0 16,0 0 31-16,-97 122 108 0,43-52 3 0,-14 24-13 15,-15 25 3-15,-5 4-28 0,7-5-22 16,11-16 7-16,24-30-1 16,19-17-45-16,11-19-43 0,1-6-6 0,7-3-19 15,0-3 13-15,4-2-34 16,2-9-27-16,2-12-61 0,0-1-25 16,4 0 33-16,2-8 59 0,2-6-57 15,7-4-108-15,-3-10-297 0,0-4-441 16,-1 6-326-16</inkml:trace>
  <inkml:trace contextRef="#ctx0" brushRef="#br0" timeOffset="164563.26">57766 18180 2842 0,'0'0'404'16,"0"0"-359"-16,0 0-26 0,0 0 19 0,62-76 159 15,-56 60 213-15,-6 2-19 16,0 2-190-16,-8-2-139 0,-7 1-22 15,-6 7-37-15,-7 1 68 0,-8 5-22 0,-7 10-46 16,-2 12-3-16,-5 7 0 16,2 12-12-16,1 12 12 0,5 2 9 0,9 5 31 15,9 2-6-15,13-2-34 16,11 3-15-16,4-4-1 0,21-7 4 16,10-4-62-16,11-14-80 15,5-14 31-15,14-13 48 0,1-7-9 0,2-15-3 16,0-13-63-16,0-4-108 15,-8-12-97-15,-4-1-66 0,-4-2 58 0,-11-3 192 16,-4-3 171-16,-10 3 10 0,-6 3 65 16,-9 3 166-16,-8 6 99 15,1 12-21-15,-5 8 41 0,-5 5-54 0,1 12-51 16,-4 1-104-16,-6 8-151 16,5 15-43-16,-3 4 6 0,-3 11 37 0,9 3 30 15,0 3 4-15,4 1-33 16,2-3-1-16,0 0 2 0,6-1-1 15,2 0 0-15,3-9-1 0,5-5-1 0,3-10-48 16,2-4-20-16,5-12 53 16,5-1 16-16,3-15 0 0,1-8-20 0,0-4-33 15,-4-6-65-15,-4-5 31 16,-11 6 65-16,-1 0 22 0,-11 4 44 16,-4 8-10-16,-4 6 28 15,-11 4-18-15,3 8-10 0,-7 2 62 0,7 10-12 16,-1 6-10-16,3 1-43 15,4 4-22-15,6 7-9 0,0-2-15 0,10-1-13 16,9 5 26-16,4-10-1 0,8 1-90 16,0-3-77-16,6-7-84 15,0 2-143-15,0-9-317 0,-10 2-733 0</inkml:trace>
  <inkml:trace contextRef="#ctx0" brushRef="#br0" timeOffset="164913.41">58876 18052 3220 0,'0'0'1152'16,"0"0"-1034"-16,0 0-118 0,0 0-130 0,0 0 11 16,0 0 119-16,-37 77 94 15,32-34 24-15,1 5-44 0,4 2-50 0,0 4-21 16,0 4 15-16,0-2 41 15,4-2-7-15,-2-4-30 0,1-4-19 16,-3-10-3-16,4-11-2 0,-2-8-16 0,-2-7 18 16,2-8 34-16,-2-2 46 15,0-2 85-15,0-12 55 0,0-6-156 0,0-14-64 16,0-4-18-16,0-8-1 16,6-4 19-16,4-4 2 0,3-1-2 15,3-2-3-15,5 3-10 16,6 6 11-16,2 7-22 0,4 2 3 0,6 9-7 15,-2 8-8-15,3 4-29 16,-3 6-112-16,2 10-26 0,0 2-63 0,-4 7-93 16,-4 10-177-16,-6 5-210 0,-8-6-392 15,-1 20-461-15</inkml:trace>
  <inkml:trace contextRef="#ctx0" brushRef="#br0" timeOffset="165593.56">59492 17984 3235 0,'0'0'697'0,"0"0"-458"15,0 0-239-15,0 0-116 16,0 0 116-16,0 0 82 0,-4 96 135 0,4-50-6 16,0 8-88-16,6 1-64 15,-2-2-32-15,4-6 7 0,7-6-9 16,-1-11-10-16,3-7-3 15,-3-10 13-15,3-7 12 0,-1-6 27 0,3-14 58 16,-1-12 49-16,1-6-65 0,2-6-60 0,-3-2-46 16,-1-4 0-16,-3 5 0 15,-1 3-16-15,-5 1 1 0,2 7-15 16,1 6-49-16,-1 7-34 16,2 1-67-16,3 5-99 0,6 9-247 0,-5-2-781 15,15 2-1456-15</inkml:trace>
  <inkml:trace contextRef="#ctx0" brushRef="#br0" timeOffset="165713.4">60075 18548 4299 0,'0'0'717'16,"0"0"-717"-16,0 0-217 15,0 0-966-15,0 0-1093 0</inkml:trace>
  <inkml:trace contextRef="#ctx0" brushRef="#br0" timeOffset="166983.4">61916 18152 2511 0,'0'0'1268'0,"0"0"-1180"0,-37 94-75 0,23-50-14 16,-3 14 2-16,3-2 23 16,-3 6 89-16,-1 16-59 0,1-7-54 15,5 2 0-15,-1-3 0 16,9-13-16-16,2-2 0 0,2-7-38 0,8-12-84 16,7-12-35-16,1-10 18 15,3-8-1-15,2-8-112 0,-3-18-250 0,1 0-660 16</inkml:trace>
  <inkml:trace contextRef="#ctx0" brushRef="#br0" timeOffset="167233.57">61805 18065 3624 0,'0'0'560'0,"0"0"-560"16,0 0 0-16,0 0-115 16,107-75 115-16,-63 65 19 0,5 9 62 15,1 1-78-15,0 6-3 16,-5 11-28-16,-6 10-3 0,-6 0 12 0,-10 5-3 15,-6 0 21-15,-13 6 1 16,-4-2 12-16,-13-1 26 0,-11-2-7 0,-5-5 25 16,-6-2 35-16,-1 0 11 0,-3-12-3 15,0 2-25-15,6-6-15 16,2-4-25-16,8-2-31 0,4-2 15 0,7 0-18 16,4 0-27-16,8-2-140 15,0 1-141-15,4 2-166 0,10-1-124 0,9-2 83 16,-2 0-521-1</inkml:trace>
  <inkml:trace contextRef="#ctx0" brushRef="#br0" timeOffset="167533.71">62365 18162 2353 0,'0'0'1749'16,"0"0"-1749"-16,0 0-3 0,0 0-130 0,0 0 39 15,0 0 94-15,-56 98 54 16,54-68 8-16,2-4-46 0,4 2-3 0,9 0-1 15,3-10 10-15,5-4 17 16,6-3-5-16,2-6 7 0,0-5-7 16,2-8 0-16,-2-5-15 0,-5-1 0 0,-5-6-4 15,-7-1 29-15,-10-5-22 16,-4 6-22-16,-12-8-40 0,-9 6-4 0,-4 0-5 16,-4 2-4-16,-4 8 15 15,-2 6 10-15,4 2-6 0,2 4-11 16,4 0-5-16,6 8-19 15,7-1-127-15,8 2-121 0,6 3-246 0,10-6-196 16,0-2-426-16</inkml:trace>
  <inkml:trace contextRef="#ctx0" brushRef="#br0" timeOffset="167784.27">62859 18002 1178 0,'0'0'3117'0,"0"0"-2724"16,0 0-341-16,0 0-52 0,0 0-76 0,0 0 14 15,0 0 50-15,0 0-38 16,0 0-21-16,0 0-6 0,-58 33 18 16,50-12 25-16,2 3 21 0,4 2-15 0,2 3 28 15,2 4 0-15,6 3 3 16,4 0 0-16,3 0 0 0,-3-4 13 0,1 4-15 16,-1-6-1-16,0-6 0 15,-1-2 1-15,-1-4-1 0,-2-7 0 16,-1-2-1-16,-5-2 1 15,0-6 0-15,-2-1 9 0,0 0-9 0,0 0-53 16,-6-1-106-16,-3-6-380 0,-1-2-724 0,2 4-768 16</inkml:trace>
  <inkml:trace contextRef="#ctx0" brushRef="#br0" timeOffset="167944.45">63161 18280 3128 0,'0'0'613'0,"0"0"-613"0,0 0-215 0,0 0 142 16,0 0 12-16,0 0 61 0,0 0 4 15,0 0-4-15,31 76-153 16,-31-62-267-16,4-5-171 0,-4-6-162 0,6-6-704 0</inkml:trace>
  <inkml:trace contextRef="#ctx0" brushRef="#br0" timeOffset="168084.37">63246 17866 4165 0,'0'0'421'0,"0"0"-421"0,0 0-6 0,0 0-356 0,0 0-144 16,0 0 93 0,0 0-42-16,0 0-814 0</inkml:trace>
  <inkml:trace contextRef="#ctx0" brushRef="#br0" timeOffset="169065.02">63535 18238 1502 0,'0'0'0'16,"0"0"-1205"-16</inkml:trace>
  <inkml:trace contextRef="#ctx0" brushRef="#br0" timeOffset="170236.43">63444 18134 2011 0,'0'0'577'0,"0"0"-329"16,0 0-59-16,0 0-67 0,0 0-74 0,0 0 99 15,0 0 94-15,91-42 2 16,-52 35-51-16,9-2-35 0,4 1-39 0,-1 2-28 16,3-2-37-16,-7 2-53 15,-3 0-9-15,-7 6-13 0,-2 0-37 16,-8 0-174-16,-4 0-57 16,-9 0-96-16,-1 0-122 0,-9 0-140 0,-4 0-135 15,0 0-220-15</inkml:trace>
  <inkml:trace contextRef="#ctx0" brushRef="#br0" timeOffset="170406.6">63880 17948 878 0,'0'0'817'16,"0"0"-271"-16,0 0-126 16,-43-74-102-16,37 56-52 0,-1 6 8 0,5 4 7 15,0 6-74-15,0 2-207 16,-4 4-81-16,0 10-124 0,-9 14 205 0,1 4 88 16,-7 10 19-16,5 2-3 0,-1 2-3 15,1 4-39-15,1 4 16 16,1-3-13-16,3 4-21 0,3-5-23 0,6-2-21 15,2-8-131-15,10-8-107 16,9-8-26-16,2-7-24 0,8-12-130 16,4-5-262-16,-9-2-677 15</inkml:trace>
  <inkml:trace contextRef="#ctx0" brushRef="#br0" timeOffset="170566.72">64103 18035 1486 0,'0'0'1947'16,"0"0"-1596"-16,0 0-231 15,0 0-120-15,0 0-246 0,0 0 246 16,0 0 85-16,0 0 32 16,17 85-81-16,-13-53-36 0,2 1-107 0,-4 4-76 15,-2-3-1-15,0 0-77 16,-2-2-273-16,-6-6-230 0,2-9-938 0</inkml:trace>
  <inkml:trace contextRef="#ctx0" brushRef="#br0" timeOffset="170716.96">64259 17676 3706 0,'0'0'432'0,"0"0"-429"0,0 0-3 16,0 0-195-16,0 0-98 16,0 0 20-16,0 0-201 0,0 0-680 0,0 0-598 0</inkml:trace>
  <inkml:trace contextRef="#ctx0" brushRef="#br0" timeOffset="171317.29">64451 17940 2959 0,'0'0'786'16,"0"0"-786"-16,0 0-60 15,0 0-219-15,0 0 279 0,0 0 200 0,0 90-7 16,2-50-80-16,2 0-19 16,-2 6-50-16,4 0-43 0,0 0 25 0,3-9 30 15,1-4-40 1,7-9-4-16,3-10 32 0,3-12 71 0,2-2 16 15,0-9-17-15,1-10-22 0,1-3-36 0,-4-6-1 16,-4 0-35-16,-7-8-20 16,0 4-13-16,-1 0 13 0,-5 0-1 0,0 0-1 15,-2 0-68 1,3 5-88-16,-1 0-80 0,2 5-122 0,2 8-321 16,-3 2-954-16</inkml:trace>
  <inkml:trace contextRef="#ctx0" brushRef="#br0" timeOffset="171657.51">64786 18320 4001 0,'0'0'437'0,"0"0"-437"16,0 0-161-16,0 0 161 0,76-4 15 15,-45-8 63-15,6-2 37 16,1-6-76-16,-3-1-39 0,-2-2-19 0,-4-1 4 15,-9 1 15-15,-5-2 0 0,-9 1-31 0,-4 4 10 16,-2 2 20-16,-8 2-13 16,-3 5-8-16,1 0 0 0,0 5 22 15,-1 2 0-15,1 4-9 16,-4 5-72-16,-5 11 19 0,-4 3 15 0,-4 7 32 16,1 8 15-16,-1 6 59 15,6 5 62-15,9 6-15 0,10-1-69 0,6 2-16 16,18-5-21-16,14-2 0 0,13-13-66 15,9 2-33-15,8-12-103 16,5-8-157-16,-5-10-404 0,-15 0-876 0</inkml:trace>
  <inkml:trace contextRef="#ctx0" brushRef="#br0" timeOffset="173671.18">53024 21998 3373 0,'0'0'529'16,"0"0"-147"-16,0 0-221 0,0 0-161 15,0 0-59-15,0 0 59 0,101-46 93 0,-51 42-22 16,20 0-34-16,19 4-24 15,18 0-13-15,-3 6 0 0,-7 4 1 0,-19 0-1 16,-24 0-1-16,-8 0-24 16,-7-2-151-16,10 4-145 0,5-2-196 15,-15 0-624-15,5-2-1171 0</inkml:trace>
  <inkml:trace contextRef="#ctx0" brushRef="#br0" timeOffset="173871.08">52931 22370 4114 0,'0'0'545'0,"0"0"-348"16,0 0-197-16,0 0-101 15,0 0-72-15,0 0 173 0,78 4 71 0,7 0 46 16,31-4-22 0,22 0-64-16,5-5-30 0,-11 2-1 0,-16 3-21 15,-4 0-124-15,-1 0-95 0,-10 0-55 0,-3 0-126 16,-22-6-295-16,-26-6-550 15,-7-2-502-15</inkml:trace>
  <inkml:trace contextRef="#ctx0" brushRef="#br0" timeOffset="174171.13">54076 21738 3307 0,'0'0'607'0,"0"0"-293"15,0 0-112 1,0 0-103-16,0 0-31 0,0 0 61 0,0 0-101 15,0 0-28-15,0 0-86 16,0 0 5-16,68-18 41 0,-24 42 22 0,1 10 16 16,3 2-20-16,-11 6 10 15,-2 6-4-15,-8 4-5 0,-7 2 18 16,-9 2 1-16,-11-2-1 16,-4 0 3-16,-19 2 0 0,-8-4 28 0,-8-4 9 15,-15 2-24-15,0-7 5 0,0-2-16 0,1-5 1 16,5-8-3-16,7-6-1 15,6-2-23-15,4-2-85 0,4-8-65 16,4 2-95-16,6 1-204 16,7-8-305-16,2-3-687 0</inkml:trace>
  <inkml:trace contextRef="#ctx0" brushRef="#br0" timeOffset="175692.26">55709 22042 2077 0,'0'0'673'0,"0"0"-413"16,0 0-58-16,0 0-8 16,0 0 57-16,0 0 76 0,0 0-45 0,0 0-216 15,0 0-66 1,31 4 0-16,0 0 12 0,12-2 10 0,3-2 15 16,3-6-18-16,5-2-17 15,-2-2 10-15,-7-4 4 0,3-2-13 0,-11-4-1 16,-2-2-2-16,-4 0-2 0,-8-2-39 15,-7 1-2-15,-7-4 12 16,-9 1-25-16,0-1 0 0,-17 7 43 0,-1-1 13 16,-7 1 0-16,-4 6 2 15,-4 6-1-15,-4 2-2 0,1 6-13 0,1 6-26 16,0 8-26-16,-2 12 35 16,2 4 31-16,8 10 44 0,8 0 2 0,3 6-11 15,12 2-23-15,4 0 7 0,8 2 18 16,8 4-34-16,7 0 22 15,6 2-6-15,2-6-7 0,4-6-11 0,5-8 2 16,-1-4-3-16,2-12-46 16,3-4-54-16,-1-10-6 0,2-6-49 0,5-8-90 15,2-12-165 1,-1-8-242-16,-11 6-563 0</inkml:trace>
  <inkml:trace contextRef="#ctx0" brushRef="#br0" timeOffset="176272.44">56825 20952 1258 0,'0'0'192'0,"0"0"-22"0,0 0 12 0,0 0-121 15,0 0 76-15,0 0 83 16,0 0-90-16,0 0-93 0,0 0-36 0,0 0 27 15,-33-24 79-15,31 28 51 0,2-2 22 0,-2 2-29 16,0 2 3-16,0 2-10 16,-2 0-1-16,0 6-19 0,-5 0-20 15,5 14-25-15,-4 4-10 16,-2 10-6-16,-1 24 6 0,-5 29 42 0,3 24 32 16,-5 17 16-16,7-2-50 15,1-8-42-15,0-21-48 0,10-5-19 16,0-21-15-16,0-22-131 0,0-16-56 0,10-11 7 15,-4-1-15-15,5 6-84 16,-3-7-165-16,4-10-156 0,-6-10-465 0</inkml:trace>
  <inkml:trace contextRef="#ctx0" brushRef="#br0" timeOffset="176643.21">56908 21956 1083 0,'0'0'1850'0,"0"0"-1661"16,0 0-118-16,93 38-27 0,-56-34 1 0,4-4 25 16,1-2-38-16,-1-10 38 15,-4-4-10-15,5-8-6 0,-9-4-32 16,2-1-22-16,-4-10-6 0,-8-2-54 0,-7 5-29 15,-6-3 57-15,-10 8 32 16,0-4 21-16,-8 11-20 0,-15 3 11 0,-3 7 23 16,-7 11-6-16,-3 3 43 15,-3 10 14-15,0 10-10 0,2 10 15 0,6 8 22 16,2 4-16 0,6 6 17-16,8 2-30 0,7 2-3 0,8-2-44 15,0 2-37-15,11-2 0 16,5 2-3-16,11-4-177 0,8-6-90 0,11-10-74 15,3-10-240-15,-7-10-469 0,22-12-732 0</inkml:trace>
  <inkml:trace contextRef="#ctx0" brushRef="#br0" timeOffset="176843.21">57902 21737 3877 0,'0'0'494'0,"0"0"-448"16,0 0-46-16,0 0-177 15,-87-13 22-15,52 33 155 0,0 7 28 0,-2 14 81 16,2 3-47-16,2 4-31 0,4 4 25 0,4 2 52 16,6 0-37-16,9-4-15 15,6-4-37-15,6-4-19 0,14-7-31 16,15-8 0-16,13-7-59 16,7-8-49-16,5-6-95 0,6-6-137 0,4-4-259 15,-1-10-459-15,-18 0-503 16</inkml:trace>
  <inkml:trace contextRef="#ctx0" brushRef="#br0" timeOffset="177033.17">58078 21750 3283 0,'0'0'668'0,"0"0"-411"0,0 0-104 16,0 0-153-16,0 0-103 15,0 0 103-15,0 0 53 0,0 0 21 16,85-32-67-16,-44 28-7 15,0 0-28-15,-1 4-59 0,-3 0-208 0,-2 0-35 16,-6 0-109-16,-6-3-149 0,-7 2-493 0,-1-4-463 0</inkml:trace>
  <inkml:trace contextRef="#ctx0" brushRef="#br0" timeOffset="177223.27">58303 21484 950 0,'0'0'2590'0,"0"0"-2246"0,0 0-344 0,0 0-66 15,0 0-89-15,0 0 155 0,-83 60 101 16,67-24 47-16,1 5-35 16,5 8-34-16,0 5-26 0,4 9 16 0,-1 2 30 15,5 3-24-15,2 2-50 16,0-3-24-16,9-4-1 0,9-3-165 0,3-6-130 16,6-12-13-1,4-8-96-15,2-12-270 0,0-10-435 0,-4-6-295 16</inkml:trace>
  <inkml:trace contextRef="#ctx0" brushRef="#br0" timeOffset="177794.16">58559 21868 1975 0,'0'0'1024'0,"0"0"-694"0,0 0-29 16,0 0-14-16,0 0-116 16,0 0-62-16,0 0-47 0,0 0-60 0,0 0-2 15,0 0 25-15,-39 53 12 16,31-14-9-16,4-1-9 0,2 2-1 15,0-5-14-15,2-1-1 16,0-7-3-16,0-5-1 0,0-10-12 0,2-6 13 16,0 0 0-16,-2-6 56 0,4 0 9 0,-4-6 22 15,2-2 54-15,2-10-104 16,0-4-37-16,2-4-2 0,3-1 1 16,-1-4 0-16,2 3 0 15,3-2 0-15,1 3-14 0,3 4-7 0,1-1-9 16,7 2-3-16,0 5 4 15,6 0-1-15,0 3-19 0,0 2-42 0,0 2-8 16,4-1 32-16,-4 6 15 0,0 1 22 16,-4 0 28-16,-4 2-16 15,-7 2 7-15,-5 0-10 0,-5 6-22 0,-6 2 13 16,0 10 31-16,-6 4 28 16,-7 6 10-16,-5 5-23 0,1 8-15 0,3 3 0 15,-1 1-3-15,3 2-25 16,6-3 25-16,3 2-10 0,3-4 12 0,9-2-17 15,5-12 15 1,5-2-13-16,6-12 15 0,-1-6 1 0,9-3 21 16,-2-10 19-16,1-9-2 0,-4-6-7 0,-1-8 0 15,-2-5 3-15,-6-4 7 16,-9-6 2-16,0 2-21 0,-10-1 15 16,-2 0 10-16,-10 4 8 15,-7 0-24-15,-1 3 22 0,-3 10 18 0,0 3 12 16,9 8 3-16,1 6-28 15,5 4-37-15,4 2-21 0,2 0-52 0,2 2-37 16,2 0-59-16,8 4-127 16,3 2-25-16,9 4-46 0,7-6-127 15,4 2-318-15,-6-6-836 0</inkml:trace>
  <inkml:trace contextRef="#ctx0" brushRef="#br0" timeOffset="178064.33">59355 21856 1841 0,'0'0'1075'0,"0"0"-710"16,0 0-241-16,0 0-51 0,0 0-12 0,-8 100 5 15,2-66 1 1,4 0 2-16,2-1-37 0,0 2-20 0,0-7-11 16,0 0-1-16,0-10 0 0,2-4 1 0,2-7 0 15,-2-6-1-15,2-1 41 16,4 0 88-16,3-6 79 0,5-10-46 0,7-8-79 16,6-2-62-1,0-3-21-15,2-1-12 0,-4 5 12 0,-4 3 15 16,-7 10 69-16,-4 2 8 15,-5 6-55-15,-3 4-37 0,-4 4-34 0,2 12 34 16,0 4 54-16,2 12 7 16,0-1-32-16,4 5-29 0,5 1-1 15,3 3-48-15,9-3-167 0,4 4-176 0,-4-15-606 16,18-7-1970-16</inkml:trace>
  <inkml:trace contextRef="#ctx0" brushRef="#br0" timeOffset="180876.2">60817 21944 2471 0,'0'0'1011'16,"0"0"-1002"-16,0 0-9 0,0 0-226 0,0 0 226 15,0 0 61-15,91-2 152 16,-56-3-106-16,4-11-47 0,2 2-28 0,1 1 9 15,-5-7 0-15,-6 0 0 16,-2 0-10-16,-6-2-12 0,-7 2 19 16,-5-2-36-16,-5 2 13 15,-6 0-15-15,-4 0-25 0,-9 11 0 0,-7-8-22 16,-5 11 9-16,-6-2 10 0,-4 8-13 0,-1 0 41 16,-5 4 3-16,2 10-2 15,0 4 1-15,3 6 9 0,5 3 39 16,7 10 13-16,7 3-28 15,7 0-20-15,8 6-15 0,4-2-2 0,12 2-19 16,11-2 21-16,8-6 13 16,2-2-10-16,11-8 16 0,1-4-3 0,7-8-16 15,2-6-29 1,-2-9-46-16,1-1-19 0,-7-3 2 0,-1-13-38 16,-5 1-13-16,-5-6-10 0,-6-5-54 0,-6 0-99 15,-7-1 45-15,-5-2-95 16,-7 1-108-16,-4 2-122 0,-2 0-37 0,-2-1 258 15,-4 0 283 1,-2 4 82-16,-3-8 180 0,1 5 61 0,-3 2 108 16,3 2 61-16,0 2 10 15,2 6-23-15,3 6 50 0,1 3-47 0,2 0-48 16,0 5-30-16,2 0-63 0,0 0-70 0,0-2-85 16,4 2-104-1,2-2-65-15,1-2-35 0,3 4 84 0,0 0 13 16,-1 0-22-16,1 0-7 15,-2 0-12-15,0 6 44 0,1 2 34 0,3 8 38 16,-1 1 4-16,3 4-14 16,0 5-1-16,5 0-14 0,2 4 24 15,-1 3-27-15,1 0-43 16,2-2 2-16,-3 2 16 0,1 0-19 0,0-6 0 16,-3 1-28-16,-1-6-103 0,-3-2-64 0,-1 0 0 15,-1-6-46-15,-1-2-55 16,-3-5-134-16,-4-6-155 0,2-1-188 15,-2 0-558-15</inkml:trace>
  <inkml:trace contextRef="#ctx0" brushRef="#br0" timeOffset="181066.16">61809 21802 965 0,'0'0'2109'0,"0"0"-1697"0,0 0-146 0,0 0-15 0,0 0-229 15,0 0-22-15,0 0-28 0,-89-50-32 16,58 69 7-16,-4 12 21 15,-8 5 4-15,-3 4 15 0,-1 3 11 0,1 2 0 16,1-1 0-16,7 0 0 16,5-6-14-16,8-4-28 0,13-6-193 0,8-9-181 15,6-10-284-15,6-3-674 16</inkml:trace>
  <inkml:trace contextRef="#ctx0" brushRef="#br0" timeOffset="181597.16">62038 21666 3102 0,'0'0'383'0,"0"0"-329"0,0 0-54 16,23-79-31 0,-21 58 31-16,2 9 62 0,-4 6-17 0,0 0 56 0,0 6-101 15,0 0-76-15,-4 2-35 0,0 6 111 16,-2 6 44-16,2 2 64 15,0 6-45-15,-3 4-12 0,1 4 2 0,0 11 26 16,0-4 27-16,-5 29 14 16,-3 18-26-16,-7 30-17 0,-1 12-18 0,-5 3-12 15,6-6-22 1,5-9-10-16,3-12-2 0,9-20-13 0,4-22-3 16,0-24-14-16,6-8 16 15,5 0-63-15,1-4-23 0,0-5 37 16,-1-8 19-16,-5-11 22 0,0-4 9 0,-4-14 0 0,4-14-88 15,-6-11-210 1,4-14-66-16,-4-7 39 0,3-14 120 0,-1-18 92 16,0-18 52-16,2-7 61 15,-2 10 23-15,4 9 25 0,2 29 3 0,-1 22 42 16,1 18 122-16,4 6 62 16,3 1-55-16,5-1-93 0,11 4-69 15,2-1-60-15,3 10-11 0,-1 6-1 0,-2 7-42 16,-4 2-31-16,-4 17 6 15,-7 10 51-15,-8 8 28 0,-5 4 0 0,-5 4 35 16,-11 4-4-16,-7-2-2 16,-11-2 8-16,0-2 26 0,-4-6-15 15,0-2-14-15,2-8 1 16,4-6-19-16,2-4-14 0,8-9-2 0,5 0-10 16,4-7-62-16,8 0-48 15,0-12-85-15,6-4-379 0,4 2-973 0</inkml:trace>
  <inkml:trace contextRef="#ctx0" brushRef="#br0" timeOffset="182299.1">62289 21956 1691 0,'0'0'772'16,"0"0"-772"-16,0 0-7 0,76-6 7 0,-41-4 42 15,2-2 13-15,3-6 245 0,-1 0-63 0,4-6-131 16,-1 0-58-16,-7-2-23 16,0 0-12-16,-8-6 19 0,-9 4 6 15,-5 2-3-15,-9 0-6 16,-4 2-18-16,-12 2-11 0,-11 4-28 0,-6 6 2 16,-4 9 1-16,-4 3-13 15,-1 0 38-15,1 13 10 0,6 7 13 0,4 2 72 16,5 6 26-1,5-2-17-15,7 8-41 0,6 0-31 0,4-2-16 16,6 0-13-16,6 0 9 0,9 0 7 0,4-4-16 16,2-2 10-16,4-2-13 15,0-10-34-15,4-2-25 0,0-4 37 0,0-8-7 16,0 0 4 0,0-8-26-16,-2-4-44 0,-2-6-13 0,-6-6-61 15,-2-4-4-15,-5 0-9 16,-5-4 62-16,-5 2 87 0,-4-1 33 0,-4 4 55 15,0-1-36-15,0 4 39 0,-6 3 54 0,0 6 36 16,2 5-20-16,0 2 6 16,4 5-5-16,-2 3-129 0,-1 5-143 15,3 7 66-15,0 7 77 16,0 6 137-16,0 7-35 0,3 2-51 0,3 2-50 16,-2 4 40-16,0 0 3 15,-2-2 23-15,2 2-11 0,-4-4-37 16,4-4-19-16,-4-5 0 15,4-7 0-15,1-7-3 0,-5-7-10 0,4-4 13 16,-4-2 94-16,0-8 79 0,0-6 92 0,6-8-265 16,-2-12-40-16,0-6 39 15,0 1-9-15,5-2 7 0,1-1-13 16,-2 2 16-16,5 6 1 16,-3 0-1-16,0 8-1 0,1 4 1 0,-1 6-22 15,2 6-31-15,1 5-3 16,-3-2-10-16,3 5-1 0,-1 2 33 0,-2 0-29 15,3 4 22-15,-1 1-66 16,0-2-35-16,3-1-52 0,-1 2-138 0,3-4-179 16,-5 4-309-16,5-4-923 0</inkml:trace>
  <inkml:trace contextRef="#ctx0" brushRef="#br0" timeOffset="183099.1">63254 21806 1277 0,'0'0'2021'0,"0"0"-1852"16,0 0-169-16,0 0 0 0,0 0 2 16,4 88 93-16,-2-61 47 0,0 8-69 0,2-3-45 15,5-4-28-15,-3 0 0 16,4-2-28-16,0-9-124 0,1-4-57 0,1-7-43 16,1-6-85-16,-3 0-257 15,2-26-1167-15</inkml:trace>
  <inkml:trace contextRef="#ctx0" brushRef="#br0" timeOffset="183218.99">63277 21464 3996 0,'0'0'468'0,"0"0"-468"0,0 0-3 16,0 0-261-16,0 0 47 16,0 0 120-16,0 0 46 0,0 0-90 0,78 64-499 15,-53-32-1436-15</inkml:trace>
  <inkml:trace contextRef="#ctx0" brushRef="#br0" timeOffset="183818.99">63676 21907 3016 0,'0'0'310'16,"0"0"-274"-1,82-73-36-15,-47 43 0 0,-6-3 0 0,-6 6 35 16,-11 1-35-16,-3 2-35 15,-9 4-201-15,-6 2 78 0,-13 6 75 0,-8 5 32 16,-8 7 51-16,-4 3 41 16,1 9 104-16,3 6 56 0,2 6 29 15,6 2-53-15,3 4-38 0,9 4-3 0,5-2-33 16,8 0-39-16,2 2-33 16,10-6-18-16,9 2 5 0,8-4-16 0,4-4-2 15,2-4-53-15,6-4-35 16,2-4-19-16,1-8 12 0,1-2-34 15,-4 0-32-15,1-12 18 16,-3-4 25-16,-6-4 34 0,-4-8-5 0,-3 0 29 16,-7-4 60-16,-5 2 16 0,-3-2 16 0,-5 5 29 15,-4 7 32-15,0 3 63 16,0 4 9-16,-2 8-35 0,0 3-23 16,-3 2-107-16,-3 10-85 15,-2 14 85-15,-3-1 79 0,1 12 28 0,2 1-38 16,-1 0-15-16,5-2-29 15,2-4 3-15,2-2-25 0,2-4 23 0,0-2-24 16,2-8-2-16,4-2-1 16,0-10 1-16,3-2 0 0,-1 0 59 15,6-7 19-15,1-9-31 0,1-4-47 0,3-7-31 16,2-1-47-16,-3-4 31 16,-1 0 46-16,-3 2 1 0,-1 2 22 0,-3 2 6 15,-2 6 31-15,-4 4 16 16,1 5 31-16,-1 8 45 0,-4-1-9 15,0 4-142-15,0 0-52 16,4 7-56-16,-2 4 43 0,6 5 49 0,-2 4 15 16,3 6-2-16,1 1-46 0,0 0-79 0,-1-1-15 15,3 2-52-15,-2-2-130 16,1-2-258-16,1-4-454 0,-4-4-764 16</inkml:trace>
  <inkml:trace contextRef="#ctx0" brushRef="#br0" timeOffset="184099.04">64722 21656 3125 0,'0'0'442'15,"0"0"-347"1,0 0-89-16,0 0-6 0,0 0-126 0,0 0 123 15,-77 1 3-15,46 26 164 16,-4 5-28-16,6 6-23 0,2 6 4 0,2-4 11 16,7 4-29-16,3-5-36 0,5 4-45 0,8-9-18 15,2 0-12 1,4-6-10-16,10-1-34 0,5-8-59 0,2-5-8 16,6 0-84-16,-1-8-118 15,3-4-308-15,-4-2-871 0</inkml:trace>
  <inkml:trace contextRef="#ctx0" brushRef="#br0" timeOffset="184429.34">64792 21971 646 0,'0'0'2845'16,"0"0"-2601"-16,0 0-244 0,85-34-51 15,-46 18 42-15,2 2 9 16,3 1 132-16,-5-7 3 0,2-2-66 0,1 2-53 15,-5-2-16-15,-2-1 3 16,-8-4 10-16,-2 4-13 0,-9-4-17 0,-3 1-46 16,-9-1 19-16,-4 7 19 0,-9-3-16 15,-7 5 38-15,-9 9 3 16,-8 4 3-16,-4 5 32 0,-3 10 22 0,1 5 33 16,-2 12-1-16,4 3-30 15,4 7-3-15,2-1 19 0,4-2 6 0,10 9-10 16,7-5-18-16,4 4-32 15,6-6-21-15,4 2-1 0,10-8-76 16,5-4-50-16,8-8 2 16,4-6 29-16,6-9 4 0,4-3-2 0,7-13-82 15,6-7-144-15,1-6-304 0,3-2-494 0,-14 0-349 16</inkml:trace>
  <inkml:trace contextRef="#ctx0" brushRef="#br0" timeOffset="184719.87">65604 21648 1654 0,'0'0'1111'0,"0"0"-700"0,0 0-77 0,0 0-147 15,-51-74-151-15,24 70-34 16,-2 4 40-16,-2 4-1 0,-2 9-32 0,6-4-9 16,4 9-28-16,9-2-10 0,3 2-6 15,9-2 9-15,2 4 7 16,2-2 15-16,11-2 13 0,5 3 13 0,7-6 12 16,6 3-3-16,2-4 16 15,4 2-25-15,-2-2-12 0,-1 0 0 0,-6 6-1 16,-1 0 72-1,-8 4-40-15,-9 6-20 0,-6 0-9 0,-4 4 26 16,-10-2-1-16,-9 2 6 16,-7-2-2-16,-5-4 28 0,-5 0 9 0,-1-6 6 15,0-4-19-15,2 2-37 0,2-8-2 0,4 0-17 16,6-8-18 0,2 3-104-16,7-5-73 0,4-5-107 0,1-3-156 15,7 2-343-15,2-10-1279 0</inkml:trace>
  <inkml:trace contextRef="#ctx0" brushRef="#br0" timeOffset="185370.25">55971 23328 3606 0,'0'0'1122'0,"0"0"-993"0,0 0-129 0,0 0-163 15,0 0-43 1,0 0 206-16,19 92 18 0,-13-48 75 0,0 12-31 16,3 8-32-16,3 0-8 15,-2 12-4-15,-1-4-16 0,-3-2 11 0,-2 2-10 16,-2-14 27-16,-2 5-30 0,0-12-49 0,0-5-130 16,0-16-50-1,0-7-49-15,0-18-109 0,0-5-189 0,0-10 93 16,2-8-614-16</inkml:trace>
  <inkml:trace contextRef="#ctx0" brushRef="#br0" timeOffset="185580.59">56145 23643 992 0,'0'0'1832'0,"39"-100"-1288"0,-12 67-135 15,8-1-129-15,13 1-227 0,4 8-52 0,-5 7 54 16,7 6 19 0,-9 4-11-16,-5 8-63 0,-9 8-20 0,-7 6-33 15,-13 8-3-15,-7 4 19 16,-4 8 37-16,-13 2 40 0,-13 1 26 15,-12 4 21-15,-9-7-25 16,-1-6-13-16,-3 0-2 0,-5-6-23 0,6-4-5 16,9-4-17-16,8-6 0 15,10-2 1-15,17-6 34 0,6-6-37 0,10-8-189 16,17-2-217-16,25-11-147 0,20-6 32 16,21-7-114-16,-12 10-515 15</inkml:trace>
  <inkml:trace contextRef="#ctx0" brushRef="#br0" timeOffset="185850.74">56807 23506 1444 0,'0'0'1286'0,"0"0"-792"0,0 0-148 16,0 0-131-16,0 0-212 16,-85 54 10-16,46-21 78 0,1 6 63 0,5 2-6 15,10 0-61-15,11-1-76 16,10-2-11-16,4 0-18 0,10-2 17 16,15-9 1-16,6-6 15 0,5-3 38 0,7-10 9 15,3-6 3-15,1-2-19 16,-3-12-2-16,-9-4 2 0,-6 0-9 0,-8-4 3 15,-13-6 15 1,-2 4 22-16,-8-4-25 0,-8 2-52 0,-11-2-18 16,-1 2-37-16,-5 4 36 15,0 3-5-15,-2 2-10 0,5 3 12 0,9 5-2 16,1 0-10-16,10 7-9 0,2-4-78 16,4 4-105-16,14 0-163 15,13 0 9-15,19-2 1 0,27-10-265 0,-13 4-785 16</inkml:trace>
  <inkml:trace contextRef="#ctx0" brushRef="#br0" timeOffset="186101.31">57410 23557 1957 0,'0'0'1030'0,"0"0"-516"0,0 0-44 0,0 0-226 0,0 0-163 15,0 0 16 1,0 0-51-16,-95 43-27 0,68-29 24 0,2 0-9 16,5-4-28-16,11 0-6 0,1 2-49 0,2 2 2 15,6 4 19-15,0-1 1 16,10 2 27-16,3 3 0 0,3 4 2 0,3 0 13 15,4 0-15 1,3-2-1-16,-3 2 1 0,2-6-2 0,-6-4-26 16,1 2 16-16,-9-4 10 15,1 0-17-15,-8 0 4 0,0-6 15 0,-4 3 0 16,-4-2 18-16,-6-1 10 16,-3-2-28-16,-7 1-3 0,5-7-199 15,-5 0-119-15,9 0-166 0,5-13-283 0,4 3-867 16</inkml:trace>
  <inkml:trace contextRef="#ctx0" brushRef="#br0" timeOffset="186251.28">57681 23628 3354 0,'0'0'1364'0,"0"0"-1210"0,0 0-154 0,0 0-209 16,0 0-32-16,0 0 113 0,0 0 104 0,10 88 22 15,-4-68-132-15,3 3-215 16,-1 0-267-16,6-3-101 0,-5-6-302 15,-1-6-414-15</inkml:trace>
  <inkml:trace contextRef="#ctx0" brushRef="#br0" timeOffset="186371.22">57679 23566 3142 0,'0'0'780'0,"0"0"-510"0,0 0-211 15,0 0-59-15,0 0-197 0,0 0-52 0,0 0 57 16,0 0-148-16,0 0-389 15,80-64-1532-15</inkml:trace>
  <inkml:trace contextRef="#ctx0" brushRef="#br0" timeOffset="186971.25">57718 23368 7 0,'0'0'3570'15,"0"0"-3000"-15,0 0-303 16,0 0-168-16,0 0-99 0,0 0-133 0,0 0-13 16,0 0-111-16,0 0-178 0,0 0-548 15,0 0-1408-15</inkml:trace>
  <inkml:trace contextRef="#ctx0" brushRef="#br0" timeOffset="187701.78">57991 23484 176 0,'0'0'1604'0,"0"0"-1280"16,0 0-174-16,0 0-89 0,0 0-61 0,0 0-42 15,14-74 41-15,-9 70-1 16,-5 0 2-16,2 4-1 0,-2 0-53 16,0 0-47-16,0 0-77 15,0 0-544-15</inkml:trace>
  <inkml:trace contextRef="#ctx0" brushRef="#br0" timeOffset="188421.5">57966 23386 2130 0,'0'0'1224'0,"0"0"-868"0,0 0-45 0,0 0-23 16,0 0-59-16,0 0-59 0,0 0-170 15,0 0 0-15,0 0-225 16,-23 32 135-16,34 7 90 0,3 14 24 0,3 1 57 16,3 2 8-16,1 2-42 15,0-12-32-15,2-6 10 0,-3-8-13 0,3-12-9 16,-4-12 19-16,5-2 8 16,-3-6 29-16,0-12-1 0,-3-10 49 15,-1-4-3-15,-3-8-37 0,-1-6-33 0,-7-2-13 16,-4 2-20-16,-2 4 11 15,-2 0 7-15,-4 6-19 0,-3 10-24 0,3 1-46 16,-2 8-49-16,2 5-61 16,4 0-79-16,0 6-169 0,2 0-704 15,0 7-378-15</inkml:trace>
  <inkml:trace contextRef="#ctx0" brushRef="#br0" timeOffset="188741.3">58320 23804 3395 0,'0'0'600'15,"0"0"-474"-15,0 0-126 0,0 0-86 0,0 0 86 16,0 0 57 0,72-58 64-16,-41 30-83 0,-2-2-38 0,2-2 0 15,0 4 6-15,-12 0 31 0,-7 6 35 0,-6 0-16 16,-6 4-35-16,-2 4 32 15,-8 0-22-15,-5 10-31 0,-1 0-27 0,-5 4 27 16,3 0 19 0,-1 4-7-16,2 8 0 0,3 6 2 0,1 2-14 15,5 8-25-15,4 0 25 16,4 6 9-16,15 2 10 0,5 5-1 0,7 0-5 16,14 1-13-16,7-2-10 0,16 0-58 0,23-6-65 15,20-8-41 1,11-13-105-16,-4-13-281 0,-33-7-918 0,-15-15-411 0</inkml:trace>
  <inkml:trace contextRef="#ctx0" brushRef="#br0" timeOffset="190141.39">59827 23773 2168 0,'0'0'52'0,"0"0"-52"0,0 0-2184 0</inkml:trace>
  <inkml:trace contextRef="#ctx0" brushRef="#br0" timeOffset="190571.52">59982 23824 668 0,'0'0'2786'16,"0"0"-2359"-16,0 0-425 15,0 0 10-15,99-42 79 0,-62 20 36 0,0-2-6 16,-2-2-65-16,3 2-54 16,-7-3-2-16,-4 0-1 0,-9 1-14 15,-5 0 12-15,-9 2 3 16,-4 4-131-16,-13 2-5 0,-5 6 30 0,-9-1 39 16,-8 8-8-16,-7 1 56 0,1 4 19 0,-7 12 11 15,1 8 1-15,-1 2 16 16,7 8 17-16,4 6 36 0,12-2 13 15,8 8-24-15,15-6-68 16,2 4 14-16,19-3-13 0,12-2 28 0,8-4-6 16,11-6 16-16,10-9-13 15,0-4 9-15,6-10-9 0,-4-2-28 0,-2 0-104 16,-2-5-97 0,-5-8-126-16,-15 3-336 0,13-17-968 0</inkml:trace>
  <inkml:trace contextRef="#ctx0" brushRef="#br0" timeOffset="190751.66">60366 23654 4013 0,'0'0'660'16,"0"0"-525"-16,0 0-135 0,0 0-138 0,0 0 91 16,83-34 47-16,-42 24 102 15,7 0-70-15,5 0-32 0,3 0-22 16,0 3-156-16,-2-2-70 0,-7 2-122 0,-1 0-170 15,-7-5-275-15,-10 6-434 16</inkml:trace>
  <inkml:trace contextRef="#ctx0" brushRef="#br0" timeOffset="191042.25">60835 23164 2305 0,'0'0'443'15,"0"0"-263"-15,-72-62 63 0,45 48-112 0,-2 0-42 16,2 10 7-16,0 4 69 15,5 0-42-15,-3 12-76 0,2 8-34 16,2 12-12-16,-1 4 68 16,3 10 0-16,3 4 13 0,1 22 21 0,5 20-43 15,4 21-20-15,1 12-3 16,-1-1-12-16,0-10-24 0,-4-11-1 0,-3-8-2 16,-1-7 2-16,-1-14-25 15,3-20-9-15,0-14 9 0,-3-8 22 0,1 0 0 16,-9 4-13-16,0-4 15 0,-2-10-11 15,3-7-44-15,-1-6-25 16,2-9-90-16,1-6-84 0,3-14-66 0,5-10-179 16,3 7-508-16,7-40-801 0</inkml:trace>
  <inkml:trace contextRef="#ctx0" brushRef="#br0" timeOffset="191262.45">60912 23524 4272 0,'0'0'494'0,"0"0"-494"0,0 0-129 0,0 0 70 15,83 22 47-15,-57-16-3 16,5 6 15-16,2-6 2 0,3 2 1 0,1-6-3 16,2-2-29-1,0 0-5-15,-1 0-13 0,-5-10-61 0,-2-3-73 16,0-1-98-16,0-5-234 0,-7-1-575 0,-3 0-669 15</inkml:trace>
  <inkml:trace contextRef="#ctx0" brushRef="#br0" timeOffset="191522.61">61342 22973 2846 0,'0'0'544'0,"0"0"-350"0,0 0-83 0,0 0-51 15,-73-63-35-15,51 63 13 16,-3 0 47-16,-6 10-32 0,0 12-53 0,0 9 13 15,0 16 30-15,0 15 56 0,4 26 28 0,4 26 10 16,3 9-35 0,5 2-18-16,1-5-16 0,1-13-10 0,1-6-21 15,4-13-18-15,1-13-16 16,3-20-3-16,0-15-15 0,-2 1 13 16,0 0-13-16,-5 7-7 15,3 0-5-15,-4-8-38 0,-1-6-19 0,1-8-8 16,-3-6-14-16,-1-4-21 0,-3-10-15 0,1-1 1 15,-3-5-51-15,2-7-106 16,3-11-178-16,3 2-331 0,7-22-1153 0</inkml:trace>
  <inkml:trace contextRef="#ctx0" brushRef="#br0" timeOffset="191954.15">61362 23788 3555 0,'0'0'592'0,"0"0"-592"0,0 0-37 0,0 0 37 15,102-20 9-15,-63 2 69 16,4 2-7-16,3-4-52 0,1-6-19 0,-1 0-25 16,1 2 23-16,-7 0-29 15,-7 0-87-15,-6 0-28 0,-11 4 33 16,-7 4 113-16,-9-2 7 16,-7 8-7-16,-11 4-7 0,-9 2-37 0,-4 4-6 15,-6 6 34-15,-7 12 16 16,5 4 66-16,0 13 10 0,1 1-10 0,5 7 12 15,9 1-5 1,7 3-14-16,7 0-15 0,10-5-3 0,0-1-13 16,18-5 0-16,9-7-4 0,10-5-10 0,7-4-14 15,3-9-53-15,7-4-53 16,0-7-51-16,-2-4-47 0,-3-6-93 0,-3-3-143 16,-5-4-249-1,-12 3-524-15</inkml:trace>
  <inkml:trace contextRef="#ctx0" brushRef="#br0" timeOffset="192724.33">62227 23428 3086 0,'0'0'557'0,"0"0"-377"0,0 0-174 0,0 0-6 15,-75-22-71-15,48 32 71 16,0 8 132-16,0 4 48 0,5 6-55 0,5 0-38 16,9 3-34-16,8 6-4 0,2-3-27 0,17-2-6 15,7 2-13-15,10-4 12 16,7 0-15-16,5-6-11 0,3-4-163 16,3-6-42-16,-2-2-108 15,-5-6-280-15,-10-6-730 0,5-4-443 0</inkml:trace>
  <inkml:trace contextRef="#ctx0" brushRef="#br0" timeOffset="192874.47">62437 23624 3325 0,'0'0'598'0,"0"0"-388"0,0 0-210 16,0 0-53-16,0 0 53 16,106-86 116-16,-71 68 27 0,0 5-143 0,0 2-6 15,-2 3-72-15,0 4-211 16,0-7-67-16,-6 4-166 0,0-3-244 15,-10 4-927-15</inkml:trace>
  <inkml:trace contextRef="#ctx0" brushRef="#br0" timeOffset="193044.96">62640 23312 3023 0,'0'0'434'16,"0"0"-275"-16,0 0-111 15,0 0-46-15,-79 70 31 0,67-36 115 0,2 6 50 16,1 2-44-16,7 3-89 15,2 4-37-15,4 1 6 0,5-4-21 0,3 2-13 16,5 0-13-16,3-8-180 16,5 0-102-16,4-12-5 0,2-6-230 15,-8-8-654-15,10-14-640 0</inkml:trace>
  <inkml:trace contextRef="#ctx0" brushRef="#br0" timeOffset="193225.15">62938 23600 1208 0,'0'0'2678'16,"0"0"-2476"-16,0 0-202 0,0 0-325 0,0 0 265 16,0 0 60-16,2 93 136 15,0-56-42-15,0 3-50 0,6 2-43 0,0-2-1 16,3-2-38-16,3-5-56 0,1 0-92 16,3-7-157-16,1-6-276 15,-5-8-530-15,11-12-400 0</inkml:trace>
  <inkml:trace contextRef="#ctx0" brushRef="#br0" timeOffset="193345.3">63215 23436 1251 0,'0'0'2382'0,"0"0"-2077"0,0 0-273 0,0 0-32 16,0 0-258-16,0 0 134 16,0 0 51-16,0 0 38 0,0 0-175 0,0 0-461 15,68 12-1482-15</inkml:trace>
  <inkml:trace contextRef="#ctx0" brushRef="#br0" timeOffset="193645.3">63324 23604 1922 0,'0'0'1908'16,"0"0"-1908"-16,0 0-34 0,0 0-51 0,-16 89 40 16,26-59 45-16,9 3 186 15,5-1-16-15,5-2-72 0,9-2-42 0,1-1-12 16,2-8-1-16,-2-11 19 15,1-8 10-15,1 0 27 0,-4-14 27 16,-2-2 22-16,-4-11-46 16,-2-4-44-16,-6-3-25 0,-2-4-14 0,-9-2-1 15,-2-1 0-15,-5 2-2 0,-5 3-1 0,0 2-13 16,-2 8 38-16,-3 6 24 16,1 4 48-16,2 8-20 0,2 1-92 15,0 4-6-15,0 3-95 16,0 0-57-16,0 8-62 0,4 2 100 0,5 4 12 15,5 0-176-15,1 2-224 16,1-5-513-16,-1-2-565 0</inkml:trace>
  <inkml:trace contextRef="#ctx0" brushRef="#br0" timeOffset="194205.27">63961 23773 1152 0,'0'0'3227'0,"0"0"-2872"16,0 0-355-16,0 0-80 16,97-57 49-16,-52 34 31 0,3-2 62 0,0 3-16 15,-5-1-46-15,0 4-14 0,-7 1-8 0,-5-4-21 16,-9 4 12 0,-7-4 4-16,-9 4-26 0,-6-4 1 0,-8 2-4 15,-13 2-59-15,-6 6 34 16,-4 2 31-16,-4 9 22 0,-4 1 28 0,4 13 0 15,1 11-13 1,3 8 13-16,9 4 74 0,5 6 25 0,9 8-9 16,8 3 9-16,2-3-49 15,17 5-29-15,7-9-2 0,16 3-19 0,18-2-43 16,27-5-115-16,20-11-169 0,-14-10-781 0,-10-21-1745 0</inkml:trace>
  <inkml:trace contextRef="#ctx0" brushRef="#br0" timeOffset="195395.72">56577 24806 2896 0,'0'0'534'16,"0"0"-189"-16,0 0-33 0,0 0-144 0,0 0-118 16,0 0-32-1,0 0-18-15,0 0-171 0,0 0 171 0,-14 87 2 16,18-37 9-16,0 5-9 15,2-1 17-15,-2 6 22 0,0-6 3 0,-2-4-16 16,0-7-4-16,-2-7-24 16,0-13 0-16,5-9-18 0,-5-8 2 15,4-2 13-15,-4-4 3 16,4 0 50-16,4-6 9 0,2-12 15 0,7-4-58 16,6-10-16-16,0-4 0 0,1-4-34 15,-3 8 3-15,0 4-4 0,-5 6 1 16,-5 8-11-16,-1 4 44 0,-4 7-67 15,-2 3-41-15,-2 3 14 16,7 7 95-16,-1 7 55 0,2 2-12 0,-2 5-15 16,7 3-1-16,-7 3-26 15,5-3 2-15,-1-3 18 0,2-2 1 0,1-6-19 16,-3-4 22-16,9-6-22 0,0-6-2 16,-1 0-1-16,7-7-30 15,0-10-45-15,4-7-21 0,-4-2 19 0,-2-6 50 16,-5 1 27-16,-3 8 41 15,-5 1 3-15,-3 8 1 0,-7 6 2 0,2 5-13 16,-4 3-34-16,0 0-78 16,0 0-92-16,0 3-22 0,8 5 176 15,-2 0 16-15,5 2 30 16,-1 4-30-16,6-4-3 0,-1 2-98 0,4 2 16 16,3-2 15-16,3-6-29 0,6-3-70 0,4-2-52 15,0-1-94-15,3-4-8 16,-7-2 119-16,-5-6 191 0,-9 3 13 15,-7 4 101-15,-10-3 145 16,0 2 28-16,-4-2-178 0,-12 2-38 0,-3 2 13 16,-6 4-1-16,-4 0-9 15,2 10-45-15,1 4-3 0,5 8 32 0,4 0-1 16,5 4 7-16,4 0-6 0,8-4-4 16,0 3-15-16,14-10 28 15,3-1-16-15,3-7-37 0,3-2 28 0,6-5 18 16,4-4-2-16,-2-4-45 15,0-6-10-15,-2 0-88 0,-6 0 28 0,-7-4 29 16,-5 2 41 0,-7 0 46-16,-4-1-14 0,-2 4 9 0,-11-1-40 15,3 0 41-15,-2 8 43 16,-1 3 41-16,7 0 47 0,0 3-97 0,6 3-76 16,0 6-63-16,2 12 25 0,6-2 38 0,7 1 32 15,3 0-12 1,7 0-20-16,6-2-57 0,2-6-85 0,2-6-28 15,9 2-87-15,-3-8-220 16,5 0-172-16,-11-8-474 0</inkml:trace>
  <inkml:trace contextRef="#ctx0" brushRef="#br0" timeOffset="195796.81">58328 25086 2692 0,'0'0'644'0,"0"0"-266"0,0 0-42 0,8-74-207 16,-10 58-70-16,-8-1-59 15,-9 8-9-15,3 3-19 0,-7 6-31 16,-2 0-39-16,-4 12 19 0,0 4 79 16,-2 8 26-16,6-2 27 0,7 6 1 15,5-2-17-15,5-4-24 16,4-4-13-16,4-2-31 0,4-2 11 0,9-2 20 16,3-7 22-16,5 2 0 0,4-7 15 0,10 0-9 15,-2 0-12 1,0-4-16-16,-2 1-16 0,-2 0-37 0,-4 3-9 15,-11 0 14-15,1 3 13 16,-7 4-2-16,-2 7 8 0,-6 2 29 0,0 8 19 16,0 4 73-16,0 8 5 15,-2 5-16-15,-4 4-34 0,2 3-13 0,-1 2 9 16,1 2-18-16,-4 0 9 16,0-6-18-16,-3 6 2 0,-5-10-2 15,-7 0 9-15,3-7 2 0,-14-8-11 0,3 1 21 16,-6-8 3-16,-8-2-3 15,-1-8-37-15,-3 2-75 0,-3-10-58 16,0-2-28-16,5-2 21 0,5-7 35 16,9-8-42-16,11-7-143 0,7-8-252 15,15-4-193-15,0 4-505 16</inkml:trace>
  <inkml:trace contextRef="#ctx0" brushRef="#br0" timeOffset="198529.8">58692 25002 1387 0,'0'0'702'0,"0"0"-426"0,0 0-102 16,0 0-29-16,20 72-38 0,-15-46 12 0,-3 2 57 15,-2 3-29-15,0-2-48 16,0 3-39-16,0-2-2 0,0-6-20 16,-5-2 0-16,3-9 16 15,0-6-35-15,2-7 85 0,-2 0 129 0,0-6 59 16,-2-8-189-16,0-12-103 15,2-2-22-15,-2-8-43 0,4-8 36 0,0 2 1 16,6 1 13-16,6 5-13 16,1 5-19-16,1 3 6 0,5 14-19 15,-5 3-9-15,3 8 69 0,-5 3 6 0,1 4-6 16,1 14 22-16,-1 6 41 16,-1 3-22-16,-2 8 6 0,-1-6-28 0,-1 6-18 15,2-7 15-15,-2-8-16 16,7 0-19-16,-1-2-142 0,5-10-53 15,-5-2-220-15,3-5-768 16,-9-1-910-16</inkml:trace>
  <inkml:trace contextRef="#ctx0" brushRef="#br0" timeOffset="198850.67">58921 25196 3402 0,'0'0'686'16,"0"0"-686"-16,0 0-61 15,0 0 30-15,83-30 31 0,-46 20 167 0,2 0-71 16,5-2-87 0,-1 6-9-16,1-2-18 0,-5 0 15 0,-8 2-10 15,-4 0-9-15,-7-4-46 0,-3 2-20 0,-7-2 6 16,-3 2 22-16,-3-4-6 16,-4-2-19-16,-7 0 85 0,-5 0 0 0,-7 0-18 15,-1 2-10-15,-5 7 25 16,-6 4-26-16,6 1 28 0,-4 10 1 0,2 4 95 15,5 4-10 1,5 4-16-16,5 2-22 0,8 2-22 0,4 2-25 16,4 0 13-16,14-2 32 15,5 2-5-15,10-6 4 0,4-1-13 16,3-2-18-16,5-5-13 0,3 0-91 0,-3-8-76 0,1 2-85 16,-3-8-193-1,-10 0-682-15,6-8-959 0</inkml:trace>
  <inkml:trace contextRef="#ctx0" brushRef="#br0" timeOffset="199031.19">59409 25066 3621 0,'0'0'679'16,"0"0"-589"-16,0 0-90 0,0 0-150 0,0 0 150 15,91-28 146-15,-54 22-56 16,7 0-90-16,-1 4-18 0,5 2-38 15,-1-2-227-15,-1 0 50 16,-7 0-143-16,-2-4-269 0,-10 4-746 0</inkml:trace>
  <inkml:trace contextRef="#ctx0" brushRef="#br0" timeOffset="199221.65">59717 24738 2722 0,'0'0'1424'15,"0"0"-1247"-15,0 0-177 0,0 0-180 0,0 0 19 16,0 0 161-16,-39 76 164 16,35-42-52-16,2 6-59 0,2 8-28 15,0 0-22-15,0 6 37 16,4 1 7-16,2 0-32 0,2-1-15 0,5 0-53 16,3-6-170-16,3-7-67 0,3-8-79 0,5-5-322 15,-6-14-662-15</inkml:trace>
  <inkml:trace contextRef="#ctx0" brushRef="#br0" timeOffset="199361.8">59994 25172 3138 0,'0'0'1157'0,"0"0"-1036"16,0 0-121 0,0 0-83-16,0 0-157 0,0 0 101 0,0 0 120 0,0 0-6 15,0 0-10-15,0 0-264 0,6 84-256 16,7-72-83-16,-1-4-374 15</inkml:trace>
  <inkml:trace contextRef="#ctx0" brushRef="#br0" timeOffset="199501.53">60060 24974 630 0,'0'0'3035'0,"0"0"-2634"0,0 0-348 0,0 0-53 0,0 0-290 15,0 0-102 1,0 0 246-16,0 0 82 0,0 0-308 0,73 24-674 15,-28-12-763-15</inkml:trace>
  <inkml:trace contextRef="#ctx0" brushRef="#br0" timeOffset="199681.67">60465 25050 2809 0,'0'0'652'0,"0"0"-522"0,0 0-130 0,-82 22-22 15,53-12 22-15,4 1 73 0,8 2 97 0,3-1-44 16,6-2-126-16,8 4-6 15,0 0-14-15,8 0 20 0,11 2 16 16,3 0 0-16,9-4 18 16,9-4-15-16,3-1-19 0,7 0-171 0,3-7-129 15,5 0-117-15,2 0-298 16,-14 0-832-16</inkml:trace>
  <inkml:trace contextRef="#ctx0" brushRef="#br0" timeOffset="200182.26">61226 25109 871 0,'0'0'3468'0,"0"0"-3002"0,0 0-414 0,0 0-52 15,0 0-46-15,87-50 46 0,-50 34 49 0,4-1-49 16,3 3 0-16,1-2-15 15,1 4-28-15,-3 2-126 0,-1 0-23 0,-3 5-50 16,-4-4-66 0,0 1-115-16,-6-2-27 0,-6 0-72 0,-7 2-158 15,-7-4-101-15,-5-2 174 16,-4 0 314-16,-4-4 166 0,-9-6 127 0,1-2 280 16,-5-2 66-1,1-7 9-15,-7-4 20 0,2-1-27 0,-1-1-98 16,-1 0-1-16,0 7 23 0,0 4 22 0,5 5 1 15,1 10-17-15,5 3 17 16,1 6-55-16,7 6-105 0,0 0-135 0,0 13-19 16,0 7 19-1,-4 13 3-15,1 3 67 0,-1 12 8 0,0 6 6 16,-2 14 0-16,-3 22 28 16,-3 17-1-16,-1 6-46 0,-4-3-43 0,5-12-19 15,-3-10 10-15,1-6-13 16,3-14-12-16,1-11 12 0,1-18-3 15,-1-8 3-15,-1 4-3 0,-3 1-16 0,1-2 19 16,1-9-15-16,1-10-25 16,3-7-35-16,-3-8 4 0,1 0-3 0,4-16-45 15,-1-8-172-15,7-9-234 16,4-12-468-16,4 7-592 0</inkml:trace>
  <inkml:trace contextRef="#ctx0" brushRef="#br0" timeOffset="200352.28">61962 25016 4085 0,'0'0'746'0,"0"0"-746"15,0 0-145-15,-8 74-127 0,-5-42 114 16,-1 5 83-16,-3-1 75 16,-1-7 0-16,3 3-107 0,5-6-303 0,4-2-252 15,2-12-443-15,1-8-792 0</inkml:trace>
  <inkml:trace contextRef="#ctx0" brushRef="#br0" timeOffset="200502.55">62040 24640 3835 0,'0'0'640'0,"0"0"-587"16,0 0-53-16,0 0-310 15,0 0-48-15,0 0 93 0,0 0 160 16,0 0-185-16,0 0-706 0,0 0-1199 0</inkml:trace>
  <inkml:trace contextRef="#ctx0" brushRef="#br0" timeOffset="201144.18">62208 25086 3172 0,'0'0'439'0,"0"0"-439"0,74-54-12 0,-41 32-14 15,3-4 26-15,-3 4 21 0,-4 2 1 16,-7 0-20-16,-3 0 7 16,-3 6-6-16,-5 0 13 0,-9 0 12 0,-2 2-28 15,-10 2-26-15,-5 4 15 16,-8 6 11-16,-4 0 66 0,-6 14-31 0,-2 2 15 16,-2 8-18-1,2 6-4-15,0 0-15 0,6 2 21 0,12 2-5 16,5 0-4-16,10-1-24 15,2 0-1-15,12-3 0 0,9-2 0 0,6-2 3 16,8-2-3-16,2-8 0 0,4-4-47 0,9-10-38 16,4-2 25-1,2-4 25-15,4-14-34 0,4-8-74 0,0-2-47 16,0-8-60-16,-4-9-87 16,-2 2-148-16,-1-5-53 0,-7-4 180 0,-6 2 257 15,-7-2 101-15,-2 4 46 16,-8 0 110-16,-7 2-42 0,-5 10 6 15,-7 8 81-15,-8 9 56 16,0 10 125-16,-8 9 149 0,-7 2-250 0,-3 16-94 16,-3 4 3-16,-6 6-17 0,5 6 1 0,3 7-40 15,2 0-28-15,7 5-60 16,6 1-30-16,2 3-16 0,2 3-3 16,8 3-10-16,2-4-15 15,7-4-74-15,2 0-67 0,1-8-23 0,3-10 12 16,0-4-16-16,-3-12 11 15,-1-8 29-15,0-6-11 0,-5-10 10 0,-4-8 31 16,-5-6-3-16,-5 2 6 0,-9-6 114 16,-9 0 9-16,-9-2 16 15,-6 2 139-15,-4 4 122 0,-1-1 40 0,3 10 14 16,4 3-37-16,4 6-23 16,7 6-81-16,-1 6-69 0,2 14-65 0,5 0-16 15,4 8-9-15,5 0-31 16,5 0-15-16,7 6-50 0,11-2-143 15,9-4-46-15,4 0-55 16,6-8-247-16,-8-2-760 0,21-16-494 0</inkml:trace>
  <inkml:trace contextRef="#ctx0" brushRef="#br0" timeOffset="201663.96">62745 24364 4180 0,'0'0'616'0,"0"0"-614"0,-4 82-4 0,-2-30-8 15,2 10-12-15,-2 20-27 16,-3 19 24-16,-1 28-70 0,2 15-184 0,2-6-270 16,-1-36-726-16,3-20-971 0</inkml:trace>
  <inkml:trace contextRef="#ctx0" brushRef="#br0" timeOffset="201984.1">63688 25615 5369 0,'0'0'0'16,"0"0"-1006"-16,0 0-3059 0</inkml:trace>
  <inkml:trace contextRef="#ctx0" brushRef="#br0" timeOffset="-206089.3">12831 16906 122 0,'0'0'156'0,"0"0"-156"15,0 0-2-15,0 0 2 0,0 0 33 0,0 0 61 16,0 0 60-16,0 0-70 0,0 0-84 15,0 0 0-15,-31 0-45 16,22 10 15-16,-3 3-48 0,6-4-255 0</inkml:trace>
  <inkml:trace contextRef="#ctx0" brushRef="#br0" timeOffset="-185254.26">11202 19272 3067 0,'0'0'743'0,"0"0"-419"0,0 0-99 15,0 0-98 1,0 0-19-16,0 0 98 0,-23 76 140 0,23-36-48 16,0 7-74-16,0 12-79 15,6-1-81-15,2 14-64 0,3-4-74 0,-3-2-101 16,2-3-257-16,-5-18-871 0,3 4-2381 0</inkml:trace>
  <inkml:trace contextRef="#ctx0" brushRef="#br0" timeOffset="-184353.65">9275 21621 3725 0,'0'0'692'16,"0"0"-441"-16,0 0-125 0,0 0-111 0,35-73 65 15,-10 53 103-15,6-2 25 16,6 3-108-16,5 2-48 0,-1 4-51 0,-2 7-1 16,-2 3-3-16,-3 3-25 15,-12 6 10-15,-5 6-6 0,-7 9-25 16,-8 6 25-16,-4 3 24 0,-12 4 0 0,-5-2 21 15,-6 6 12-15,-4-4 4 16,-4 0-7-16,0-4-15 0,2 2-11 0,0-8 26 16,8-6 0-16,7 0 22 15,6-10 24-15,5-2-4 0,3-6 7 16,2 0-22-16,0 0-33 16,5 2 10-16,3 4-32 0,0 2 19 0,11 4 24 15,1 2 10-15,7-1 17 16,4 8 12-16,11-5-41 0,3-3-19 0,19 1-24 15,23-1-67-15,33-13-138 0,12-2-76 16,-26-10-418-16,-11-14-1169 0</inkml:trace>
  <inkml:trace contextRef="#ctx0" brushRef="#br0" timeOffset="-183483.59">15665 21392 3853 0,'0'0'629'16,"0"0"-340"-16,0 0-234 0,0 0-55 16,0 0 0-16,0 0 10 15,0 0 103-15,78 29-46 0,-36-12-55 0,1 2-11 16,7 4 9-16,-7-1-9 0,-6 0-2 0,-6 2-20 15,-4-4 3-15,-8 0-13 16,-7-1-5-16,-8-5-16 0,-4 7 52 16,0-7 6-16,-14 0 46 15,1-6 15-15,1-2 10 0,-3 2-13 0,3-4-16 16,2 1 7-16,6-5 3 16,-1 0 45-16,5 0 10 0,0 0-41 0,0 0-23 15,5 0-49-15,-3 0-67 16,4 0-9-16,4 1-36 0,7 3 63 15,1 0 49-15,5 7 10 0,-2 0-10 0,1 3-1 16,-3 4-33-16,-7 2 34 16,-1 0 12-16,-7 4 3 0,-4 4 13 0,-8 4 30 15,-7 4-16-15,-8 4-12 16,-5-6 19-16,-1-2-37 0,2-5 3 16,-2-4 5-16,6-3-20 15,4-6-42-15,-3-4-67 0,5-4-61 0,7-6-32 16,-3 0-55-16,9-10-131 15,-2-10-241-15,4-7-518 0,2 4-352 0</inkml:trace>
  <inkml:trace contextRef="#ctx0" brushRef="#br0" timeOffset="-183083.75">15619 19566 2440 0,'0'0'971'0,"0"0"-626"0,0 0-5 16,0 0-88-1,0 0-60-15,0 0-38 0,0 0-61 0,0 0-93 16,0 0-86-16,0 0-20 16,-21 55 106-16,30-18 80 0,3 11 12 15,7-2-21-15,4 3-41 16,-1-2 7-16,5-3-18 0,4-1-18 0,2-2-1 15,4-5 0-15,3-6-2 0,-1-4-17 0,6-4 4 16,-5-4-93-16,5-6-86 16,-3-6-106-16,1-6-60 0,0-8-302 15,-16-2-909-15</inkml:trace>
  <inkml:trace contextRef="#ctx0" brushRef="#br0" timeOffset="-182933.77">16113 19621 3710 0,'0'0'652'15,"0"0"-217"-15,0 0-150 0,0 0-285 16,0 0-80-16,-80 59 80 0,36 27 9 0,-10 36 43 16,-8 20-52-16,5 12 0 15,3-10-40-15,0-20-149 0,15-32-392 0,-5-24-2101 0</inkml:trace>
  <inkml:trace contextRef="#ctx0" brushRef="#br0" timeOffset="-177995.56">14544 14462 1564 0,'0'0'497'0,"0"0"-127"15,0 0-106-15,0 0 19 16,0 0 47-16,0 0 28 0,0 0-52 0,0 0-71 15,0 0-51-15,-8-38-39 16,8 38-31-16,0 0-46 0,0 0-68 0,0 0-28 16,0 6-36-16,0 2 47 0,0 2 17 15,0 0 19-15,0 4 2 16,-4 0-21-16,-4 0 0 0,1 2 0 0,-3-2 16 16,0-4 2-16,4 0 16 15,-5-6 9-15,1-4 15 0,4 0-2 0,2 0-17 16,-5-6-39-1,5-2-12-15,0-6-15 0,2 2 11 0,2 5 16 16,0-6 1-16,0 5-1 16,8 2 0-16,3 2-12 0,1 0-19 0,2 2 1 15,3 2 8-15,-3 2-6 0,-3 10 27 0,-1 0 1 16,-4 4 1 0,-6 2 1-16,0-2 1 0,-6-4 44 0,-2-4 11 0,0 0 19 15,-7-6-10 1,3-2-3-16,-5-2-18 0,3-10-19 0,-1-4 1 15,3-4 2-15,8-2-12 16,-5-2 4-16,9 6 2 0,0 0-12 0,5 4-12 16,-1 4 0-16,4 8-18 0,2 2-22 15,3 0 1-15,-1 6 18 16,3 8 8-16,-5-2 13 0,2 0 16 0,-3-2 17 16,-7-5-15-16,2-2 4 15,-2-1 39-15,-2-2 39 0,0 0 15 16,-6-6 137-16,-1 0-165 15,-5-2-68-15,-2-2-1 0,-1 2-18 0,3 4-1 16,-5 2-11-16,5 2-25 0,6 0-14 0,1 0-13 16,1 0-14-16,4 3-65 15,13 4-45-15,3-5-4 0,9-2-25 16,6 0-14-16,2-12-25 16,4-6-62-16,-2-4-66 0,-4 0 73 0,-8 3 136 15,-4 3 105-15,-7 2 54 16,-8 11-7-16,-4 3 23 0,-4 2 58 0,-10 10-58 15,1 4-48-15,-7 0 27 16,-1 0 21-16,4-2 28 0,-1 0 75 16,5-6-1-16,5-3-29 0,-2-2-32 0,4-3 16 15,4 0-18-15,2 0-27 16,0 0 4-16,0 0-3 0,0 0 9 0,0 0 3 16,0 0-10-16,0 0-15 15,0 0-35-15,0 0-16 0,0 0-2 16,0 0 2-16,0 0-3 15,0 0 9-15,0 0 16 0,-5 0 29 0,5 6 39 16,0 2 66-16,-4 0-20 16,0 4-40-16,0 1-26 0,0 6-19 0,2-1-11 15,0 2-109-15,2-6-106 0,0-2-143 16,0-2-292-16,2-3-5 16,0-4 139-16,0 1 217 0,-2-4 310 0,0 0 19 15,0 0 258-15,-2 0-68 16,-4-4 12-16,2 1 160 0,-5 0 15 0,3-5-47 15,0 4-88 1,0-4-78-16,2 4-23 0,4-3 6 0,-5 0-13 16,5 1-8-16,0-2-25 0,0 6 0 0,0-4 21 15,0 4 29-15,0 0-27 16,0 2-56-16,0 0-87 0,0 2-25 0,0 6-50 16,0 2 7-16,5 8 59 15,-1 0 9-15,-2 4 2 0,4 2-2 0,-2-2-16 16,2-4 15-1,-6-4 0-15,0 0-30 0,4-8-35 0,-4-2-12 16,0-1 12-16,0-3 56 16,0 0 10-16,0-9 2 0,0-3-1 0,0-3 1 15,-4 1 14-15,-2-7 6 0,0 1 7 0,0 6-4 16,2 0-3 0,-5 4 6-16,3 4 22 0,2 2 6 0,4 4 53 15,-2 0-7-15,2 0-49 16,0 0-53-16,0 4-42 0,0 2 20 0,4 4 20 15,2 0 0-15,0 0-17 16,3 4 17-16,-3 4-7 0,0-1 9 16,0-2 18-16,3 4-14 15,-7 4-4-15,4-3-12 0,-4 0 11 0,0-2-1 16,2-4-32-16,-4-2-62 0,2-3-26 0,2-8-32 16,-4 1 38-16,0-2 29 15,0 0 87-15,0-8 75 0,0-4-75 16,-6-7-59-16,0-8 21 15,0 1 35-15,2-2 3 0,-5 2 3 0,3 2 0 16,0 2 13-16,0 4 15 16,2 4 10-16,-1 2 50 0,-1 2 32 0,4 4-7 15,-2 2-10-15,4 4-29 0,-2 0-18 16,2 0 3-16,0 0 3 16,0 0-13-16,0 0 25 0,0 0-21 0,0 0-26 15,0 4-16-15,0 0-14 16,0 5 0-16,6 4 14 0,2 3 20 0,1 10 0 15,1 5-13-15,2 6-3 16,3 10-2-16,6 20 2 0,1 27 0 0,5 34-2 16,4 19 2-1,0 14 31-15,0-8-3 0,0-14 12 0,0-5 12 16,0-12-28-16,2-14-20 16,-2-8 5-16,-4-24-24 0,-6-16 0 0,-7-13-3 15,3-8 15-15,-5 7-12 0,7 0 13 16,-3 6-16-16,3-10 2 15,-9-4 1-15,3-10 0 0,-5-3-2 0,0-8-1 16,-2-5-11-16,3-4-8 16,-5 0 16-16,-2-6-18 0,-2 1-12 0,2-2 2 15,-2-1 13-15,0 0 18 16,0 0 24-16,0 0-5 0,0 0 11 0,0 0-12 16,0 0-5-16,0 0-13 0,0 0-57 15,0 0-68-15,2-4-68 16,0 0-86-16,0-6-173 0,0-4-168 0,4 6-671 15,-6-10-972-15,-14 76 2210 0</inkml:trace>
  <inkml:trace contextRef="#ctx0" brushRef="#br0" timeOffset="-177184.31">14879 16490 1850 0,'0'0'726'16,"0"0"-353"-16,0 0-133 0,0 0 3 16,0 0-12-16,0 0 78 0,-41-77 4 0,41 77-102 15,0 0-114-15,0 0-97 16,4 5-59-16,4 7 47 0,7 4 12 0,1 4 68 15,7 4-47-15,0 2-6 16,-3 2-14-16,1 2 0 0,4-2 14 16,-7 4 10-16,1-4-9 15,-2-2-14-15,-5-6 8 0,2 2-10 0,-5-8 0 16,-5-6 0-16,0 0 15 16,0-6-15-16,-4-1 0 0,0-1 32 15,-2 0 35-15,-4-7 62 0,-7-6-129 0,-5-6-49 16,-5-7 25-16,2-9 24 15,-1 1 0-15,1-9-14 0,2 0-1 0,5-1-22 16,6 8 25-16,1 5 12 16,7 5 16-16,0 4 12 0,0 4-10 15,7 4 10-15,-3 0-1 16,4-2-26-16,0 4-1 0,3 0-12 0,1 0 0 16,3 5-4-16,-3 0-2 0,-2 1-7 0,3 3 25 15,-5 2-11-15,-2 1 10 16,2 0 2-16,-8 0 12 0,5 1 3 15,-5 2 5-15,0 1 16 16,0 0-3-16,0 1-7 0,0 2 1 0,-5 0-13 16,5 6 0-16,0-3-15 15,-4 10 2-15,4-4-1 0,0 11-1 0,4-4 0 16,1 11 2 0,3 0 20-16,0 4-19 0,2 2 15 0,-1-2-2 15,-5 0 8-15,2-8-22 0,-2-4-1 0,-2-8-2 16,0-8 1-16,2-6-24 15,-4-4-16-15,0 0-6 0,0 0 12 0,0 0 34 16,0-6 0-16,0-6 34 16,-8-2-34-16,0-6-12 0,-2-2-7 0,-1-4 4 15,1 4 3 1,4-2 9-16,2 6 3 0,-1 4-19 0,1 4 18 16,2 2 1-16,2 8 51 15,0 0 4-15,0 0-24 0,0 4-31 16,0 6-13-16,2 3 13 0,2 7 10 0,1 3 5 15,-1 3 16-15,0-2-16 16,-2-2-12-16,2-6-1 0,-4-4 10 0,0-5 1 16,0-2 23-16,0-4-12 15,0-1-24-15,-4-5-60 0,-2-10-69 0,-3-15-270 16,-3 7-753-16,-13-49-2139 16</inkml:trace>
  <inkml:trace contextRef="#ctx0" brushRef="#br0" timeOffset="-176242.77">14435 14550 1406 0,'0'0'718'15,"0"0"-281"-15,0 0-35 16,0 0 1-16,0 0-26 0,0 0 32 0,0 0-52 16,0 0-95-16,0 0-47 15,-75-40-26-15,71 37-52 0,4 0-55 16,0-1-82-16,4-2-48 16,11 5-35-16,-3-8 44 0,9 2 8 0,4 6 28 15,-3 1-15-15,1 0-3 16,-2 1 2-16,-3 12-39 0,-5-1-3 0,-7 6 25 15,-4 2 19-15,-2 2 17 16,-4 0 34-16,-8 2-7 0,-7-2 1 0,2-4-1 16,-5-4 16-16,3-4 9 0,3-8 12 15,1-2-6-15,3-2-16 16,-3-8-8-16,5-4-16 0,4-4-18 0,-3 0-12 16,5 0 9-16,4 1-21 15,0 2-22-15,8 1-12 0,3 0-6 0,9 2 18 16,-1 2-186-16,6 5-177 15,4 2-276-15,-4 1-616 0,2 2-1018 0</inkml:trace>
  <inkml:trace contextRef="#ctx0" brushRef="#br0" timeOffset="-175612.39">14883 14804 3034 0,'0'0'500'0,"0"0"-335"16,0 0-7-16,0 0 84 0,0 0-2 15,0 0 69-15,0 0-103 16,0 0-206-16,0 0 0 0,0 0 0 0,2-68 0 16,21 54 1-16,0 2-1 15,-3 2-1-15,3 0-11 0,0 6-4 0,-4 2-2 16,-5-2 16-1,-2 1 2-15,1 2-1 0,-7 1 1 0,0 0-1 16,-4 0 1-16,2 0 12 16,-4 0-11-16,0 0 24 0,0 0 15 0,0 0-7 15,0 0 1-15,0 0-13 0,0 0-5 0,0 0-13 16,0 0 9 0,0 0-9-16,0 0 9 0,0 0-9 0,0 1 19 15,0 2-21-15,0 3 16 16,0 2-16-16,-6 5 7 0,2 7-8 0,0 5 0 15,2 7 1-15,0 4 14 16,2 1-14-16,0 0-2 0,0 7 1 16,0-2-13-16,4-2 12 0,4-2-20 0,-2-3-16 15,7-2-85-15,-7-5-35 16,6-5-21-16,-3-2-92 0,-1-6-78 0,-2-1-135 16,-2-3-147-16,-4-3-126 15,0 3 54-15,-8-6 44 0,-2 3 230 16,-5-1 428-16,-1 6 476 15,1-7 98-15,-1 2 1 0,1-2-24 0,3-4-112 16,4-1-61-16,-1-1-32 16,7 0-3-16,0 0-48 0,2-3-68 0,0 1-76 15,4-2-40-15,5 4-28 0,3-6 27 16,2 1 6-16,7 0 30 16,2 1-2-16,4 0-41 0,4 4-61 0,0 0-17 15,-2 0-22-15,2 0-3 16,2 4 0-16,0 0-15 0,0 4 14 0,-6 0-16 15,0 8-156-15,-5 2-193 16,-7-4-406-16,-15 8-1766 0</inkml:trace>
  <inkml:trace contextRef="#ctx0" brushRef="#br0" timeOffset="-173640.75">16874 11976 988 0,'0'0'1599'0,"0"0"-1351"16,0 0-149-16,0 0-25 0,0 0 67 0,0 0 82 15,0 0-13-15,0 0-68 16,0 0-66-16,4 4-26 0,-4-4-18 16,0 0-16-16,0-2-16 0,0 0-265 0,0-3-341 15,0-11-1420-15</inkml:trace>
  <inkml:trace contextRef="#ctx0" brushRef="#br0" timeOffset="-173310.46">16655 11976 2541 0,'0'0'723'0,"0"0"-570"0,0 0-90 0,0 0 42 15,0 0 91-15,0 0 163 0,0 0-5 16,0 0-179-16,0 0-175 15,0 0-96-15,-17-5-6 0,34 5 102 0,6 5 105 16,12 5 52-16,6 2-61 16,21 0-38-16,23 6-9 0,22-2-13 0,13 4 29 15,8-6-7 1,0-2 3-16,-12 0 0 0,0-2-25 0,-4 4-17 16,-11 0-7-16,-4 6-11 0,-25-4 0 0,-14-1-1 15,-14-1 12-15,-13 3-12 16,2 1-12-16,-2 4 10 0,8 1 1 0,-8-4-1 15,-8-1-32 1,-3-4-57-16,-5-2-86 0,-3-8-44 0,-5-4-122 16,-7 0-207-16,0-4-151 15,-7-12-364-15,-1 2-644 0</inkml:trace>
  <inkml:trace contextRef="#ctx0" brushRef="#br0" timeOffset="-173040.4">18164 12005 2251 0,'0'0'1355'0,"0"0"-1090"15,0 0-7-15,0 0-149 0,0 0-107 0,0 0 36 16,0 0 83-16,0 0 6 16,0 0-44-16,0 0-37 0,89 43-24 15,-58-23 9-15,8-2-1 16,-4 1 7-16,4 2 9 0,-1 1-21 0,-3 1 9 16,-4-6-31-16,-4 3 0 0,-5-4-1 0,-5 1 16 15,-7-4-15-15,-2-3 19 16,-8-2 5-16,0 2 10 0,-4-2 15 15,-6 6 43-15,-7 0-28 16,-5 3-3-16,-9 2-28 0,0 1-33 0,-9 0 12 16,7 0-14-16,-6-2-1 15,4-4-23-15,8-2-20 0,0-4-115 0,9-6-74 16,5-2-122-16,5-8-349 16,4-2-757-16,4-14-845 0</inkml:trace>
  <inkml:trace contextRef="#ctx0" brushRef="#br0" timeOffset="-172589.89">18331 12126 2073 0,'0'0'1772'16,"0"0"-1495"-16,0 0-78 0,0 0-65 0,0 0-45 16,0 0 41-16,0 0-1 0,0 0-129 0,0 0-19 15,-74 100-24-15,63-62 34 16,-1-2 9-16,4-1 1 0,4-8-1 15,4-4-3-15,0-10-12 16,0-1-19-16,0-8-12 0,0-4 24 0,4 0 22 16,0-9 19-16,4-5-1 15,0-5 41-15,-1-5-41 0,1-3-18 0,0 0-37 16,-4 5 23 0,0 5 14-16,1 12 17 0,-5 3-17 0,0 2 0 15,0 0 31-15,0 7 12 0,0 9-43 0,2-1 49 16,2 3-21-16,4 2-7 15,0 0-21-15,-1-2 0 0,1-4-14 0,0-5 13 16,-4-3-1 0,4-6-20-16,-1 0 22 0,-3 0 3 0,4 0 18 15,-4-6 25-15,2-7 6 16,3-1-3-16,-1 0-9 0,-4-2-28 0,0 6 12 16,0 2 10-16,-2 6 30 15,-2 2-9-15,0 0 27 0,0 0-30 16,0 4-52-16,0 5-37 0,5-4-14 0,-1 5 35 15,4 2-2-15,4-2-25 16,-1 3-115-16,1-6-66 0,3-3-177 0,-7-1-589 16,-4-6-1279-16</inkml:trace>
  <inkml:trace contextRef="#ctx0" brushRef="#br0" timeOffset="-172009.35">16566 12114 274 0,'0'0'3222'0,"0"0"-2758"15,0 0-389-15,0 0-55 0,0 0 49 0,85-16-35 16,-58 14 7-16,-5-3-29 15,5 5-10-15,-12 0-2 0,1-1-16 16,-8 1-6-16,-3 0 22 0,-5 0 40 16,-5 0 107-16,-7 0 45 0,0 0-189 15,-3-5 34-15,1-2 0 16,5 0 9-16,1-6-12 0,0 5-16 0,6-1-18 16,2 4-31-16,0 1-21 15,0 2-7-15,6 0-15 0,-2 2 3 0,0 0 9 16,0 7 25-16,1-2 37 0,-1 3 0 15,-4-2 19-15,0-2 18 16,0-4 16-16,0 0 33 0,0 0 25 0,0 0 24 16,0 0-3-1,0 0 6-15,0 0-83 0,-4-4-12 0,4 0-43 0,-5 2-21 16,5 2-21 0,0 0-26-16,-4 0-45 0,4 4-31 0,-4 8-19 15,0 2-69-15,-2 4-250 16,2-2-527-16,-5-2-959 0,49-82 1058 0</inkml:trace>
  <inkml:trace contextRef="#ctx0" brushRef="#br0" timeOffset="-171509.54">16771 12555 3543 0,'0'0'755'16,"0"0"-458"-16,0 0-143 16,0 0-81-16,0 0-17 0,0 0 14 0,72-57-18 15,-45 57-21-15,-4 10-13 16,3 4-15-16,3 5-2 0,-2 6-1 0,-8 0-15 16,-7 8-7-16,-10 1 22 15,-2 2 2-15,-6 4 29 0,-10 0-13 16,-7-2 4-16,-4-4 5 0,-4-4 7 0,0-8 11 15,0-2-8-15,4-10-1 16,8-4 10-16,3-4 0 0,6 0 11 16,5-2 25-16,5 0 67 15,0 0-67-15,0 0-82 0,0 0-19 0,5 0-35 16,5 0-22-16,2 6 76 16,7 4 15-16,4 0 1 0,12-2 5 0,0-2-21 15,8-2-1 1,7-4-1-16,8 0-32 0,0-10-166 0,-15 0-309 0,11-11-1086 15</inkml:trace>
  <inkml:trace contextRef="#ctx0" brushRef="#br0" timeOffset="-168938.59">8816 11894 779 0,'0'0'1477'15,"0"0"-1290"-15,0 0-35 0,0 0-4 0,0 0 71 16,0 0 5-16,0 0-1 16,0 0-89-16,0 0-131 0,-10 0-3 15,12 0-25-15,0 0 25 16,2 4 60-16,2 2 35 0,1 4 75 0,1-2-66 15,0 5-57-15,-2-4-25 0,-2 2 6 0,-1-4-8 16,-3 2-1-16,0-8 12 16,0 3 25-16,-3-4 19 0,-7 2 33 15,2 0 13-15,-5-2-6 16,1 0-38-16,2-2 9 0,1 0 46 0,3-3 9 16,2 0-44-16,4 1-2 15,0 4 8-15,0-7-103 0,6 6-36 0,3-5-19 16,1 4 24-16,2-3 28 15,1 5-12-15,-3-1 3 0,-2 1 9 16,-4 0-18-16,-1 0 21 0,-3 0 12 0,0 0 30 16,-3 1 13-16,1-1 3 15,0 0-9-15,2 0-16 0,0 0-12 0,0 0-21 16,0 0-14-16,4 0 13 16,-1 0-2-16,-1-1 0 0,-2 1 3 15,0 0 2-15,0 0 22 16,-2 0 10-16,-3 1-7 0,1 2 1 0,-2 1-16 15,4-2-12-15,-2 2-34 0,4-4-2 0,0 0 2 16,0 0-54-16,10 0-49 16,3 0-37-16,3 0-117 0,3 0-366 15,-5 0-1071-15,1-10-616 0,-86 7 2344 16</inkml:trace>
  <inkml:trace contextRef="#ctx0" brushRef="#br0" timeOffset="-168468.6">8760 12064 50 0,'0'0'382'0,"0"0"-298"16,0 0-84-16,0 0-384 0</inkml:trace>
  <inkml:trace contextRef="#ctx0" brushRef="#br0" timeOffset="-167669.19">8692 11912 2052 0,'0'0'0'0,"0"0"-1980"0</inkml:trace>
  <inkml:trace contextRef="#ctx0" brushRef="#br0" timeOffset="-167238.42">8723 11850 3820 0,'0'0'448'16,"0"0"-423"-16,0 0-25 0,0 0-37 0,-78 12 37 15,51-6 158-15,-4 0-9 16,-11 6-41-16,-13 2-44 0,-26 14-33 16,-35 2-16-16,-16 8 31 15,-11 4 28-15,-3 5 27 0,-1 4-6 0,-10 7-46 16,-5 2-31-16,-1-4-17 0,2 2 2 0,6-4 12 15,12-2-12-15,17-4-2 16,15 1-1-16,30-16-1 0,21-3-1 16,19-14-10-16,10 2 0 15,4-2 10-15,-2-2-10 0,4 4-1 0,9-8-5 16,5-2 0-16,7-2 3 16,0-5-19-16,0 4 0 0,2-1-18 0,-2 0-36 15,-1 2-48 1,3 2-30-16,0-2-63 0,0 0-115 0,0-2-123 15,2-2-216-15,0 2-564 0,0-4-355 0</inkml:trace>
  <inkml:trace contextRef="#ctx0" brushRef="#br0" timeOffset="-166287.89">6195 12616 3125 0,'0'0'411'16,"0"0"-367"-16,0 0-44 15,0 0-25-15,0 0 25 0,0 0 155 0,0 0 65 16,0 0-72-16,0 0-148 0,0 0-156 16,-49-32-14-16,32 53 170 15,-2 8 22-15,5 1 47 0,-1 0-34 0,5 2-23 16,2-8-9-16,4 2-2 16,2-8 3-16,2 2 21 0,4-2 3 0,6-4 0 15,5 2-3 1,7-2 0-16,7 0-6 0,4 0 1 0,9-4-8 15,3 0 1-15,5-6-11 0,-3-4 14 0,1 0-4 16,-7-6 16-16,-4-6 3 16,-6-2 16-16,-6-4 18 0,-10-5 56 0,-5 2 93 15,-6-5-57 1,-2-2-53-16,-2-2-40 0,-4 1 3 0,-6-6-24 16,-3 7 12-16,-3 2-9 15,-5-1 9-15,-2 8-7 0,-1 5-5 0,-5 2-28 16,-2 7-15-16,0 4 0 15,0 1-2-15,4 0-16 0,4 1 0 16,7 6 6-16,5-7-1 0,9 2-14 0,2 0-58 16,2 0-53-16,9 2 19 15,3 2 51-15,0 2 41 0,5 4 2 0,-2 0-39 16,-7 2-16-16,0-2 3 16,-8 2 27-16,-2 4 50 0,-6-2 9 15,-4 2 35-15,-7 1-4 16,1-8-3-16,-1-3 15 0,3 0 7 0,-1-6-7 15,1 2-3-15,-1-4-6 16,7 0-6-16,-2-6 8 0,6-2 14 0,4 2-38 16,4-6-21-16,10-5-37 0,13-2-39 15,10-3 12-15,7-2 27 16,5 2 12-16,-1 8-6 0,-7 1-5 0,-8 12 11 16,-6 1-6-16,-8 0 10 15,-11 0 2-15,-4 0 19 0,-4 1 39 0,-2 4 63 16,-8-3 29-16,-9 4-23 15,-2-2-87-15,-5 4-21 0,-1 0 0 16,0 0 54-16,0 0 19 0,4 0 0 0,3 2-36 16,1 3-25-16,2-2 0 15,5-2 21-15,2 4-2 0,3-5-28 0,3 2-1 16,0-4 0-16,4-2 0 16,0-2-2-16,2-2-18 0,7 0-19 15,3 0 37-15,4 0 25 16,7-4-13-16,2 0-10 0,-2 4-2 0,-5 0-25 15,-1 0-41-15,-7 0 2 16,-4 6 0-16,-1 2 18 0,-5-2 12 0,0 6 20 16,-11 1 14-16,-3 2 18 0,-5 1 4 15,-4 4-10-15,1-6 3 0,-1 0 7 16,4-4-1-16,7-4 6 0,6-1 28 16,2-5 6-16,4 0-18 15,0 0-43-15,6-9-19 0,4-1-17 0,7-4-25 16,7-6 15-1,7-4 13-15,7-2 8 0,1-1 4 0,-4 8 3 16,-4-1-10-16,-10 9-8 0,-11 4 11 0,-4 7 25 16,-6 0 12-16,-12 0 53 15,-9 7-5-15,-6 2-60 0,-4 3-36 0,-2 2 21 16,4-4-1 0,7 0-48-16,7-2-135 0,13-8-326 0,2 0-1112 15,23-20-977-15</inkml:trace>
  <inkml:trace contextRef="#ctx0" brushRef="#br0" timeOffset="-165387.16">15078 22407 288 0,'0'0'0'16</inkml:trace>
  <inkml:trace contextRef="#ctx0" brushRef="#br0" timeOffset="-164947.28">15286 22156 1433 0,'0'0'424'0,"0"0"-424"0,0 0-163 15,0 0-602-15,0 0 94 16,0 0 452-16,0 0 219 0,0 0 52 0,0 0 144 16,0 0-7-16,-35 32 10 15,35-32 111-15,0 0 133 0,0 0-34 0,4 0-227 16,-4 0-159-16,0 0-23 15,0 0-260-15,0 0-199 0,0 0 59 16,-4 0 149-16,-12 0 127 16,1 6-78-16,-12 2 202 0,-4-3 130 0,-8 8 183 15,-6 4-3-15,-22 3-76 0,-21 15-87 16,-24 19-34-16,-14 7-70 0,-6 14-42 16,-5 3-1-16,3 4-105 0,-5 4-192 15,3 0 30-15,10-4 267 16,10-4 118-16,19 0 207 0,22-20-136 0,22-12-72 15,17-14-68 1,12-4-49-16,-1-2-1 0,6-2-42 0,7-4 17 0,6-6-35 16,6-8-47-16,12-6-22 0,13-6-81 15,0-8-76-15,-3 1-228 16</inkml:trace>
  <inkml:trace contextRef="#ctx0" brushRef="#br0" timeOffset="-164637.39">14015 22748 460 0,'0'0'254'0,"0"0"0"16,0 0 23-16,-83 72 3 0,63-52 62 0,3-4-21 16,3-2-117-16,8-6-204 15,6-4-39-15,8-4-600 0,4 0-635 16</inkml:trace>
  <inkml:trace contextRef="#ctx0" brushRef="#br0" timeOffset="-164447.12">13711 22974 375 0,'0'0'233'0,"0"0"-233"0</inkml:trace>
  <inkml:trace contextRef="#ctx0" brushRef="#br0" timeOffset="-164046.78">14945 22264 2368 0,'0'0'233'0,"0"0"-233"0,0 0-388 15,0 0-262 1,0 0 9-16,0 0 504 0,-76 32 137 0,68-26 143 16,3-2-52-16,1 0-71 0,2 4 32 0,2-6 156 15,0 2 40-15,0-4-95 16,0 0-69-16,0 0-55 0,0 0-29 16,0 0-16-16,0 0-163 15,-8 4 0-15,-4 0 92 0,-7 8-63 0,-8 1-33 16,-14 10 50-16,-19 11 90 15,-31 18 43-15,-33 22 26 0,-17 10 85 0,-6-1-13 16,9-2-69-16,12-12 20 16,6-2 117-16,15-4 108 0,1-2 41 15,24-9-36-15,18-10-140 0,18-14-84 0,9-2-39 16,-2-4-14-16,8-2-2 16,6-6-181-16,11-9-504 0</inkml:trace>
  <inkml:trace contextRef="#ctx0" brushRef="#br0" timeOffset="-163636.45">14139 22392 1691 0,'0'0'1058'16,"0"0"-801"-16,0 0-254 15,0 0-3-15,-107 46-80 0,63-10 80 0,-7 6 77 16,-3 12 16-16,-2 4-13 15,-2 1-48-15,2 6-13 0,3-3-3 0,-1-6 19 16,6 2-16-16,7-8 16 16,0-4 0-16,10-10-6 0,10-8-7 15,6-10-22-15,11-8-16 0,4-3-79 0,9-6-55 16,11-1 150-16,11 0 61 16,6 0-6-16,11-1-17 0,16-4-22 0,19 3-13 15,16-4 54-15,4-2-55 16,-18 6 24-16,-23-5-4 0,-21 2-3 15,-5-1-17-15,3-2-1 16,-4 2 1-16,-4-2 0 0,-12 4 17 0,-7 2 22 16,-12 0 67-16,0-2 204 15,-4 2 113-15,-11-6-184 0,-1-2-138 0,-7 0-103 16,-4-4-34-16,-2 0 0 0,-4 2 3 16,6-2 7-16,0 0 2 15,11-4-12-15,-3-4-192 0,11-4-247 0,4 6-786 16,8-26-1276-16</inkml:trace>
  <inkml:trace contextRef="#ctx0" brushRef="#br0" timeOffset="-162816.55">8219 11900 3265 0,'0'0'558'0,"0"0"-312"15,-99-28-205-15,22 28-41 0,-32 13-64 0,-20 16 64 16,-5 15 0-16,-4 8 73 0,5 9-43 16,-1-2-30-16,2 2-16 15,1 0 16-15,18-8 2 0,11 0 45 0,26-15 44 16,18-8-57-16,21-8-34 15,10-4-19-15,-2 1-3 0,2-4-34 0,4-1-116 16,9 0-77 0,6-4-51-16,8-7-134 0,0 4-165 0,10-7 26 15,7 0-22-15,-3 0-391 0</inkml:trace>
  <inkml:trace contextRef="#ctx0" brushRef="#br0" timeOffset="-162426.83">6423 12535 2914 0,'0'0'648'0,"-85"55"-559"16,56-27-89-16,0 2-26 15,-2 4 23-15,8-11 3 0,9 2 133 16,3-9-111-16,9-8-22 0,2-2-47 0,0-4 15 16,9-2 32-16,7 0 0 15,7-7 57-15,8-4 6 0,8-7-35 0,7-3-10 16,1-2-18-16,-3 3-85 15,-5-1-48-15,-8 10 48 0,-13 2 47 16,-9 6 28-16,-9 3 10 16,-11 4 114-16,-13 8-59 0,-7 4-55 0,-11 6-28 15,-1 2 28-15,-1 1 53 0,5-6 96 0,6-5 4 16,8-6-8-16,9-2 42 16,3-6 14-16,7 0 0 0,2 0-51 15,2-4-40-15,2 0-40 16,0-1-21-16,0 4-49 0,8-7-49 0,7-2-30 15,9 0 33-15,7-8 22 16,11 1 8-16,5 4-5 0,3-3-37 0,2-2-112 16,1 6-71-16,-1-2-123 15,-2 0-96-15,-3 0-111 0,-14 2-473 16,2-11-935-16</inkml:trace>
  <inkml:trace contextRef="#ctx0" brushRef="#br0" timeOffset="-161314.96">8147 10960 3617 0,'0'0'529'15,"0"0"-529"-15,0 0-6 16,0 0-139-16,0 0 145 0,78 32 22 0,-45-19 23 16,6 1-5-16,-3 2-21 0,-1-3-16 0,-6 7-3 15,-11-2 0 1,-7 6 0-16,-11 2 14 0,-2 6 14 0,-13 2 12 15,-8 0 4-15,-8-2-19 16,2-2-13-16,0-6-10 0,0-4 11 0,7-7-10 16,5 0 25-16,5-9-7 15,8 0-21-15,4-2-60 0,2 2-145 16,10 4 72-16,3 0 64 16,5 4 53-16,1 0 4 0,2 1 12 0,-7-4 1 15,-5-1-1-15,-5-2 1 0,-4 0 21 0,-2 2 110 16,-4-4 65-16,0 2-10 15,-5-2-36-15,3 0-15 0,0-2 15 0,2-2-17 16,2 0-51 0,-2 0-68-16,1 0-15 0,1 0-55 0,-2 6-181 15,-4 4-134-15,-2 8-303 16,1-2-724-16,-13 22-927 0</inkml:trace>
  <inkml:trace contextRef="#ctx0" brushRef="#br0" timeOffset="-159634.68">10842 14526 3458 0,'0'0'502'0,"0"0"-502"16,0 0-91-16,0 0 91 0,0 0 72 0,0 0 338 15,0 0-67-15,0 0-103 16,0 0-87-16,2-33-62 0,-12 30-42 16,-5-3-19-16,1-1-30 15,1 6-15-15,3 1-37 0,4 0 7 0,2 0-19 16,4 0-1-16,0 0-29 0,0 0 2 0,2 1 27 15,2 6 28-15,0-3 36 16,4 1 0-16,-3-2-1 0,1-1-11 16,0 0 13-16,-4-2 12 15,2 0 6-15,-4 0 32 0,0 0 2 0,0 0 0 16,0 0 0-16,0 0 9 16,0 0 10-16,-4 0-44 0,0 0-27 0,-2 0-52 15,-3 4-132-15,1-1-278 0,0 2-744 16,-7 5-1255-16</inkml:trace>
  <inkml:trace contextRef="#ctx0" brushRef="#br0" timeOffset="-159344.58">10561 14862 4622 0,'0'0'537'0,"0"0"-434"16,0 0-103-16,0 0-61 0,0 0 61 16,0 0 59-16,0 0-34 15,0 0-25-15,0 0-92 0,-81 31 19 0,71 0 40 16,0 3 33-16,1 4 15 16,7 4-15-16,2-3-10 0,2 4 10 0,11-3-1 15,7 2-1 1,5-6-17-16,8-4 7 0,2-6-6 0,9-9-7 15,-3-3 1-15,3-5-31 0,-1-5-123 0,-2 0-143 16,-3-4-220-16,-5 0-150 16,-4 0-361-16,-11-6-261 0</inkml:trace>
  <inkml:trace contextRef="#ctx0" brushRef="#br0" timeOffset="-159214.42">10782 15062 3339 0,'0'0'718'16,"0"0"-375"-16,0 0-131 0,0 0-212 0,0 0-123 15,0 0 20 1,0 0 72-16,-81 98 4 0,67-50-8 0,2 10-14 16,-1 3-334-16,3-14-586 15,-5 13-543-15</inkml:trace>
  <inkml:trace contextRef="#ctx0" brushRef="#br0" timeOffset="-158794.58">10850 14672 2681 0,'0'0'683'0,"0"0"-496"0,0 0-101 16,0 0-51-16,0 0 3 0,0 0 25 15,0 0 135-15,0 0-129 16,0 0-69-16,0 0-66 0,-58 50 44 0,29 4 22 16,-14 28 63-16,-17 36 3 15,-8 22-19-15,-4 14 3 0,1 10-6 0,3-8-10 16,0 4 0-16,2 3 19 16,2 0 28-16,4-9 70 0,4-10-37 15,6-24-34-15,7-8-61 0,8-30 2 0,8-22-20 16,6-22 1-16,7-8 1 15,-1-3-1-15,3-8-2 0,1-2 0 0,5-10-86 16,4-7-52-16,2 0-51 16,0-14-170-16,0-4-225 0,2-6-190 15,4 0-6-15,-1 2 83 16,-3 4-513-16</inkml:trace>
  <inkml:trace contextRef="#ctx0" brushRef="#br0" timeOffset="-158074.28">9788 16813 2598 0,'0'0'1581'0,"0"0"-1301"16,0 0-212-16,0 0-68 0,0 0-152 0,0 0 115 15,0 0 37-15,-15 95 93 16,15-59-13-16,2 0-52 0,7 0-27 0,3-8-1 16,0-2 0-16,1-8-1 15,-1-4 0-15,1-6 0 0,-3-6 1 16,-2-2 10-16,-1-10 15 16,1-8 52-16,-4-10-3 0,-2-2-31 0,-2-8 15 15,0-2-27-15,-8 2 6 0,-1 4-19 0,1 1-5 16,0 10-1-16,0 5-12 15,3 10 36-15,3 4-36 0,2 4-12 16,0 0-83-16,0 3-6 16,0 3-7-16,7 11 93 0,-1 1 15 0,2 4-3 15,2 1 3-15,1-3 2 16,-3 1-2-16,0-7 0 0,-1-4-1 0,1-2 0 16,-4-4-1-16,0-2 2 15,-2 0-3-15,-2-2 3 0,2 0 17 16,-2-2 26-16,2-4 22 0,0-2-16 0,0-2-24 15,-2-2-10-15,2 3-12 16,-2 4 12-16,0 3 16 0,0 2-31 0,0 0 15 16,-2 0-21-16,-2 0 6 15,0 6-1-15,-2-2-14 0,2 2 15 16,-2-2 0-16,4-1 6 16,-1-2 25-16,3-1-10 0,0 0-6 0,0 0 22 15,0 0 3-15,0 0 24 16,0 0 0-16,0 0-28 0,0 0-17 0,0 0 14 15,0 0-11-15,0 0-1 0,0 0-21 16,3-4-40-16,5-2-88 16,4-6-230-16,-1 2-358 0,9-18-1387 0</inkml:trace>
  <inkml:trace contextRef="#ctx0" brushRef="#br0" timeOffset="-156742.84">14544 14648 342 0,'0'0'336'0,"0"0"-287"16,0 0-26-16,0 0 16 15,0 0 160-15,0 0 201 0,0 0-51 0,0 0-151 16,0 0-56-16,-14-4 21 16,14 0 82-16,0-2 110 0,0 2-28 15,-8 1-78-15,-1 2-71 16,-3 1-61-16,2 0-26 0,-1 0-9 0,3 0 21 15,2 0 42-15,4 0-45 0,2 0-47 0,0 0-53 16,0 0-6-16,0 0-16 16,0 0 6-16,0 0 4 0,0 0 11 15,0 0-12-15,0 0 10 16,0 0-25-16,0 0-1 0,0 0 29 0,2 0 13 16,-2 1-13-16,2-1 0 15,0 0 14-15,-2 0-13 0,2 0 12 0,-2 0 37 16,0 0 12-1,0 0 37-15,2 0 87 0,-2 0 4 0,2 0-64 16,-2 0-10-16,2 0-27 0,-2 0-52 0,2-1-37 16,0 1-22-16,2 0-8 15,5 0-1-15,3 0 31 0,3-4 3 0,1 0 25 16,1 0-26 0,3-2 22-16,1 0-8 0,2-2 17 0,-1-6 13 15,5 0-10-15,0 2-8 16,4-8 2-16,0 0-15 0,0-1-3 0,4 0 1 15,0-3 5-15,7-2 3 0,-3-2 0 0,11-4-20 16,-1-4 24-16,7-10-22 16,6-4 12-16,2-8 3 0,2-6-15 15,15-17 9-15,0-14-9 16,12-23 19-16,0-10-10 0,-17 6-10 0,-6 8 13 16,-12 14-14-16,-8 7 10 15,2 0-11-15,-7 5 0 0,-2 3 2 0,3-1-2 16,-3 3-3-1,-1-3 3-15,1 2-12 0,-6 16 0 0,-8 12-3 16,-10 14-4-16,-5 6 7 0,3-2 10 0,-7 2 2 16,7-4 12-16,-13 9 0 15,0 8 25-15,-4 3 17 0,0 6-11 0,0-2-31 16,0 6-12 0,0 2-3-16,0-1-18 0,0 4 3 0,0 3 2 0,0-2-11 15,0 4-34 1,0 0-20-16,0 0 2 0,0 0 15 0,0 0 15 15,0 0 9-15,0 0 16 16,0 0 24-16,0 0 2 0,0 0 19 0,0 0 7 16,0 0 5-16,0-3 10 0,0 0-13 0,0 0-18 15,0-2-5 1,0 1 5-16,0 2-12 0,0 2-19 0,0 0 16 16,0 0-33-16,-4 0-4 15,0 0-18-15,-7 0-76 0,5 2-240 0,0 4-165 16,-2 0-231-1,4 0-253-15,4 0 38 0</inkml:trace>
  <inkml:trace contextRef="#ctx0" brushRef="#br0" timeOffset="-155692.39">11485 20101 189 0,'0'0'153'0,"0"0"-74"0,0 0 28 0,0 0 255 15,0 0 117-15,0 0-17 16,0 0-96-16,0 0-71 0,0 0-98 0,-58 29-56 15,58-29 4-15,0 0 12 16,0 0 12-16,0 0-10 0,0 4-35 16,0-4-70-16,-6 4-54 0,-4 2-18 0,-5 6-7 15,-4 2-1-15,-5 8-9 16,-5 6 16-16,-6 10-38 0,-15 22-124 0,-18 26-149 16,-23 34-76-16,-11 24-43 15,-5 16-13-15,4 4 29 0,10-5 111 16,2-4 266-16,4-13 40 15,14-22 16-15,9-14 46 0,9-23-45 0,11-12 0 16,9-17 12-16,8-15 29 16,7-4-19-16,-3 1-23 0,0 0-3 0,2-4-264 15,7-12-209-15</inkml:trace>
  <inkml:trace contextRef="#ctx0" brushRef="#br0" timeOffset="-153121.84">14772 14320 274 0,'0'0'2039'16,"0"0"-1745"-16,0 0-294 0,0 0-158 0,0 0-56 15,0 0 120-15,0 0 94 16,0 0-2-16,0 0-144 0,-19 64-602 15</inkml:trace>
  <inkml:trace contextRef="#ctx0" brushRef="#br0" timeOffset="-152320.78">14685 14554 893 0,'0'0'769'0,"0"0"-448"16,0 0-171-16,0 0-66 15,0 0-42-15,0 0 23 0,0 0 22 0,0 0-41 16,0 0-43 0,0 0 1-16,-35 53 9 0,33-48-26 0,2 5 13 15,0-6-26-15,0 0 13 0,0 2 13 0,2-4 15 16,2 3 8-16,-4-5 16 16,2 0-1-16,2 0 40 0,-4 0 86 0,0 0 0 15,0 0 3 1,0 1-17-16,0-1-74 0,0 0-43 0,-4 4-33 0,0 0-41 15,0 2 19 1,-3 6-10-16,-5-2-19 0,2 4-42 0,1 0 39 16,1-2 25-16,-2-5 29 15,4 2 24-15,4-7 5 0,2 0 32 0,0-2 12 16,0 0-34-16,0 0-23 0,0 0 28 0,2 0 144 16,0-2-8-1,2 0-145-15,0 0 0 0,6-2 12 0,3-2 119 16,5-8 32-16,9 0-58 15,4-6-25-15,8-8-25 0,11-12 12 16,16-11 15-16,19-26-13 0,16-21 6 16,11-16-6-16,4-10-6 0,-13-2-22 15,-6-1 15-15,-2-7-9 16,-4-2-21-16,0 1-24 0,-8 13-4 0,-7 16-12 16,-5 16 0-16,-18 20-3 0,-11 12-15 0,-7 16 1 15,-4 2-1-15,8 0 9 16,0-12-9-16,-3 0-1 0,-3 2-1 15,-13 7 1-15,-1-2 10 16,-11 5-12-16,-8 0-1 0,0 6-2 0,0 0 1 16,-4 4-19-16,0 3-10 15,0 0-8-15,0 1-22 0,4-1-33 0,0 4-21 16,12-5-4-16,11-2 3 16,-1-2-6-16,3 2 26 0,6-4 44 15,-4 6-6-15,0 2 33 0,0 2 25 0,-9 4 11 16,-1 0 22-16,-2 2 23 15,-3 2 11-15,-2-2 16 0,-6 4-7 0,1 2-18 16,-1-2 3-16,0 4-33 16,-4 2-27-16,0 4-1 0,0 0 0 15,0 2-12-15,0 2-4 16,0 0-11-16,-4 0 15 0,4 0 10 0,-4 0-10 16,4 0-4-16,-5 0 4 0,5 0-3 0,0 0-10 15,0 0 22-15,0 0-30 16,0 0-32-16,0 0 16 0,0 0 3 15,0 0 16-15,0 0 5 16,0 0 4-16,0 0-4 0,0 0 22 0,0 0-28 16,0 0-123-16,0 0-212 15,0 0-306-15,-4 0-406 0,0 0-400 0,12 0 540 16</inkml:trace>
  <inkml:trace contextRef="#ctx0" brushRef="#br0" timeOffset="-151841.04">16657 12171 969 0,'0'0'1363'0,"0"0"-1363"16,0 0-1133-16</inkml:trace>
  <inkml:trace contextRef="#ctx0" brushRef="#br0" timeOffset="-151480.78">16657 12171 2016 0,'-46'23'705'0,"46"-23"-381"0,0-4-116 0,0 0-10 16,0 3 30-16,0-2 68 0,0 3-39 15,0-2-83-15,0 0-84 16,0 2-67-16,0 0-23 0,0 0 0 0,0 0 24 15,0 0 19-15,0 0-2 16,0 0-7-16,0 0-19 0,0 0 6 0,0 0-5 16,0 0 18-1,0 0-10-15,0 0-5 0,0 0-19 0,0 0 0 16,0 0-1-16,0 0-1 16,0 0-17-16,0 0 1 0,0 0 15 0,0 0-19 15,0 0 20-15,0 0 2 0,0 0 12 0,0 0 13 16,0 0 55-1,0 0-22-15,0 0-18 0,-4 0 36 0,-4 0 1 16</inkml:trace>
  <inkml:trace contextRef="#ctx0" brushRef="#br0" timeOffset="-148675.58">16380 12260 2013 0,'0'0'2227'0,"0"0"-1901"16,0 0-246-16,0 0-80 0,0 0-37 0,0 0 37 15,0 0 59-15,0 0-44 16,0 0-15-16,0 0-96 0,-54 2-2 0,42-2 70 16,-7 4 28-16,-2 6 77 0,3-4-15 15,-5 6-22-15,0-1-6 16,1 5-16-16,-3-5-2 0,2 1 5 0,0-2 47 15,-4 0 5-15,-4-2-20 16,0 2-11-16,-4-4-11 0,0 0-7 0,-2 0-8 16,2-1 11-16,0-5 10 15,-5 7-4-15,9-5-8 0,-6 2-4 0,4-1-6 16,0-2 4 0,-2 3 5-16,0 0-6 0,0 1-2 0,-3 0-16 15,3-4-4-15,-4 4 1 0,-6 3 1 0,5-2-1 16,-9 2 1-16,5-2-10 15,-5 2 12-15,3-2 0 0,3 0 0 16,-5 0 1-16,3 2 11 16,1-4-12-16,-1 2 3 0,1-2 0 0,3 2-3 15,-4-2 0-15,1 0-1 16,-1 1 0-16,1 2-1 0,-1-1 1 0,1-2-1 16,-5 0 2-16,5 5 1 0,-7-8-1 15,5 3 3-15,1-2 13 16,-1 0-4-16,3-2 3 0,-3 0-3 0,3 0 0 15,0 0-11-15,-3-2 1 16,-4 0 0-16,1-2-1 0,-3 3-1 0,-6-4-3 16,3 1 0-1,-5 2-12-15,-2-3 12 0,-5 5-9 0,-1 0 0 16,0 0 11-16,-2 0-2 16,1-1 2-16,1-1-1 0,-4 0-1 0,6 2 0 15,-5-2-1-15,1 0 1 0,-6-3 3 0,-19 4 1 16,-7-3-1-1,1 3 0-15,8-2 1 0,8 3 2 0,19 0-2 16,12 0 1-16,9 0-2 16,-1 0-1-16,-5 0-3 0,-9 0 2 0,-10 0-1 15,1 3-18-15,1-3 20 16,0 0-14-16,-11 1 13 0,9-1 1 16,2 0 1-16,-5 0 3 0,11 0 0 0,-4 0-1 15,-2 0-1-15,4-1 2 16,2-6-1-16,0 1 12 0,6-4-13 0,0 2 0 15,-2-2 0-15,5 1 2 16,-1-2 0-16,0 3-1 0,1-4 1 16,1 4-3-16,-4-2 0 15,4 0 0-15,-1-2 2 0,1 3 1 0,2-5 18 16,3 1-3-16,1-1 0 16,3 0 1-16,2-4-1 0,-1 4-15 0,3-4-3 15,-4 4 0-15,-3 0-18 0,-2 4-1 16,-1 0 4-16,-3-1 3 15,1 6 10-15,-1 1-10 0,0 0 10 0,3 0-1 16,3 2-8-16,1-2 11 16,1 0 12-16,5-2-12 0,2-2 12 0,-1 2 3 15,3-2-3-15,0 2 0 16,0-3 13-16,-4-2 20 0,0-1 13 16,-3 0 27-16,3-2 45 0,-2 4-75 0,-1-6-34 15,5 5-19-15,2-3-2 16,4 1 1-16,4-1-1 0,4 6-12 0,1 0 2 15,3 1 10-15,7 0 15 16,-1-2 0-16,5 4 3 0,0 1 0 16,-1-2-3-16,1 2-3 15,0 0 0-15,4 0 4 0,-5 2-15 0,5 2-1 16,0 0-19-16,0-4 4 16,2 4-3-16,0 0-3 0,0 0 3 0,2 0 18 15,0 0-2-15,0 0-16 0,0 0-3 16,0 0-4-16,0 0 4 15,0-1-6-15,0 1 3 0,2 0 6 0,-2 0 3 16,0 0 15-16,0 0 12 16,0 0-8-16,0 0 11 0,0 0 6 0,0 0-6 15,0 0 0 1,0 0-12-16,0 0-1 0,0 0 10 0,0 0-11 16,0 0-1-16,0 0-1 0,0 0-2 0,0 0 2 15,0 0 1-15,0 0 12 16,0 0 7-16,0 0-4 0,0 0 3 0,0 0-3 15,0 0-3-15,0 0 3 16,0 0-13-16,0 0 10 0,0 0-12 0,0 0-3 16,0 0-12-1,0 0-15-15,0 0-16 0,-2 0-53 0,-9-3-77 16,-9-3-135-16,-1 6-736 16,-26-14-2761-16</inkml:trace>
  <inkml:trace contextRef="#ctx0" brushRef="#br0" timeOffset="-147335.22">9133 12248 2766 0,'0'0'443'16,"0"0"-185"-16,0 0-52 15,0 0-58-15,0 0-44 0,0 0 131 0,0 0-57 16,0 0-48-16,-85-40-80 0,64 40-20 16,3 0-11-16,5 0 27 15,3 6 16-15,6-6-4 0,2 0-36 0,2 0-22 16,0 4-71-16,2 0-37 15,4 6 40-15,2 6 25 0,0 8 33 0,5 8 10 16,1 8 0 0,3 4 0-16,6 8 0 0,-3 2-1 0,5 7 1 15,0 8 0-15,2-2 1 16,4 4 2-16,6 1 9 0,6 8 4 0,15 13-4 16,-6-10-11-16,0-7 1 0,-7-12 0 0,-4-10 9 15,17 19-10-15,10 18 11 16,-6-9-9-16,-4-5 0 0,-6-4 22 0,-2-3-10 15,16 24-3 1,-4-4-8-16,-13-16 14 0,-7-22-6 0,-11-14-10 16,8 8 2-16,11 1 14 15,3 8-3-15,1-7-2 0,-2-4-10 0,-3-6 15 16,-1-2 13 0,-3-4-13-16,-3 0 25 0,-1-1-12 0,-4-2-6 15,-2-1-24-15,-1-4 0 0,-6-4 2 0,1-2 18 16,-4-6-18-16,-4-4 16 15,-7 0-4-15,-3-5 7 0,-3 0-19 0,-6-3 12 16,-2 2 22-16,0-2 12 16,0 0-4-16,0 0 4 0,0 0-24 15,0 0-24-15,0 0-1 16,0 0-22-16,0 0-23 0,0 0-10 0,0-2-7 16,0 0 20-16,0 1 14 0,0-4 25 15,0-1-34-15,0-2-6 0,2-3-18 16,-2-2-59-16,0 6-63 0,0-6-59 15,2 3-62-15,-2-2 55 16,0 0 52-16,2-2 76 0,-2 2 86 0,0 0 35 16,0 2 48-16,0 5 16 15,0 0 88-15,0 3 44 0,0 0-29 0,0 2-19 16,0 0 8 0,0-2-16-16,0 2-19 0,0 0-63 0,0 0-24 15,0 0-34-15,4 0-29 0,3 0-21 0,5 0 16 16,5 2 34-16,3 0 16 15,9 2 8-15,2-1-22 0,4-3 0 16,7 3 2-16,5-1-2 16,7 2-1-16,2 2-1 0,6 2-3 0,12 2-1 15,15-4-10-15,16 5 13 16,11-4 2-16,-4-1 0 0,-1-6 1 0,-7 0 17 16,1-4-1-16,5 0 10 0,1-4 21 15,1 4 16-15,0 0-22 0,-1 1-3 16,-5 3-18-16,1 0-22 0,1 3 12 15,-11 5 3-15,4 2-14 16,0 0 2-16,-1 0 19 0,-1 0-7 0,0 4-14 16,0 2 2-1,1-4 15-15,-1 6-17 0,2-2 0 0,0 0 0 0,-1 2 0 16,-3-2 0 0,-8-6-1-16,-21 0-7 0,-10-6 7 0,-15-4 12 15,-4 0 0-15,5-4-10 0,5-6 16 0,1 0-16 16,-9-6-2-16,-5 2-16 15,-8-2-27-15,-5 2-6 0,-4 2-9 16,-11 0-59-16,4-2-56 16,-1-4-122-16,-1 0-269 0,0 4-775 0,9-15-929 0</inkml:trace>
  <inkml:trace contextRef="#ctx0" brushRef="#br0" timeOffset="-146635.08">15931 13350 3955 0,'0'0'691'0,"0"0"-454"15,0 0-170-15,0 0-67 16,0 0-22-16,-97-32 22 0,56 32 28 0,-17 16-28 16,-27 12-1-1,-12 18-14-15,-13 3 3 0,24-2 12 0,19-13 1 16,28-8 15-16,2 0-16 16,2 0-3-16,2 2-28 0,4 2-8 15,12-10-35-15,11-2-83 0,8-8-53 0,17-10-54 16,18 0-183-16,-4-10-611 15,37-26-1217-15</inkml:trace>
  <inkml:trace contextRef="#ctx0" brushRef="#br0" timeOffset="-146465.35">15993 13264 3783 0,'0'0'1078'0,"0"0"-916"16,0 0-162-16,0 0-6 0,0 0-36 0,75-20 38 15,-69 20 4-15,-6 13 16 16,0 4 42-16,0 11 0 0,0 10-6 0,0 8 0 15,0 8-1-15,0 4 10 16,4 2-24-16,0 8-7 0,7 0-9 16</inkml:trace>
  <inkml:trace contextRef="#ctx0" brushRef="#br0" timeOffset="-144602.46">12676 12335 2697 0,'0'0'571'0,"0"0"-453"0,0 0-118 0,0 0-13 16,0 0 13-16,0 0 153 16,0 0 56-16,72-45-14 0,-70 45-66 0,-2 0-78 15,0 6-30-15,-2 2 76 16,-2-2-1-16,-4 6 137 0,-5 2 19 15,-8 4-47-15,-5 2-55 16,-12 2-68-16,-9 3-33 0,-7 0-19 0,-2 0-5 16,-10-2 2-16,2 1 0 0,-2-1-15 0,4-2-11 15,2-1 0-15,8-6 0 16,7-5 21-16,12 2 5 0,8-6 9 16,6-2-8-16,9-1-16 15,4 0 6-15,6-2-18 0,0 2-24 0,0-2-31 16,0 0-18-16,4 2-12 15,4 0 6-15,3 4 79 0,1 4 0 0,9 2 12 16,3 4 4 0,5-3-14-16,9 12 1 0,1-1-2 0,2 0-1 15,7 3-1-15,-1 4-2 0,1 1 0 0,-1 0-18 16,-1 0 20-16,-1-6 2 16,-8 2 0-16,-1-6 2 0,-7-2 13 0,-3-6-4 15,-3-2 0 1,-6-6-12-16,-5 2 12 0,-4-8-10 0,-1 0-2 15,-3 0-88-15,-2 0-77 16,0 0-80-16,-2-4-233 0,0 0-1045 0,-4-21-1245 16</inkml:trace>
  <inkml:trace contextRef="#ctx0" brushRef="#br0" timeOffset="-144092.72">9403 13748 1281 0,'0'0'163'15,"0"0"-163"-15,0 0-404 16,0 0-352-16</inkml:trace>
  <inkml:trace contextRef="#ctx0" brushRef="#br0" timeOffset="-143612.65">9236 13307 1656 0,'0'0'338'0,"0"0"-140"0,0 0 22 0,0 0 6 16,0 0 80-16,0 0 100 0,0 0-3 0,-81-63-51 15,69 55-81-15,2 2-67 16,5 2-34-16,1 2-32 0,4 0-37 0,0 2-101 16,0 0-58-16,13 2-80 15,9 10-35-15,11 9 173 0,25 13 2 16,21 15 13-16,20 11-14 15,4 4 1-15,-7-6-1 0,-12-12 1 0,-18-16 10 16,-16-12 1-16,-6-8 2 0,-5-10 7 0,6 0 45 16,5-5 77-1,2-9-9-15,-9-11-7 0,-10-7 9 0,-6-4 6 16,-11-6-25-16,-5-8-57 16,-7-4-28-16,-4-7-33 0,-4-2-27 0,-13-3-61 15,-1 6-27-15,-1 6 11 16,0 11 28-16,7 4 18 0,6 14-54 15,6 6-84-15,8 9-232 0,4 4-858 16,32-6-1171-16</inkml:trace>
  <inkml:trace contextRef="#ctx0" brushRef="#br0" timeOffset="-143092.62">11942 14264 2002 0,'0'0'728'0,"0"0"-241"0,0 0-96 0,0 0-104 0,0 0-287 16,0 0-18-1,0 0-118-15,0 0 136 0,0 0 73 0,58 77-4 16,-19-48 0-16,6-3-6 16,7 0-15-16,-4 0 23 0,-3-4-11 0,-8 1-20 15,-6-6 7-15,-12 0-19 16,-11 0-28-16,-8 1 0 0,-12 4 30 15,-15 6 60-15,-12 8 21 16,-23 14-61-16,-21 10-50 0,-18 12-59 0,-11-8-298 16,29-15-346-16,7-26-1702 0</inkml:trace>
  <inkml:trace contextRef="#ctx0" brushRef="#br0" timeOffset="-142090.97">16754 20554 4291 0,'0'0'0'0,"0"0"-874"0,0 0-2411 0</inkml:trace>
  <inkml:trace contextRef="#ctx0" brushRef="#br0" timeOffset="-141630.68">17771 20634 2839 0,'0'0'1289'0,"0"0"-1068"16,0 0-146-1,0 0-75-15,-70-72-48 0,35 62-22 0,-7 6 70 16,-9 4 37-16,-7 6-15 15,-6 18 24-15,-3 10-2 0,-13 22 55 0,5 24 12 16,3 23 39-16,10 6 19 16,23 1-44-16,20-9-6 0,15-8-34 15,8-1-39-15,23-10-22 16,0-10 0-16,8-16-22 0,-4-16 1 0,19 2-3 16,20 0 0-16,33-8-66 0,17-8 8 0,4-26-18 15,2-32-37-15,-6-12 15 16,4-12-73-16,-4-8-150 0,-35 16-391 15,-7-6-1233-15</inkml:trace>
  <inkml:trace contextRef="#ctx0" brushRef="#br0" timeOffset="-141310.84">18732 20737 3094 0,'0'0'705'0,"0"0"-362"0,0 0-187 0,4-73-110 16,-16 60 7-16,-7 2-1 16,-12 11-5-16,-8 11 5 0,-11 12-52 15,-22 31 0-15,-6 22 15 16,-11 28 53-16,4 16 9 0,19-10-10 0,24-16 25 16,22-28 0-16,14-24 9 0,6-4-12 0,6 2-71 15,19 6 3-15,10 0-18 16,25-5 37-16,26-18 12 0,30-10-50 15,6-13-2-15,-2-19-69 16,-10-9-99-16,-11 0-62 0,-6 0-53 0,-4-5-186 16,-15 3-303-16,-24 11-920 15</inkml:trace>
  <inkml:trace contextRef="#ctx0" brushRef="#br0" timeOffset="-140560.18">19563 20642 2654 0,'0'0'565'0,"0"0"-196"15,0 0-198-15,0 0-70 16,0 0 15-16,0 0 160 0,0 0 28 0,0 0-52 16,0 0-145-16,0 0-70 0,-18-4-36 15,9 36-1-15,-3 26 46 16,2 22 0-16,1 32 33 0,-3 5-21 0,10-2-12 15,-2-11-13-15,4-18-14 16,0-18-1-16,2-14-18 0,2-20 0 16,8-12-1-16,5-4-30 15,1-4 30-15,9-6-35 0,0-8-25 0,4-12 58 16,4-18 3-16,7-24 0 16,9-20-1-16,3-22-17 0,-8 6-46 0,-7 16 33 15,-16 22 13-15,-9 22 18 0,-1 3 1 0,-5 4 11 16,0 7 22-16,-4 14-19 15,-2 2 18-15,-2 21-2 0,0 8 66 16,0 11-24-16,0 14-27 16,0 9-22-16,0 4-22 0,0-1-1 0,4-2 19 15,9-10-20-15,1 2-15 16,7-8 15-16,2-10-12 0,-1-11 11 0,5-13 1 16,4-7 9-16,0-14 12 0,0-13 95 15,9-29 66-15,1-32-19 16,6-26-27-16,-5-23-76 0,-3-3-9 0,-4-10-30 15,-12 5 1-15,0-8-22 16,6-8-30-16,-5 0-57 0,5-2-64 0,9 0-76 16,5-4-49-1,-8 40-356-15,2 2-1252 0</inkml:trace>
  <inkml:trace contextRef="#ctx0" brushRef="#br0" timeOffset="-139969.91">17523 13400 3246 0,'0'0'552'0,"0"0"-272"15,-89-92-86-15,54 68-45 16,-2 2-26-16,-7 4 71 0,3 14-9 0,-2 4-26 16,-7 10-53-1,2 18-48-15,-14 26-40 0,-2 22-2 0,4 24 17 16,15 6-31-16,18-2 41 16,23-14-40-16,8-22-3 0,19-14-20 0,0-12-10 15,24-2 28-15,30 6-16 0,32-6-10 0,25-8-51 16,1-21-70-1,-3-11-75-15,-16-17-174 0,-4-3-306 0,-32 0-1035 16,-5-6-231-16</inkml:trace>
  <inkml:trace contextRef="#ctx0" brushRef="#br0" timeOffset="-139230.06">18277 13482 160 0,'0'0'2983'0,"0"0"-2646"0,-78-10-183 16,47 14-154-16,-6 6-19 15,-7 11 19-15,-5 6 12 0,1 16 83 0,-1 16 37 16,3 26 32-16,15 15 9 16,15 5-30-16,16-17-29 0,4-22-70 15,14-24-26-15,7-2-18 0,16 0-1 0,17 12 0 16,27 1 1-16,25-10-245 15,1-9-106-15,1-24-43 0,-19-10-239 0,-27-10-595 16,-4-8-429-16</inkml:trace>
  <inkml:trace contextRef="#ctx0" brushRef="#br0" timeOffset="-138769.62">18929 13577 3723 0,'0'0'506'16,"0"0"-323"-16,0 0-183 0,0 0-59 0,-69 87 38 16,53-43 21-16,1 10 68 15,-1 6-19-15,6 4-8 0,5 4-41 0,1-6 2 16,4 2 0-16,0-10-2 16,9-8-1-16,5-8-2 0,7-12-25 15,-3-10-68-15,9-12-4 0,4-4 89 0,0-14 11 16,4-10 0-16,0-11-22 15,3-2-21-15,-3-9 5 0,-4 0 35 0,0-4 3 16,-8 9 23-16,-3 4 5 16,-9 10 3-16,-3 11 53 0,-8 16 18 15,0 0-49-15,0 16-34 16,4 11 52-16,-4 11 55 0,6 4-24 0,-2 10-50 16,9 0-22-16,-1-6-26 15,3-2 14-15,3-2-8 0,3-8-8 0,6-6-1 16,-5-10 1-16,9-2 23 0,-4-5 18 15,4-11-13-15,-4 0 19 16,-4-13 24-16,2-7 31 0,-7-6 21 0,-3-8 23 16,-3-10-32-16,-4-6-32 15,1-6-20-15,-7-1-16 0,2-6-11 0,4 1-37 16,1 2 0 0,-3 0 0-16,-2 5-28 0,4 6-14 0,5 1-58 15,1 9-130-15,3 2-169 0,-3 10-549 0,7-9-1653 0</inkml:trace>
  <inkml:trace contextRef="#ctx0" brushRef="#br0" timeOffset="-115633.95">16839 14627 2568 0,'0'0'165'15,"0"0"-143"-15,0 0 7 0,0 0-27 0,0 0-2 16,0 0 0-16,0 0-19 0,0 0-29 0,0 0 6 15,-42-43 42-15,61 33 84 16,4 2 38-16,8 0-35 0,4 0-14 16,8 1-53-16,30-2 76 15,34-3 19-15,52 2-1 0,32 0 23 0,19 1-39 16,24 2-25-16,-3 7 12 16,20 0 25-16,9 0-47 0,13 7-38 0,2 2-25 15,2 9-25-15,-17 6-173 16,-20 6-195-16,-75-6-695 0,-22 8-1164 0</inkml:trace>
  <inkml:trace contextRef="#ctx0" brushRef="#br0" timeOffset="-115064.24">17167 22100 2156 0,'0'0'2529'15,"0"0"-2247"-15,168-76-165 0,-3 34-41 0,52-6-27 16,25 2-38-16,14 14-11 16,-5 14-2-16,19 12-47 0,24 8 6 15,12 20-116-15,14 24-64 16,-76-6-278-16,0 10-1093 0</inkml:trace>
  <inkml:trace contextRef="#ctx0" brushRef="#br0" timeOffset="-109195.14">20940 7920 4040 0,'0'0'751'0,"0"0"-751"0,0 0-182 0,85-14 86 15,-25 5 96-15,20 9 22 16,22 0-22-16,5 0-3 0,-6 0-99 0,-8 0-134 16,-10 0-163-16,-19-11-70 15,-8 2-237-15,-23 0-502 0</inkml:trace>
  <inkml:trace contextRef="#ctx0" brushRef="#br0" timeOffset="-108844.77">21719 7040 3555 0,'0'0'504'0,"0"0"-463"15,0 0-41-15,-80-56-31 16,61 50 31-16,7 6 106 0,-1-1-14 0,7 1-92 16,-2 1-81-16,-1 7-25 15,1 6 106-15,2 4 19 0,-4 4 34 16,-3 10-25-16,1 9-15 0,-5 2 12 0,3 25 21 15,-5 21-15-15,3 22 4 16,1 17-4-16,7 14-19 0,0 4 3 0,8 0-13 16,-4 4-2-1,4 2 0-15,0-10-35 0,0-16-5 0,4-16 3 16,2-16 27-16,-4-22 10 16,0-21 53-16,-2-12-15 0,0-12-17 0,0 0-2 15,-2-4-16-15,-2-3 25 0,-4-9 6 0,1-9 93 16,-5-2 63-16,-7-13-159 15,-5-10-31-15,-3-7-163 0,-4-8-78 0,4-8-171 16,0-4-547 0,8 8-596-16</inkml:trace>
  <inkml:trace contextRef="#ctx0" brushRef="#br0" timeOffset="-108594.4">22209 8042 3867 0,'0'0'1000'0,"0"0"-1000"16,0 0 0-16,0 0-1 16,0 0 2-16,0 0 47 0,0 0-48 0,0 0-39 15,0 0-14-15,-33 98 17 0,33-60 11 0,2 0 3 16,4 0 21-16,5 0-23 15,1-2-121-15,-2-4-44 0,3-9-94 16,-3-6-253-16,3-13-254 16,-3-4-211-16,0-22-466 0</inkml:trace>
  <inkml:trace contextRef="#ctx0" brushRef="#br0" timeOffset="-108454.63">22331 7482 232 0,'0'0'4034'0,"0"0"-3530"0,0 0-470 0,0 0-34 15,0 0-132-15,0 0-47 16,0 0-13-16,0 0 164 0,0 0-97 0,25 110-331 16,-13-56-746-16,-1-14-509 15</inkml:trace>
  <inkml:trace contextRef="#ctx0" brushRef="#br0" timeOffset="-108143.95">22507 8097 4023 0,'0'0'678'16,"0"0"-678"-16,0 0-81 16,0 0-42-16,0 0 123 0,0 0 68 0,0 0-56 15,0 0 34-15,0 0-44 16,0 0 10-16,20 73-12 0,-13-65 0 0,-1 0 0 16,0-2 9-1,2-6 7-15,1 0-16 0,1-6 46 0,4-2 9 16,3-7-37-16,2-4-11 0,-3-1-7 0,1 6-28 15,-5 4-9-15,-2 6-3 16,-1 4-43-16,-3 0 28 0,4 8 55 0,-2 6 37 16,-1 4 0-1,-1 9-35-15,2-2 0 0,-2 7 11 0,3 0-13 16,3-2-105-16,0-2-34 16,5 0-70-16,2-3-99 0,3-12-201 0,3-3-293 15,-6-6-459 1</inkml:trace>
  <inkml:trace contextRef="#ctx0" brushRef="#br0" timeOffset="-108013.64">23019 8118 3799 0,'0'0'796'15,"0"0"-667"-15,0 0-129 16,0 0-37-16,0 0-49 0,0 0-4 16,0 0 79-16,0 0 10 15,0 0-110-15,46 95-257 0,-32-68-283 0,-1-7-580 16,3 12-881-16</inkml:trace>
  <inkml:trace contextRef="#ctx0" brushRef="#br0" timeOffset="-107823.59">23358 7597 4230 0,'0'0'630'0,"0"0"-458"16,0 0-105-16,0 0-67 0,0 0-12 15,0 0-56-15,0 0-85 0,0 0-108 0,0 0-2 16,0 0 61-16,73 57-126 16,-40-31-175-16,-6-9-480 0,10 6-752 0</inkml:trace>
  <inkml:trace contextRef="#ctx0" brushRef="#br0" timeOffset="-107543.36">23503 7883 4324 0,'0'0'1092'0,"0"0"-1092"0,0 0-127 15,0 0-62-15,0 0 116 0,0 0 51 0,99 0 10 16,-55 7-6-16,1 0 2 16,5 0-88-16,-3-1-53 0,1-3 13 0,-7-3-17 15,1 0-151 1,-7-7-342-16,-8-2-719 0,-5-10-681 0</inkml:trace>
  <inkml:trace contextRef="#ctx0" brushRef="#br0" timeOffset="-107373.22">23834 7638 2756 0,'0'0'1713'0,"0"0"-1713"16,0 0-22-16,0 0-130 15,0 0 152-15,-33 90 93 0,14-36 31 0,5 11-37 16,-7 21-56-16,0 19-13 16,5-10-16-16,3-15-2 0,9-29-31 15,4-15-142-15,7 4-81 16,3-6-183-16,6-4-617 0,1-12-419 0</inkml:trace>
  <inkml:trace contextRef="#ctx0" brushRef="#br0" timeOffset="-107073.27">24032 8202 3595 0,'0'0'1261'0,"0"0"-1261"0,0 0-221 0,0 0 182 16,0 0 39-16,85 4 37 15,-56-4-19-15,4-6-18 0,2-2-89 16,2-2-60-16,-1-8 3 0,1-2 50 0,-6-6-4 16,-6-2-55-16,-5 1-176 15,-9-4-118-15,-9 3 80 0,-4 6 321 0,-15 4 48 16,-6 4 289-16,-1 6 5 16,-1 6 59-16,0 4-104 0,2 16-82 15,0 2-95-15,1 14-10 16,1 6 7-16,2 6 39 0,5 4 16 0,8 4-22 15,4-2-19-15,4-2-67 16,12-4-16-16,5-2-34 0,12-10-9 0,8-4-75 16,11-12-12-16,22-8-144 0,-12-8-465 15,33-24-2464-15</inkml:trace>
  <inkml:trace contextRef="#ctx0" brushRef="#br0" timeOffset="-106592.33">26052 7182 2621 0,'0'0'1103'0,"0"0"-873"0,0 0 18 0,0 0 65 16,0 0-88-16,0 0-25 15,0 0-78-15,0 0-122 0,0 0-104 16,-12 76 93-16,22-2 11 16,0 27 2-16,-2 16-1 0,1 7 10 0,-5-2 26 15,-2-5-13-15,-2-6-5 16,2-5 2-16,4-23-21 0,-2-22-47 0,7-21-84 15,-3-7-14-15,2-4-52 16,5-6-23-16,3-9-118 0,1-14-310 0,-5-9-644 16,1-48-752-16</inkml:trace>
  <inkml:trace contextRef="#ctx0" brushRef="#br0" timeOffset="-106221.72">26254 7172 4515 0,'0'0'608'0,"0"0"-608"15,0 0-67-15,0 0 9 0,87 2 18 16,-60 14 25-16,-2 7-13 16,-2 8-8-16,-7 8 2 0,-7 6-12 0,-7 5-3 15,-7 4 12-15,-9 0 34 0,-7-4-22 0,-6-3-49 16,-4-3-43-16,0-11 27 16,3-1 33-16,5-10 57 0,6-8 0 15,11-9 0-15,4 0-31 16,4-3-6-16,10 0 12 0,7 2 25 0,6-3 56 15,6 4-22-15,4-1-22 16,0 6-12-16,-2 1 0 0,-2 2-3 0,-4 3-43 16,-6 6 18-1,-7 0 12-15,-6 6-12 0,-5 0 25 0,-3 2 3 16,-11 2 44-16,-5-6 92 0,-5 2 28 0,0-3-25 16,1-2-13-16,1-5-50 15,5-4-17-15,5-6-56 0,3-4-3 0,4 0-24 16,2-4-117-1,8 0-124-15,7-5-132 0,8-4-37 0,-3 2-594 16,19-7-871-16</inkml:trace>
  <inkml:trace contextRef="#ctx0" brushRef="#br0" timeOffset="-105510.55">26949 8014 2323 0,'0'0'779'0,"0"0"-578"0,85-40-57 15,-56 13 74-15,0 4 44 16,-7-4 8-16,-9 0-81 0,-11 1-71 0,-4 0-118 15,-15-2-28-15,-14 6-145 16,-10 1 57-16,-11 7 42 0,1 13 36 16,-3 1 3-16,0 15 35 15,4 10 13-15,9 7 19 0,4 8 27 0,8 4-31 16,6 1-28-16,15 5-3 0,8-1 3 0,2-3 22 16,17 0-22-16,12-6-7 15,6-7-52-15,10-2 6 0,9-7 21 16,6-13-3-16,4-8-24 15,-2-5-29-15,-4-10 50 0,-2-8 37 0,-8-6 1 16,-7-2 0-16,-8-4 12 16,-4-4 39-16,-4 2 2 0,-4 0 16 0,-8 0 70 15,-3 3 41-15,-4 1 34 16,-4 10-47-16,0 6 8 0,-4 3-59 16,0 6-12-16,0 5-95 0,0 0-9 0,0 5-107 15,3 6-55-15,-1 8 97 16,0 3 64-16,2 7 1 0,2 2 0 0,0 2-3 15,2 2 1-15,1-7-13 16,-3 0 15-16,0-3 1 0,-2-10 0 16,-2-5 0-16,0-6 11 15,-2-4 65-15,0 0 39 0,0 0 25 0,0-14 20 16,0-1-76-16,-2-12-85 0,-2-5-15 0,4 0 14 16,0-4 0-16,0 2-26 15,8 0-22-15,7-2-21 0,4 4-3 16,5 4-46-16,7 2-56 15,0 8-34-15,0 4 8 0,-2 6 49 0,-4 6 65 16,-2 2 34-16,-5 0 31 16,-5 0 3-16,-3 0 19 0,-2 6 28 0,-3 2 28 15,-1 1-6 1,2 4 16-16,-2 7 8 0,2 3-12 0,-2 12-3 16,1 7-19-16,-3 4-15 0,2 8 12 0,-4 2-3 15,0 0-31-15,2-2 19 16,-2-2 20-16,2-12-41 0,-2-11 0 0,4-12 17 15,-2-5-15 1,0-12 53-16,0 0 60 0,0 0 86 0,0-8 18 16,3-13-11-16,1-4-145 15,2-11-49-15,0-4-2 0,5-4-13 0,-5 0-3 16,4 2 0-16,1 2 0 16,-3 4-24-16,0 4-9 0,3 6-19 15,-1 4-70-15,3 2-103 0,5 7-115 0,3 2-360 16,-4 5-947-16,8 0-756 0</inkml:trace>
  <inkml:trace contextRef="#ctx0" brushRef="#br0" timeOffset="-105260.47">28255 7927 3580 0,'0'0'422'16,"0"0"-388"-16,0 0-32 0,0 0 33 0,0 0 71 15,0 0-6 1,0 0-98-16,0 0 32 0,0 0 37 0,-12 93 22 16,10-47-12-16,0-2 21 15,2 6-16-15,0 0-25 0,0 0-21 0,0-8-40 16,8-2 12-16,0-6-9 16,7-11-2-16,1-4 0 0,3-5-1 0,4-8-60 15,4-6-100-15,4-2-90 0,0-16-157 16,-4 2-585-16,12-26-1133 0</inkml:trace>
  <inkml:trace contextRef="#ctx0" brushRef="#br0" timeOffset="-105080.58">28745 7788 4028 0,'0'0'767'0,"0"0"-767"0,-39 102-9 0,-2-24 9 15,-21 30 55-15,-13 18 107 16,-7 12-37-16,-3 5-73 0,4 2-24 0,3 3-11 15,3-2-17 1,9-4-28-16,14-18-36 0,11-8-79 0,16-32-136 16,9-26-257-16,5-26-1083 15,5-16-923-15</inkml:trace>
  <inkml:trace contextRef="#ctx0" brushRef="#br0" timeOffset="-104620.49">30252 7613 2372 0,'0'0'1211'15,"0"0"-1211"-15,0 0-372 0,-4-85 186 16,-27 71 186-16,-10 10 115 16,-11 4 182-16,-6 10 89 0,-4 12-62 0,2 10-72 15,2 7-64-15,5 11-73 16,5 7-48-16,9 6-33 0,6 4 0 0,12 3-25 16,15-4-9-16,6 2-15 0,16-8-19 15,18-6-61-15,21-8-26 16,32-14-36-16,37-24-45 0,11-16-134 0,-7-25-317 15,-39 2-683-15,-25-5-561 0</inkml:trace>
  <inkml:trace contextRef="#ctx0" brushRef="#br0" timeOffset="-104320.65">30726 7770 3510 0,'0'0'1057'0,"0"0"-1057"16,0 0-31-16,0 0-15 0,-71 80 46 15,51-34 52-15,-1 4 22 0,0 1-15 0,9-1-44 16,8-7-15-16,2-3-12 15,2-6-40-15,12-10-29 0,5-6 13 16,3-10 6-16,5-4 28 0,4-4 0 16,2-14 31-16,2-7-25 0,-2-8 28 15,-2-5 0-15,-4 2 37 16,-2 0 1-16,-7 4 20 0,-1 8 57 0,-9 6 33 16,-2 8 18-16,-4 4-62 0,0 2-104 15,2 8-40-15,4 6-107 16,3 6 147-16,1 4 24 0,4 6-22 0,3-2 0 15,4-2 1-15,-1 2-3 16,3-6-18-16,2-2-89 0,4 0-63 0,2-6-97 16,-2-2-159-1,-7-8-585-15,7-4-1023 0</inkml:trace>
  <inkml:trace contextRef="#ctx0" brushRef="#br0" timeOffset="-103639.96">31245 7827 1548 0,'0'0'614'16,"0"0"-378"-16,0 0 113 0,0 0 122 15,0 0-127-15,0 0-221 0,0 0-104 16,0 0 101-16,0 0 103 16,24 100-44-16,-20-53-49 0,5 1-43 0,-3 0-22 15,4-2-15-15,1-8 8 0,1-6-5 16,2-5 8-16,3-14 28 15,2-6 37-15,-1-4 12 0,9-7-1 0,2-14 3 16,2-13-37-16,2-10-45 16,4-9-58-16,-4-9 0 0,-2 4-31 0,-6-7-26 15,-4 0 2-15,0 4-42 16,-11 4-22-16,2 8-31 0,-3 10-37 0,-3 8-226 16,-2 14-827-1,-4 9-1739-15</inkml:trace>
  <inkml:trace contextRef="#ctx0" brushRef="#br0" timeOffset="-102919.86">30959 7850 2108 0,'0'0'1539'15,"0"0"-1327"-15,0 0-197 16,0 0-15-16,0 0 82 0,0 0-16 16,77 70-28-16,-61-38-6 15,-1 2-31-15,-3 8-1 0,-2 0-1 0,-3-2 0 16,-3-4 1-16,0-6 0 16,-2-9 0-16,2-5-1 0,-2-9 1 15,2-7 27-15,0 0 85 0,3-14 77 0,3-6 65 16,0-12-91-16,1-8-102 15,-1-4-33-15,-4-4-13 0,-2 6-13 0,-4-2-2 16,0 5-2-16,-4 6 1 16,-2 5-17-16,6 10-30 0,0 6-51 0,10 8-104 15,7 4-213 1,10 2-294-16,-2 4-519 0,22 8-906 0</inkml:trace>
  <inkml:trace contextRef="#ctx0" brushRef="#br0" timeOffset="-102769.91">32086 8418 5202 0,'0'0'1351'0,"0"0"-1351"0,0 0-398 15,76-22-755-15,-49 8-978 0,6 0-663 0</inkml:trace>
  <inkml:trace contextRef="#ctx0" brushRef="#br0" timeOffset="-101007.11">22720 10696 4455 0,'0'0'715'16,"0"0"-675"-16,0 0-40 16,0 0-183-16,0 0 30 0,-4 100 153 0,-5-18 64 15,5 34-15-15,0 18-49 0,4-4-1 16,0 2 1-16,2-17 0 16,2 2 0-16,7-4 21 0,1-27-21 0,2-25-12 15,3-22-126-15,0-16-111 16,3-5-60-16,5-9-58 0,2-9-304 0,-9-13-635 15,-1-45-649-15</inkml:trace>
  <inkml:trace contextRef="#ctx0" brushRef="#br0" timeOffset="-100616.03">22732 10632 1570 0,'0'0'3019'0,"0"0"-2614"0,0 0-405 15,0 0-101-15,99-50 6 0,-51 50 27 16,-3 8 22-16,7 14 28 15,-9 12-29-15,-5 12 13 0,-9 8 13 0,-13 4-7 16,-1 2 27-16,-15-5 1 16,-2-2 14-16,-15-7-14 0,-6-6 0 0,-4-4 19 15,-8-4-16-15,2-6-2 0,-4-6 30 0,8-7 6 16,6-6 25 0,9-3-4-16,3-4 0 0,11 0-58 0,0 0-40 15,9 0-21-15,7 2-72 16,11 8 112-16,10 4 19 0,7 4 2 0,1 2 0 15,3 5 0 1,-7 4-19-16,-2-5-33 0,-12 0 33 0,-8 4-6 16,-9-6 25-16,-4 1 34 15,-6-4 50-15,-14 1 36 0,-9 4 25 0,-10-1-32 16,-6-2-55-16,-11 3-37 0,5-4-18 0,-3-2-2 16,7-4-1-16,6-4-55 15,8-6-36-15,10 0-54 0,11 0-36 0,6-2-223 16,6-2-682-1,7 0-307-15</inkml:trace>
  <inkml:trace contextRef="#ctx0" brushRef="#br0" timeOffset="-100305.71">23532 11662 3805 0,'0'0'1060'0,"0"0"-1060"0,0 0-113 0,79-40 104 15,-44 16 9-15,-2-3 46 16,2-4-22-16,-4 3-21 0,0-6-3 16,-4 2-10-16,-2 2-18 15,-11 0 28-15,-6 2 22 0,-8 6-3 0,-4 5-19 16,-12 6-58-16,-11 3-37 0,-8 8-50 0,-5 12 8 16,-3 11 44-16,0 6 93 15,-1 11 19-15,11 4 27 0,8 6-15 16,9 0-31-16,12 2-13 15,6 2 13-15,16 0 31 0,9-4-28 0,8 4-3 16,11-6 0-16,6-10-15 16,5-4-35-16,16-11-18 0,-7-7-54 0,4-15-63 15,-2-1-159-15,-8-10-178 16,-10-4-619-16,14-16-649 0</inkml:trace>
  <inkml:trace contextRef="#ctx0" brushRef="#br0" timeOffset="-99985.36">24369 11328 3134 0,'0'0'1023'16,"0"0"-910"-16,0 0-113 15,0 0-13-15,0 0-96 0,0 0 109 0,0 0 31 16,0 0 81-16,-39 112-53 16,37-54-15-16,2 4-20 0,0 4-5 0,0 0-17 15,2 0 35-15,2-2-12 0,2-10-25 16,3-12-2-16,-1-12-35 15,-2-10 0-15,-2-12 37 0,-2-4 1 0,-2-4 92 16,0 0 30-16,0-4 55 16,-2-8 37-16,-4-8-197 0,-2-3-3 0,4-8 1 15,2-5-16 1,2 0 2-16,2-4-2 0,12-3-49 0,3-6 0 16,3-5-6-16,3-4-49 0,2-4-26 0,2 0-42 15,-2 8-85-15,1 0-22 16,-1 12-93-16,-2 8-26 0,-2 10-89 0,-1 10-173 15,-5 8-407 1</inkml:trace>
  <inkml:trace contextRef="#ctx0" brushRef="#br0" timeOffset="-99615.34">24706 11318 2081 0,'0'0'1651'0,"0"0"-1403"0,0 0-143 0,0 0-74 15,0 0-16-15,0 0 29 16,0 0-44-16,0 0-19 0,0 0 19 0,0 0 47 16,23 86-6-16,-21-32-40 0,-2 9 30 0,0 1 6 15,0-1 19-15,-6 7-10 16,0-6-24-16,-3-6-22 0,5-12 1 15,0-11 13-15,4-15 1 16,0-7-13-16,0-12 26 0,0-1 68 0,0 0 51 16,2-14 138-16,0-3 2 15,4-16-269-15,1-8-18 0,3-9-3 0,2-2-9 16,1 0 10-16,5-2-16 16,-1 6-64-16,6 0-16 0,1 10-30 15,3 6-13-15,2 4-22 0,2 10-47 0,0 0-116 16,0 6-118-16,-2 2-131 15,-2 5-449-15,-8 0-517 0</inkml:trace>
  <inkml:trace contextRef="#ctx0" brushRef="#br0" timeOffset="-99435.14">25169 11358 2892 0,'0'0'1353'0,"0"0"-1353"0,0 0-128 0,0 0 128 15,0 0 100-15,17 77 24 16,-13-54-28-16,2 7-28 0,0 3-65 15,3 0 0-15,-3 5 11 16,2-2-14-16,0 8-13 0,1-4-45 0,-3-2-129 16,2-3-114-16,0-8-137 15,-1-7-616-15,-1-8-482 0</inkml:trace>
  <inkml:trace contextRef="#ctx0" brushRef="#br0" timeOffset="-99215.24">25649 11218 1512 0,'0'0'3159'16,"0"0"-2730"-16,0 0-429 0,0 0-220 0,-35 82 190 15,-9-6 30-15,-22 38 95 16,-12 18 0-16,-7 14-46 0,0 0-22 0,0-2 1 16,5-4 2-16,3-12-15 0,13-14-12 0,19-32-1 15,14-26-2 1,12-16-6-16,9-14-91 0,-1 2-35 0,5-9-24 15,2 0 45-15,4-13-24 16,4-6-5-16,13-22-33 0,8-10-251 0,-1 4-655 16,18-42-1397-16</inkml:trace>
  <inkml:trace contextRef="#ctx0" brushRef="#br0" timeOffset="-98234.18">27373 11338 3816 0,'0'0'1130'0,"0"0"-1008"0,0 0-119 16,2-96 16-16,-6 68-19 15,-9 2-13-15,-3 6-14 0,-7 6-16 0,-8 8-64 16,-10 6-16-16,-5 14-55 0,-5 9 36 0,-1 11 142 15,4 2 70-15,9 7-36 16,4 5-13-16,14 2-4 0,9 2-17 16,10 5-16-16,4-2 16 15,19-1 1-15,10-6-1 0,22 0-3 0,24-10-24 16,32-15-13-16,11-18 39 16,-4-10-19-16,-23-18-45 0,-33 7 9 0,-19 2-22 15,-6-4-24-15,-2 0 17 16,-2-9 82-16,1 4 3 0,-14-1 53 0,-5-2 41 15,-11 2 5-15,-2 6-12 0,-5-1 18 16,-5 3 6-16,-4 5-6 16,1 5-1-16,1 3 28 0,1 3-132 0,1 0-15 15,6 7-56-15,-2 5-21 16,4 5 0-16,2 4 9 0,2 5 43 16,8 0 38-16,11-2 2 15,6 0-34-15,6-8 9 0,6-2-2 0,4-4 26 16,1-6-28-16,-1-4-30 0,1 0-34 0,-5 0-41 15,-4-4-174-15,-4-6-345 16,-8 2-686-16,0-10-558 0</inkml:trace>
  <inkml:trace contextRef="#ctx0" brushRef="#br0" timeOffset="-97803.64">28245 11348 1360 0,'0'0'1381'0,"0"0"-1082"0,0 0-120 0,0 0 44 16,0 0 28-16,0 0-9 15,0 0-100-15,0 0-142 0,0 0-70 0,0 0-43 16,4 28 104-16,-2-12-4 0,5-4-2 0,-1 2-1 16,2-4 14-1,0-3 1-15,3-4 1 0,-3 3 46 0,0-2-8 16,-2-2-10-16,1-2-1 16,-3 4-27-16,-4-3-19 0,0 2-15 0,0-3 5 15,0 0 5-15,0 0 24 16,0 0 19-16,0 0 16 0,0 0 18 15,0 0 3-15,0 0 24 0,0 0-15 0,0 0-15 16,0 0-22-16,0 0-7 16,0 0-21-16,0 0-50 0,0 0-44 0,0 0-116 15,0 0-147-15,0 4-50 16,6-2-217-16,0 6-812 0,-18-22 336 0</inkml:trace>
  <inkml:trace contextRef="#ctx0" brushRef="#br0" timeOffset="-97583.55">28216 11404 2632 0,'0'0'928'0,"0"0"-928"0,0 0-111 16,0 0 57-16,-45 98 54 0,30-60 76 15,3 8 19-15,2 0 19 0,5 4-71 0,5 0-43 16,2 3-3-16,13-2-89 16,6 1-53-16,8-5-43 0,4-10-277 0,-2-9-801 15</inkml:trace>
  <inkml:trace contextRef="#ctx0" brushRef="#br0" timeOffset="-97133.38">28727 11264 2365 0,'0'0'2216'0,"0"0"-1871"0,0 0-345 0,0 0-277 15,0 0-48 1,0 0 238-16,0 0 64 0,41 105 21 0,-20-53 4 16,-1 1 23-16,3 5-11 15,0 0-12-15,0-4 18 0,-5-2-5 0,1-12 26 16,-3-5-39-16,-5-14 22 15,-3-8 14-15,-4-6-17 0,-4-5 66 16,0-2 80-16,0 0 26 0,0-9 12 0,0-2 21 16,-2-11-217-16,0-6-9 15,0-6-27-15,2-4-1 0,0-6 28 0,6 4-1 16,7-2-26-16,5 4-77 16,3 4-18-16,4 6-56 0,4 6-49 15,-3 8-108-15,5 4-130 16,-4 6-131-16,0 4-212 0,-4 0-488 0</inkml:trace>
  <inkml:trace contextRef="#ctx0" brushRef="#br0" timeOffset="-96352.97">29442 11262 3350 0,'0'0'721'0,"0"0"-540"0,0 0-76 0,0 0 16 16,0 0-59-16,0 0-62 15,0 0-34-15,0 0-71 0,0 0 9 0,0 0 96 16,31 57 105-16,-14-14-92 0,-1 9 39 0,5 2 10 16,-3 4-3-16,7-4-16 15,-2-6-18-15,0-12 2 0,-1-8-2 16,-1-12 52-16,-4-6-4 16,-1-7 31-16,-1-3 43 0,5-13 42 0,1-9-4 15,4-10-54-15,0-8-59 16,1-8-72-16,-5-2-17 0,-2-2-37 0,-5 6-28 15,1 4-9-15,-7 8-22 16,2 6-124-16,3 8-266 0,-5 8-839 16,6 4-1767-16</inkml:trace>
  <inkml:trace contextRef="#ctx0" brushRef="#br0" timeOffset="-96183.05">30387 11624 5153 0,'0'0'987'0,"0"0"-987"0,0 0-311 0,0 0-420 16,0 0-1242-16,0 0-767 0</inkml:trace>
  <inkml:trace contextRef="#ctx0" brushRef="#br0" timeOffset="-94910.95">31608 10926 950 0,'0'0'2166'0,"0"0"-1714"0,0 0-187 0,0 0 37 16,0 0-81-16,0 0 55 15,0 0-79-15,0 0-158 0,0 0-39 0,-16-7-165 16,18 37-45-16,4 23 210 15,2 35 58-15,3 41-40 0,-5 24-17 0,-6 15 26 16,0-4 13 0,0-22 9-16,0-30-12 0,0-34-37 0,10-32-86 15,5-16-75-15,-5-2 25 16,7 0 27-16,-1-10-69 0,3-10-159 0,-7-14-216 16,-2-8-674-16,-3-38-709 0</inkml:trace>
  <inkml:trace contextRef="#ctx0" brushRef="#br0" timeOffset="-94680.58">31615 11240 1782 0,'0'0'2133'0,"0"0"-1620"0,10-90-229 16,6 64-109-16,5-2-142 15,4 4-20-15,8 7 20 0,4 4-33 16,7 11-42-16,-5 2-17 0,2 8-17 0,-4 13 11 16,-1 4-37-16,-10 5 78 15,-5 0-53-15,-11 2 50 0,-3 1 27 0,-7-2 0 16,-11 1 0-16,-9 0 28 15,-11 0 21-15,-7-2-15 0,-5-2-22 16,-2 3-12-16,-3-8-25 16,5 4-90-16,3-7-27 0,11-3 5 0,9-7-61 15,16-2-129-15,4-8-195 16,4 0-660-16,33-26-626 0</inkml:trace>
  <inkml:trace contextRef="#ctx0" brushRef="#br0" timeOffset="-94160.21">32326 11192 3727 0,'0'0'864'0,"0"0"-864"0,0 0-121 0,-83 68 25 16,60-42 28-16,9 6 68 15,-3-4 55-15,13 2-49 0,4 4-6 16,2-4 0-16,11-2 37 16,7-4-37-16,3-4 53 0,6-10 5 0,-2-6-11 15,0-4-1-15,-7 0 22 0,-1-12 9 0,-7-2 24 16,-5-1 37-16,-7-8-19 15,-7-3-64-15,-9 2-55 0,-11-2-28 16,-4 2-11-16,0 4-31 16,-4 0-1-16,4 3 59 0,8 6 0 0,9-1 0 15,7 6-87-15,7 2-91 16,13 0-30-16,9 0-255 0,18-5-78 0,18 0 125 16,4-1-1-16,4-4-20 0,6-3 49 15,-16 0 348-15,6-2 52 16,-12 4 383-16,-11 3 100 0,-14 5-61 0,-9 2-105 15,-12 5-123-15,-4 0-95 16,-4 6-99-16,-12 8 0 0,-3 8 117 0,-8 4 19 16,0 2-86-1,-4 6-49-15,4-4-2 0,5-1-17 0,9-2-19 16,1-4-17-16,10 2 16 16,2-1 6-16,10-6 32 0,5 4 61 0,9-4-30 15,9-2 16-15,5 0 7 0,7-2 6 0,-3 0-41 16,1-2-19-1,-4 0-26-15,-12 2 26 0,-4-3-22 0,-13-2-47 0,-6-3-6 16,-4 2-5 0,-2-2 80-16,-6 1 114 0,-11 0 44 0,3-3-39 15,-11 2-49-15,4-2-70 16,-4-4-41-16,0 0-133 0,3-7-259 16,9 0-672-16,-1-13-1116 0</inkml:trace>
  <inkml:trace contextRef="#ctx0" brushRef="#br0" timeOffset="-94009.97">32985 11386 3321 0,'0'0'561'0,"0"0"-533"0,0 0-56 0,0 0 28 16,0 0-47-16,0 0 44 16,52 85-28-16,-52-66-35 0,4-4-86 0,-2 2-163 15,6-4-204-15,5-8-180 0,-3-5-736 0</inkml:trace>
  <inkml:trace contextRef="#ctx0" brushRef="#br0" timeOffset="-93899.9">33064 11158 2775 0,'0'0'1133'0,"0"0"-888"16,0 0-120-16,0 0-125 0,0 0-97 0,0 0-76 16,0 0-144-16,0 0-310 15,0 0-546-15,0 0-488 0</inkml:trace>
  <inkml:trace contextRef="#ctx0" brushRef="#br0" timeOffset="-93559.31">33326 11266 2874 0,'0'0'1314'0,"0"0"-1186"16,0 0-125-16,0 0 87 0,85-16 80 0,-54 10 15 15,0 2-117-15,0 4-68 16,0 0-25-16,0 0-18 0,-4 0-89 0,-11 2-29 16,3 4-53-1,-15 0-125-15,-4 4-390 0,0-5-691 0,-21 0-349 0</inkml:trace>
  <inkml:trace contextRef="#ctx0" brushRef="#br0" timeOffset="-93379.21">33378 11105 3654 0,'0'0'743'0,"0"0"-743"16,0 0-519-16,0 0 456 0,20 77 63 0,-15-37 157 15,-1 7-75-15,0 6 28 16,0 3-109-16,-4 8 36 0,8-1-37 16,-2 0 3-16,11-3-3 15,4-12-84-15,8-6-105 0,10-16-69 0,0-6-270 16,7-12-193-16,-11-8-453 0</inkml:trace>
  <inkml:trace contextRef="#ctx0" brushRef="#br0" timeOffset="-93219.11">33841 11426 3310 0,'0'0'1026'0,"0"0"-865"16,0 0-161-16,0 0-9 16,0 0-128-16,0 0 32 0,0 0 64 0,0 0 41 15,0 0 14-15,0 90-14 16,4-60-66-16,2-2-51 0,2-2 8 15,1-2-42-15,-3-6-99 0,6-5-232 0,1-6-204 16,-3-7-60-16,2-7-452 16</inkml:trace>
  <inkml:trace contextRef="#ctx0" brushRef="#br0" timeOffset="-93099.15">33909 11202 1861 0,'0'0'1708'15,"0"0"-1219"-15,-8-72-221 0,8 60-63 0,0-1-69 16,0 12-46-16,4 1-90 0,4 0-108 0,0 1-111 15,9 12 8-15,6 4-69 16,-1 6-162-16,5 4-530 0,-14 0-270 16</inkml:trace>
  <inkml:trace contextRef="#ctx0" brushRef="#br0" timeOffset="-92779.18">34068 11721 2508 0,'0'0'1128'0,"0"0"-1049"0,0 0 18 15,73 7 67-15,-44-9 18 0,-1-8 33 0,1-6-39 16,2-4-55-16,2-8-63 16,7-3-24-16,-5-5-13 0,-4-9 1 0,0 5-1 15,-8-2-2 1,-7 5-16-16,-5 2-3 0,-11 7-19 0,-5 10 19 16,-5 2 9-16,-7 6 28 15,3 0-37-15,-3 4-28 0,3 2-21 0,2 2-3 16,3 2-10-16,3 0-24 0,-2 2-50 0,4 8 24 15,-5 8 25 1,5 2 87-16,-2 10 7 0,2 8 70 0,4 6 16 16,0 6-19-16,0 0-3 15,10 1-27-15,11-2-44 0,2-5-58 0,12-6-10 16,6 0-9-16,7-8-94 16,1-8-130-16,-9-4-443 0,24-12-1287 0</inkml:trace>
  <inkml:trace contextRef="#ctx0" brushRef="#br0" timeOffset="-92649.14">35087 11846 5246 0,'0'0'1067'0,"0"0"-1067"0,0 0-286 0,0 0-29 16,0 0-124-16,0 0 35 15,0 0-791-15,83 18-2322 0</inkml:trace>
  <inkml:trace contextRef="#ctx0" brushRef="#br0" timeOffset="-90776.72">34339 11438 378 0,'0'0'2084'16,"0"0"-1547"-16,0 0-303 0,0 0-8 0,0 0 56 15,0 0 26-15,-25-70-23 16,25 68-65-16,0 2-220 0,0 6-109 0,0 16-167 16,2 8 266-16,9 14 10 0,1 9 116 15,2 2-79-15,3 1-35 16,2-2-2-16,3-8 0 0,1-6 53 0,6-10 9 16,0-10 0-16,0-10 12 15,2-10 74-15,2-2 42 0,2-16 45 0,4-8-18 16,-3-12-66-1,1-10-8-15,-2-6-70 0,0-4-37 0,-4 0-25 16,-8 2-11-16,-7 4-3 16,-5 6-18-16,-7 5-22 0,-4 10 4 0,0 7-16 15,-11 12-32-15,3 6-41 0,-4 6-109 0,-7 10-355 16,3 3-971 0,-11 16-1301-16</inkml:trace>
  <inkml:trace contextRef="#ctx0" brushRef="#br0" timeOffset="-90496.63">34852 11805 2229 0,'0'0'1882'0,"0"0"-1633"0,84-23-138 0,-36-4-12 16,-3-4-19-16,3 1-6 0,-7-2-49 0,3-2-25 16,-5 0-1-16,-8 0-1 15,-2 2-17-15,-8 2 19 0,-11 4 38 16,-6 4 5-16,-4 4-25 0,-14 7-18 15,-7 0-49-15,-2 6-40 0,-8 5 89 16,0 5 40-16,-2 9 58 16,2 6 43-16,2 0-61 0,11 8 8 0,-1 2-68 15,11 2-20-15,8 6-12 0,0-2-19 16,16 0 31-16,7 0 0 16,4 0 31-16,12-1 26 0,-2-8-8 0,11-3 0 15,1-6-49-15,1-4 0 16,4 0-21-16,2-10-86 0,6-4-104 0,-4 0-157 15,-17-4-684-15,13-18-1820 0</inkml:trace>
  <inkml:trace contextRef="#ctx0" brushRef="#br0" timeOffset="-89075.52">21862 17816 3451 0,'0'0'552'0,"0"0"-549"0,83-10 16 15,-34-4 57-15,7-2-23 16,6-8-9-16,2-2 74 0,-2-6-62 16,2-4 6-16,-2-4-37 0,-4-8 12 0,-2 2-19 15,-11-4 6-15,-5 2-23 16,-14 2-2-16,-7 6-38 0,-13 6-17 0,-6 8 1 15,-14 6 55-15,-13 4 50 16,-4 10 34-16,-6 4-23 0,-11 2-61 16,-1 16-30-16,-3 11 2 15,-2 10 28-15,0 10 40 0,5 20 6 0,5-3-15 16,11 4 15-16,6 4-27 16,17-12-4-16,8 12 13 0,4-9-26 0,23-8 19 15,10-9 1-15,23-10-1 0,27-12 7 16,22-16 18-16,13-8-46 15,-4-18-41-15,-13-10-42 0,-16-2-21 0,-17-4-63 16,-10 2-72-16,-16 6-100 16,-5-2-125-16,2-4-243 0,-6 2-386 0,11-22-560 15</inkml:trace>
  <inkml:trace contextRef="#ctx0" brushRef="#br0" timeOffset="-88724.88">23098 16672 1132 0,'0'0'1024'0,"0"0"-587"0,0 0-6 0,0 0-95 15,21-76-86-15,-19 70-19 0,-2 4 36 16,0 2-70-16,0 0-104 15,0 0-93-15,0 0-16 0,0 0-55 0,0 0 6 16,0 0 18-16,0 2-15 16,0 2 5-16,0 1 42 0,0 8 15 0,0 9 59 15,-9 7-15 1,-3 30 12-16,-7 23 3 0,-7 43 56 0,-3 16 2 16,-2 5-15-16,0-2-12 15,6-14-29-15,4-5-24 0,9-11-22 0,3-28-15 16,9-25-67-16,0-22-38 0,13-12-77 0,1 1-10 15,3-4-106 1,4-3-274-16,-7-10-670 0,5-13-908 0</inkml:trace>
  <inkml:trace contextRef="#ctx0" brushRef="#br0" timeOffset="-88434.89">23807 17615 1106 0,'0'0'0'16,"0"0"-629"-16</inkml:trace>
  <inkml:trace contextRef="#ctx0" brushRef="#br0" timeOffset="-88244.86">23691 17449 1951 0,'0'0'754'15,"0"0"-359"-15,0 0-203 0,-89 23-97 0,58-1-6 16,-2 4 70-16,0 3 106 16,2 8-14-16,4 3-52 0,7 4-53 15,11 2-41-15,3 3-28 16,6-2 15-16,4-1-37 0,13-5-27 0,8-2-6 16,6-7-22-16,10-4 0 15,5-10-68-15,9 0-49 0,3-3-3 0,0-8-56 16,2 2-54-16,-4-9-88 0,-4 0-217 15,-13 0-573-15,10-16-882 0</inkml:trace>
  <inkml:trace contextRef="#ctx0" brushRef="#br0" timeOffset="-87604.05">23447 17786 2883 0,'0'0'528'15,"0"0"-316"-15,0 0-51 16,0 0 6-16,0 0-19 0,0 0-42 0,0 0-75 16,0 0 32-16,100 0 58 15,-22 0 55-15,17-10-71 0,0-4-41 0,-18 0-39 16,-23 4-24-16,-15-2 20 0,0 1-18 15,2-6-3-15,1-1-18 16,-9 0 0-16,-10 2 18 0,-11-1 31 0,-6 0 49 16,-6-1-4-16,-14 3-42 15,-7-6-34-15,-10 5-86 0,-6 0 28 16,-5 2 34-16,-5 1 8 0,-3 6-5 16,1 1-22-16,1 6-3 0,5 0-1 15,-1 8-23-15,7 4-8 16,4 2 29-16,6 2 5 0,7-4-30 0,3-2-25 15,9-2-102-15,6 2-129 0,2-6-265 0,4 0-645 16,14-4-639-16</inkml:trace>
  <inkml:trace contextRef="#ctx0" brushRef="#br0" timeOffset="-87104.26">24789 17276 855 0,'0'0'2844'0,"0"0"-2304"15,0 0-341-15,0 0-7 16,0 0-2-16,0 0-67 0,0 0-121 0,-83 23 32 16,46-4 2-16,0 3-14 15,0 4 11-15,4 2 16 0,2 8-46 16,2 4-3-16,6 2-6 16,4 4 3-16,11 11-27 0,6-2 28 0,2-1-17 15,10-2 7-15,13-8 9 16,4-8-122-16,10-8-1 0,19-14 40 15,18-13-19-15,1-1-62 0,-5-11-141 0,-10-7-367 16,-27 6-793-16,23-17-519 0</inkml:trace>
  <inkml:trace contextRef="#ctx0" brushRef="#br0" timeOffset="-86874.23">24944 17516 3926 0,'0'0'1131'0,"0"0"-950"16,0 0-181-16,0 0-119 0,0 0 49 0,0 0 70 16,89 4 18-16,-52-4-18 15,9 0-15-15,7 6-40 0,1-2-86 16,0 0-22-16,2-2 25 16,-9 0 11-16,3-2-53 0,-7-4-184 0,1-6-289 15,-16 1-626-15,-1-14-673 16</inkml:trace>
  <inkml:trace contextRef="#ctx0" brushRef="#br0" timeOffset="-86704.28">25345 17202 3291 0,'0'0'961'15,"0"0"-630"-15,0 0-149 16,0 0-59-16,0 0-123 0,0 0-28 0,0 0-30 16,0 0-28-1,0 0 67-15,0 0 19 0,-89 118 16 0,70-66 24 16,-1 10 3-16,1-2-16 0,5 4-5 0,-1 0-21 15,7 0-1-15,6-2-105 16,2-8-123-16,12-7-122 0,11-8-217 16,0-15-627-16,20-10-763 0</inkml:trace>
  <inkml:trace contextRef="#ctx0" brushRef="#br0" timeOffset="-86403.71">25663 17599 3014 0,'0'0'1379'0,"0"0"-1237"0,0 0-142 16,0 0-71-16,-82 49 71 16,63-27 3-16,7 2 117 0,1 4-30 0,9-6-61 15,2 4-29-15,11-8-22 16,5-4-33-16,7-1 33 0,4-8-3 16,4-3 25-16,2-2 16 15,-4-6-16-15,-4-4 1 0,-9 0 11 0,-6 0 19 16,-5-4 77-16,-5-2 30 15,-5 4-46-15,-5-3-22 0,-4 1-70 0,-1-3-9 16,-3 3-37-16,-1 0-27 0,0-2-1 16,3 4 6-16,3 6-24 15,5-1-10-15,4 2 19 0,4 3-25 0,0 2-73 16,0 0-110-16,4-2-171 16,4 2-222-16,5-2 34 0,-3 0-386 0</inkml:trace>
  <inkml:trace contextRef="#ctx0" brushRef="#br0" timeOffset="-85853.79">25399 17715 2666 0,'0'0'1275'0,"0"0"-899"16,0 0-165-16,0 0-109 15,0 0-102-15,0 0-16 0,0 0-58 0,0 0-90 16,0 0 46-16,0 0 96 15,4 73 22-15,-4-45 1 0,0 0 12 16,0 0 2-16,-2-8-1 0,0-6-12 0,2-2-2 16,0-6 0-16,0-6 53 15,0 0 71-15,0-4 89 0,6-12 45 0,2-4-23 16,3-12-226-16,3 0-9 16,0-2-12-16,3-3-34 0,-3 4 13 15,3 5-7-15,-7 0-40 16,3 8 1-16,-5 6-63 0,2 6-39 0,3 5-101 15,1 3-135-15,7 0-20 0,4 7-180 0,-5 0-490 16,24-2-593-16</inkml:trace>
  <inkml:trace contextRef="#ctx0" brushRef="#br0" timeOffset="-85252.52">26083 17702 3209 0,'0'0'1144'0,"0"0"-992"0,0 0-96 15,0 0-55-15,0 0 28 0,0 0-27 16,0 0-4-16,0 0-17 0,0 0-129 0,0 0 5 16,-50 54 102-16,38-31 13 15,2 2 10-15,1 1 18 0,3 0 0 0,0-2 0 16,6-2 1-16,0-4 1 16,4-6-1-16,2-4 14 0,0-4 35 15,3 0 9-15,-3-3 10 16,2-1-17-16,-6 0-15 0,0 0-6 0,0 0-18 15,-2 0 27-15,0 0 55 0,0 0 47 0,-2-1-37 16,-2-3-105-16,-2-2-43 16,0 2 16-16,0-1 13 0,1 2 14 15,1 1 13-15,2 2-13 16,2-2-20-16,0 2-14 0,0 0-24 0,0 0 12 16,0 0 9-16,0-2 37 15,0 0 1-15,0 0 51 0,2 1 1 0,2-2-17 16,-1-3 1-1,1 2-37-15,0-4-27 0,0-2 11 0,2 0 13 16,0-6-34-16,5 2 36 0,-1-1 1 0,2-6-15 16,5 1-3-16,2 0-22 15,1-4-4-15,3 4 7 0,0 0 26 0,-1 2 11 16,-5 4 1 0,2 2-1-16,-7 4 25 0,-4 4 21 0,-2 0-3 15,-1 4-43-15,1 0-15 16,-2 0 15-16,2 4 18 0,2 2-5 0,1 6-10 15,-3 2 0-15,2-2 12 16,-2 4 10-16,-2 0-23 0,1-2-1 16,-1 4 20-16,-4 2 19 0,0 0-12 0,0 0-4 0,0 4-8 15,-6 2-4 1,-1-4-10-16,1-4-1 0,4 0 0 0,0-6-1 16,2-6 0-16,0 0-15 15,0 0-25-15,0-6-6 0,4 4-50 16,2 0-101-16,-2-1-151 0,1-2-355 15,-1-1-1323-15</inkml:trace>
  <inkml:trace contextRef="#ctx0" brushRef="#br0" timeOffset="-83901.5">27883 17642 927 0,'0'0'1724'16,"0"0"-1274"-16,0 0-300 16,0 0-45-16,0 0 7 0,0 0 106 0,0 0 50 15,0 0 39-15,81 24-62 16,-38-25-32-16,11-12-47 0,0-3-50 15,4-12-27-15,-2 0-34 16,-3-4-36-16,-3-1-19 0,-3-3-1 0,-5 1-30 16,-11 1-30-16,-4 0 9 15,-11 0 7-15,-7 4 2 0,-9 2-15 0,-3 0-16 16,-15 6 37-16,-9 1-28 0,-6 6 29 16,-6 5 36-16,-9 8 27 15,-2 2 10-15,-1 12-35 0,-9 14 10 0,4 8 13 16,0 10 36-16,5 6 22 15,11 8-28-15,9 2-24 0,13 0-13 0,14 2 1 16,6-5-19-16,18 0-13 16,11-7 7-16,13-8 6 0,11-6 0 15,5-12-12-15,7-8-34 0,1-10-18 0,-4-6-19 16,0-1-21-16,-4-13-38 16,-4-9-56-16,0-3-156 0,-7-10-239 0,-14 5-574 15,11-24-659-15</inkml:trace>
  <inkml:trace contextRef="#ctx0" brushRef="#br0" timeOffset="-83701.06">28714 17124 1018 0,'0'0'3003'0,"0"0"-2326"0,0 0-428 0,0 0-127 16,0 0-122-16,0 0-42 0,0 0-10 16,0 0-13-16,0 0 65 15,36 84 89-15,-16-43-46 0,5 8-40 0,-2-3 18 16,4 8 4-16,-3-3 11 15,5 4-36-15,-2-3 0 0,-2-2 0 0,0-8-24 16,-2-2-80 0,1-12-98-16,1-6-109 0,0-11-229 0,-6-4-593 15,7-19-1239-15</inkml:trace>
  <inkml:trace contextRef="#ctx0" brushRef="#br0" timeOffset="-83500.79">29421 17038 4469 0,'0'0'950'0,"0"0"-892"0,0 0-58 0,0 0-79 16,-99 52-21-16,29 6 76 15,-7 0 24-15,9 2 12 0,4-2-12 16,10-10-15-16,-6 10-16 0,-6 4-70 0,6-5 16 16,7-8-46-16,9-9 17 15,9-8-33-15,12-8-212 0,9-3-234 0,12-12-568 16,2-4-739-16</inkml:trace>
  <inkml:trace contextRef="#ctx0" brushRef="#br0" timeOffset="-83120.4">29490 17402 4128 0,'0'0'641'16,"0"0"-530"-16,0 0-111 15,0 0 15-15,-5-76-3 0,3 66 74 0,0 6 39 16,0 4-7-16,-2 0-118 15,-2 1-55-15,-2 15-33 0,-3 4 82 16,-5 19 6-16,-7 17 51 16,-2 30-38-16,-10 24 45 0,2 18-25 0,0 2 10 15,4-2-13-15,2-5 4 16,2-2-16-16,11-11-15 0,8-22-3 0,4-26-15 16,2-24-46-16,6-14-55 0,2-1-40 15,2-8-9-15,3-7-65 16,-1-12-105-16,5-32-163 0,-5 0-679 0,3-38-1362 0</inkml:trace>
  <inkml:trace contextRef="#ctx0" brushRef="#br0" timeOffset="-82870.44">29463 17324 3636 0,'0'0'1061'0,"0"0"-1061"0,0 0-80 15,101-4 22-15,-60 18 58 0,-1 6 9 0,-1 12 46 16,0 2-14-16,-6 8-40 15,-2 0 1-15,-6 2 25 0,-4-2-9 0,-9-6-18 16,-6-6 0 0,-6 0 0-16,-8-4 11 0,-15-2 47 0,-4-2-2 15,-12 0-23-15,-4-4 1 16,-3-4-22-16,-3-4-10 0,5-3-2 0,-1-6-21 16,5-1-13-16,5-4-15 0,6-2-21 15,7-2-1-15,7-2-62 16,11 0-74-16,4 4-94 0,12-6-178 0,9 0-489 15,0-1-152-15</inkml:trace>
  <inkml:trace contextRef="#ctx0" brushRef="#br0" timeOffset="-81750.16">29920 17574 1876 0,'0'0'1519'0,"0"0"-1089"0,0 0-213 15,0 0-88-15,0 0-11 16,0 0-84-16,0 0 100 0,0 0 76 0,82 18-1 16,-36-16-84-16,3-2-76 0,1 0-22 15,2-6-27-15,-5-8-1 16,-6-4-2-16,-3-2-52 0,-5-1-6 0,-6-4-12 15,-7-3-16-15,-7 0 43 16,-9 0 10-16,-4 1 35 0,-11 0-23 0,-9 4 12 16,-7 0 12-1,-4 9 31-15,-8 1-30 0,1 8 39 0,-3 5-10 16,2 6 19-16,2 16-29 16,4 8-20-16,2 8-2 0,4 10 2 0,6 4 0 15,11-2 18-15,6 4 28 0,4-6-31 0,16 0-15 16,7-3-4-1,10-11-66-15,0-3-31 0,8-9 18 0,3-12-1 16,1-6 26-16,3-4 5 16,-5-10-12-16,-4-6 3 0,1-2 40 15,-9-10-43-15,-4 2 65 0,-5-2 9 16,-9 0 26-16,-5 0 30 0,-2 0-3 16,-2 6 83-16,-2-4 52 0,-2 12-31 0,0 4-41 15,0 5-9-15,-2 2-9 16,2 3-55-16,-4 0-52 0,2 4-100 0,2 6-28 15,-2 6 58-15,0 7 69 16,2 0 1-16,0 1 3 0,0-1 0 16,0 0-3-16,0-5 0 15,0-4 19-15,0-3-17 0,0-6 8 0,0-3-7 16,0-2 13-16,0 0 51 16,0 0 6-16,4-2-3 0,2-6 51 0,1-5-2 15,3-6-49-15,4-9-70 0,5-2-12 16,2-2 9-16,1-4 2 15,3 4-15-15,0 2 14 0,0 0-11 0,0 6 10 16,-1 8-30-16,-1 4-22 16,0 6 16-16,-3 6-22 0,1 0-79 0,0 9-22 15,0 7 16-15,-5-1-23 16,1 4-31-16,-7 0-26 0,0-3 45 16,1-2 71-16,-7-6 53 0,-2-2 35 0,0-2 11 15,0-4 11-15,0 0 59 16,-2 0 18-16,0 0 57 0,0 0 12 0,0 0 27 15,0 0 12-15,0 0-19 16,0 4-41-16,0-2-12 0,-2 2-33 16,0 0-80-16,0 6-31 15,0 6 31-15,-2 8 24 0,-3 2 13 0,7 0-13 16,0 0-22-16,0-4-2 16,7-1 0-16,-3-7-1 0,2-3-50 0,4-2-35 15,1-2-66-15,-7-5-54 0,4-2-47 16,0 0-79-16,3-10-247 15,-7 0-538-15,2-16-1023 0</inkml:trace>
  <inkml:trace contextRef="#ctx0" brushRef="#br0" timeOffset="-81580.11">31007 17186 2831 0,'0'0'1414'0,"0"0"-1033"0,0 0-154 0,0 0-74 15,0 0-37-15,0 0-3 16,0 0-13-16,0 0-100 0,0 0-67 0,0 0-128 15,10-14-28 1,0 32 39-16,3 4-88 0,5 0-232 0,-9-4-625 16,13 6-1183-16</inkml:trace>
  <inkml:trace contextRef="#ctx0" brushRef="#br0" timeOffset="-81199.84">31195 17556 1056 0,'0'0'3351'15,"0"0"-2726"-15,0 0-549 16,0 0-76-16,0 0-125 0,0 0 119 0,0 0 6 16,0 0 107-16,93 2-7 15,-54-8-100-15,7-2-68 0,-3-6-2 0,-4 0 33 16,-3-4 4-16,-8 0-1 0,-5-6-12 15,-4 6-21-15,-9-7 8 16,-6 2 28-16,-4-1-12 0,-14 2 25 0,-11 4 18 16,-4 4 18-16,-6 8-18 15,-6 6 0-15,-3 6 3 0,-1 14 4 0,3 8 60 16,5 6 13-16,6 6 21 16,4 5-6-16,9 2-19 0,9-3-39 15,9 4-7-15,0-6 7 0,13-3-1 0,10-2-20 16,10-7 20-16,6-8-36 15,8-4-24-15,20-8-80 0,13-10-64 0,1 0-71 16,-13-12-165-16,-20 0-665 16,5-24-2098-16</inkml:trace>
  <inkml:trace contextRef="#ctx0" brushRef="#br0" timeOffset="-80349.25">31939 17466 2478 0,'0'0'1069'0,"0"0"-949"0,0 0-120 15,0 0-69-15,0 0-201 16,0 0-66-16,0 0-121 0,0 0-220 0,0 0-1033 0</inkml:trace>
  <inkml:trace contextRef="#ctx0" brushRef="#br0" timeOffset="-79918.44">31978 17344 2236 0,'0'0'761'0,"0"0"-463"16,0 0-120-16,0 0-51 0,0 0 31 0,0 0-23 15,0 0-69-15,0 0-25 16,0 0 32-16,-29 94 2 0,27-58-22 16,-2 6 40-16,4 0-9 15,0 6-19-15,0-2 6 0,0 0-37 0,0-6-6 16,0-6-27-16,0-10 2 15,0-8 47-15,0-6-19 0,0-3-30 0,0-7 26 16,0 0 32-16,0 0 20 0,0-3 84 16,0-3 14-16,4-10 6 15,0-4-135-15,3-12-48 0,5-4-27 0,3 0-20 16,1-6 45-16,3 3 2 16,-1 6-24-16,3 7 23 0,-9 2-11 0,7 7 9 15,-9 8 3-15,3 1 9 16,-1 5 6-16,-8 0-14 0,2 3-1 15,3 0-64-15,-1 4 21 0,-4 6 1 0,2 2 11 16,3 8 13-16,-1 2 18 16,-4 10 11-16,-2-2-5 0,0 8-6 0,0 4-2 15,0-2-19-15,0 2-37 16,0-2-52-16,3 1-87 0,5-2-151 16,-2-9-273-16,5-10-870 15,7-10-787-15</inkml:trace>
  <inkml:trace contextRef="#ctx0" brushRef="#br0" timeOffset="-79498.27">32906 17482 3082 0,'0'0'1610'0,"0"0"-1288"0,0 0-322 16,65-74-24-1,-53 52 24-15,-6 6 18 0,-6 0 68 0,0 8-28 16,-10 2-58-16,-11 2-6 15,-4 4-126-15,-4 0 74 0,-6 12 55 0,-2 10 3 16,-2 2 22-16,-5 11 2 0,7-1 25 16,2 13-18-16,4-1-1 15,8 4 16-15,3-4 15 0,9 0-19 0,11-8-42 16,0-4-9-16,17-8 6 16,10-2-15-16,10-8-89 0,8-3-36 15,7-8-54-15,6-3-142 16,-4-4-289-16,-15-4-956 0,15-16-646 0</inkml:trace>
  <inkml:trace contextRef="#ctx0" brushRef="#br0" timeOffset="-79197.36">33033 17694 1186 0,'0'0'3073'0,"0"0"-2452"0,0 0-563 0,0 0-58 16,0 0-49-16,0 0 49 15,0 0 73-15,93 0 4 0,-58-8-44 0,4-4-33 16,7-8-97-16,3 2-29 15,-5-6 9-15,-3 2 6 0,-2-3 10 0,-12 0-51 16,-10 5-7-16,-7-4 60 0,-10 4 99 16,-13 0 28-16,-11 8 62 15,-5 2 44-15,-6 5-10 0,-3 5-19 0,3 0-34 16,-8 11-7-16,12 5 13 16,0 8 21-16,8 2-37 0,4 4-3 0,3 2 7 15,10 2-35-15,6 0-30 16,6 0 0-16,15-5-18 0,10 1-52 15,6-10-93-15,27-1-49 16,21-19-131-16,22-16-304 0,-18-7-960 0,-4-12-448 0</inkml:trace>
  <inkml:trace contextRef="#ctx0" brushRef="#br0" timeOffset="-78917.39">33841 17386 3801 0,'0'0'949'0,"0"0"-878"0,0 0-71 16,-83-10 0-16,69 18 21 15,-7-2 43-15,11 6-27 0,-5 2-28 0,7 4-9 16,4 0-24 0,4 4 2-16,0 0 4 0,12-2 18 0,7 0 10 15,4-4 18-15,8 6-1 0,0-4-24 0,0 2 0 16,0-2-3-16,0 4-4 16,-5-2 2-16,-3 2 2 0,-4 0-15 0,-3 0 15 15,-7-2-15 1,-3 4 15-16,-6-2 21 0,0 0 22 0,-4 1 15 15,-3 0 6-15,-5-3-15 16,-2-6 0-16,-3 2 5 0,7-4-17 0,-7-4 2 16,3-1-39-16,-3 2 2 0,3-2 24 0,1-2-26 15,1-5-37 1,6 2-30-16,2-2-85 0,4 0-93 0,0 0-140 16,0 0-397-16,0-2-722 15,8-8-673-15</inkml:trace>
  <inkml:trace contextRef="#ctx0" brushRef="#br0" timeOffset="-78247.4">22866 19234 3934 0,'0'0'617'0,"0"0"-269"0,0 0-348 16,0 0-40-1,0 0-61-15,0 0 58 0,0 0 43 0,0 90 24 16,0-42-2-16,7 10-22 16,-5 16 0-16,2 18 28 0,0 20 5 0,-4 14 23 15,0 2 20-15,-2-8-36 0,-8-10-22 0,3-22-18 16,1-17 3 0,4-28-3-16,2-9-49 0,0 0-64 0,4-4-59 15,2-4-41-15,9-6-54 16,-5-10-116-16,5-10-351 0,-7-4-654 0</inkml:trace>
  <inkml:trace contextRef="#ctx0" brushRef="#br0" timeOffset="-77947.31">23055 19156 4303 0,'0'0'635'15,"0"0"-455"-15,0 0-180 0,0 0-116 0,0 0 18 16,103-5 46-16,-64 16 27 16,3 12-8-16,5 14 20 0,-1 6-2 0,-1 8 13 15,-4 3 2-15,-8 0 0 0,-10 0 0 16,-8-11 2-16,-13 2-2 16,-2-7 25-16,-17-2 15 0,-10 0-1 0,-8-6 7 15,-8-1-3-15,-9-2-3 16,-4-5-16-16,-4-5-20 0,-2-2 22 0,-2-3-26 15,8 0-52-15,7-1-80 16,8-6-33-16,20 1-2 0,10-3-143 16,20-3-411-16,7 0-595 0,40-9-278 0</inkml:trace>
  <inkml:trace contextRef="#ctx0" brushRef="#br0" timeOffset="-77326.22">24074 19370 3852 0,'0'0'1141'0,"0"0"-1055"0,0 0-86 16,-120-5-144-16,37 25-77 16,0 7 175-16,11-1 46 0,10 2 89 0,12 0 15 15,9 4-95-15,0 0-6 0,10 2-6 16,10-8-10-16,9-4-21 16,12-4 1-16,6 0-13 0,12-2 24 0,13-6-36 15,15 3 27-15,16-8 15 16,23 3 15-16,-9-4 1 0,-1-1-2 0,-15 2 2 15,-19 1 0 1,0 2-1-16,-1 6-10 0,-12 2 9 0,-11 2-4 16,-9 6 6-16,-8 4 64 0,-6 6 16 0,-10-1 13 15,-7 8-17-15,-2-2-27 16,-4-5-18-16,2-3 12 0,2-5-16 0,7-6-27 16,3-6 0-1,7-6 0-15,6-4-27 0,2-4-87 0,2 0-30 16,13 0 9-16,1-4 85 15,9-9 38-15,4 7 0 0,0-7-1 0,0 1-30 16,-2-4 11-16,-3 0 32 16,-1-4 47-16,0 0-13 0,-2-4 0 15,-1 0-7-15,3-4-8 0,2-2-19 0,0-4 0 16,1 0 0-16,3 2-3 16,-2-2 0-16,-4 2-19 0,0 4-6 0,-7 2-3 15,1 4-33-15,-7 3 64 16,-6-2 0-16,-4 6 15 0,0-2 10 15,-4-1-25-15,-6 0-3 16,-7-2 1-16,-1-1-2 0,-1 4 4 0,-2 1 44 16,-1-2 2-16,3 6 37 15,2 5-12-15,3-4-40 0,2 5-31 0,-1 0-18 16,1 4 3-16,6 0 13 0,-1 2-32 16,5 0 9-16,2 0-5 15,0 0 8-15,0 0 19 0,0 0-25 0,0 0 13 16,0 0-19-16,0 0 3 15,0 0-40-15,0 0-35 0,0 0 10 0,-4 0-32 16,-4 0-20-16,-4 2-170 16,-3 6-139-16,-1-4-305 0,3 0-569 0,81-22 214 15</inkml:trace>
  <inkml:trace contextRef="#ctx0" brushRef="#br0" timeOffset="-76896.28">24065 19366 2988 0,'0'0'434'0,"0"0"-316"0,0 0-74 16,0 0-12-16,0 0 56 0,0 0 158 16,-76-62 8-16,59 54-74 15,-3 4-121-15,-1 0-43 0,-2 4-15 0,-4 0 11 16,-6 10-9-16,-2 4 37 0,-6 9 1 0,0 7-1 16,1 6-6-16,1 5 0 15,2 7 6-15,8 4 15 0,8 7-24 16,9-2-1-16,10 5-7 15,6-2-21-15,14-2 11 0,13-8 9 0,13-8 8 16,18-4 13 0,18-8 34-16,22-13-19 0,-9-12-16 0,-17-5-39 15,-22-14 58-15,-13 2-39 16,3-11 14-16,1-4-21 0,3-7 34 0,-9-6-12 16,-8 0-4-16,-6-5 6 0,-11-2-39 0,-7 3 2 15,-7 1 27 1,-13 4-26-16,-12 5-3 0,-8 0 6 0,-10 11-4 15,-7 6-2-15,-6 7 18 16,-1 6-18-16,-1 4-9 0,4 0 9 0,6 11 10 16,11-4-10-16,8 1 0 15,13-3 3-15,7-5-3 0,5 0 0 0,4 0-15 16,0 0-40-16,7 0-24 0,1 0-54 16,4 0-78-16,11 0 21 15,6 0-124-15,-4 0-440 0,12-3-1810 0</inkml:trace>
  <inkml:trace contextRef="#ctx0" brushRef="#br0" timeOffset="-76195.44">25128 19516 4299 0,'0'0'644'16,"0"0"-497"-16,0 0-147 15,0 0-112-15,-95-76-11 0,56 71 123 0,-11 5 52 16,-2 16 9-16,-1 3-15 15,-5 12-21-15,6 2-24 0,6 3 0 0,5 2 0 16,10-2 17 0,8-2-3-16,13-4-15 0,8 2-18 0,4-2-19 15,13 1 13-15,7-4 9 16,9 1 15-16,11 0 39 0,9-4-39 0,5 2-22 16,2-6-2-16,-6-3-13 0,-7 4-14 15,-10-7 50-15,-12 0 0 16,-13-6-24-16,-8 2 25 0,-2-6 28 0,-8 6 57 15,-10-4 53-15,-13 4-62 16,-7-4-48-16,-5 5-28 0,0-2-52 0,1-1-37 16,7-4-5-16,8-4-44 15,13 0-105-15,10-8-188 0,4-2-667 16,16-20-780-16</inkml:trace>
  <inkml:trace contextRef="#ctx0" brushRef="#br0" timeOffset="-76025.06">25262 19830 3528 0,'0'0'1365'16,"0"0"-1200"-16,0 0-165 16,0 0-27-16,0 0 27 0,0 0 24 0,4 74 49 15,-4-44-45-15,2 1-28 16,5-4-46-16,3 1-104 0,4-8-49 0,7-6-38 16,4-6-108-16,6-8-253 15,-4-10-928-15,8-30-529 0</inkml:trace>
  <inkml:trace contextRef="#ctx0" brushRef="#br0" timeOffset="-75895.13">25465 19251 4300 0,'0'0'720'0,"0"0"-436"0,0 0-248 16,0 0-36-16,0 0-121 16,0 0 8-16,0 0-113 0,0 0-162 0,0 0-68 15,0 0-624-15,83 53-1591 0</inkml:trace>
  <inkml:trace contextRef="#ctx0" brushRef="#br0" timeOffset="-75715.23">25558 19746 2835 0,'0'0'2286'0,"0"0"-1951"16,0 0-223-16,0 0-106 15,0 0 9-15,0 0-15 0,85-38 97 0,-46 32-45 16,2 2-52-16,5 0-46 0,-1 4-5 15,1 0-64-15,-5 0-34 16,-2 4-34-16,-1 0-18 0,-3-2-127 0,-6-2-196 16,-5 0-451-1,-7 0-495-15</inkml:trace>
  <inkml:trace contextRef="#ctx0" brushRef="#br0" timeOffset="-75545.02">25926 19485 2538 0,'0'0'1819'16,"0"0"-1368"-1,0 0-273-15,0 0-178 0,0 0-30 0,0 0 30 16,-58 97 119-16,46-55-36 16,3 5-31-16,5 2-52 0,4-1 0 0,0 0-1 15,4 2-97-15,5-4-113 16,9-4-47-16,5-6-191 0,-5-14-330 0,20-13-1324 16</inkml:trace>
  <inkml:trace contextRef="#ctx0" brushRef="#br0" timeOffset="-75374.97">26199 19880 4124 0,'0'0'1035'0,"0"0"-1035"0,0 0-40 0,0 0-12 16,-15 90 22-16,15-68 28 16,0 1-1-16,6-6-107 0,9 2-124 0,3-8-97 15,5-5-160-15,2-6-82 0,4-3-146 16,-2-20 65-16,-6 5-630 15</inkml:trace>
  <inkml:trace contextRef="#ctx0" brushRef="#br0" timeOffset="-75295">26403 19624 121 0,'0'0'2635'0,"0"0"-1985"15,-10-82-345-15,8 68-186 16,2 1-119-16,0 6-104 0,6 7-165 16,4 4-319-16,-1 2-833 15</inkml:trace>
  <inkml:trace contextRef="#ctx0" brushRef="#br0" timeOffset="-74974.39">26575 19965 3625 0,'0'0'971'0,"0"0"-971"0,0 0-31 16,0 0-40-16,0 0 55 16,74 13 16-16,-51-13 71 0,2-12-15 0,2-2-25 15,2-4-13-15,-2-10-18 0,1 0 2 16,-3-6 35-16,-4-2-6 15,-9 2 6-15,-8-2 6 0,-4 4 15 0,-8 4 28 16,-8 2 39-16,-5 9-24 16,-2 6-40-16,-4 5-61 0,1 6-21 0,1 6-16 15,0 12-18 1,2 8 52-16,3 7 3 0,7 1 15 0,5 2 31 16,4 1-25-16,6 3 16 15,12-4 9-15,11-2-13 0,8-1 1 0,6 0-34 16,11-9-22-16,4 2-84 0,2-6-37 0,1-6-35 15,3-2-55 1,-2-7-95-16,-14-5-265 0,20-5-1485 0</inkml:trace>
  <inkml:trace contextRef="#ctx0" brushRef="#br0" timeOffset="-73923.63">27011 20144 1436 0,'0'0'481'15,"0"0"-432"-15,0 0-29 16,0 0 28-16,0 0-19 0,0 0 88 0,0 0 45 16,87 60 164-16,-66-72 73 15,5-10-4-15,1-10-59 0,8-12-24 0,1-12-54 16,9-14-54-16,-10 3-31 0,2-4-51 15,-4 6-45-15,-12 8-46 16,0 1-16-16,-5 6 0 0,-5 6 22 0,-3 7-4 16,-4 14-20-16,-4-1-13 15,0 12-11-15,0 4-65 0,0 6-59 0,-4 2-154 16,0 8-281 0,-2 0-1019-16,-7 16-772 0</inkml:trace>
  <inkml:trace contextRef="#ctx0" brushRef="#br0" timeOffset="-73623.13">27443 19952 2917 0,'0'0'1045'15,"0"0"-950"-15,0 0-51 16,85-48 59-16,-54 20-13 0,2-4 53 0,-4 3 24 16,-2-6-84-16,-5 1-58 15,-1 3-12-15,-6 0-11 0,-3-1-2 16,-8 4 25-16,-4 6 21 15,0 4-9-15,-6 0-25 0,-6 8-12 0,-5 8-36 16,-2 2-35-16,-1 8-2 0,-3 10 42 0,-2 8 31 16,0 12 0-16,5 12 1 15,1 8 12-15,7 11 0 0,1 22-11 16,9-11 16-16,2-10 13 16,15-14-13-16,8-16-15 0,12 3 19 0,10-9 5 15,21-3-27-15,23-12-18 16,25-16-50-16,8-13-64 0,-2-17-131 0,-36-6-258 15,-15-7-1548-15</inkml:trace>
  <inkml:trace contextRef="#ctx0" brushRef="#br0" timeOffset="-72740.86">29337 20314 3984 0,'0'0'1223'0,"0"0"-1193"16,0 0-30-16,0 0-113 15,0 0 113-15,113-43 31 0,-53 23 57 16,25-15-30-16,-6 7-55 15,-7 5-1-15,-14 0 0 0,-19 11-2 0,2-2 0 16,3 0-2-16,-11 2 2 16,-8 2 2-16,-9-2 22 0,-1 2 10 0,-7-4 8 15,-4-2 19-15,-4-6-18 0,0 0-43 16,0-6-7-16,-2-4-32 16,-6 2-7-16,-3 1 13 0,1-6-6 0,-4 6 27 15,-3-4 12-15,1 3 0 16,-3 4-2-16,0 2 2 0,-1 2 2 0,-3 8-1 15,0 10-2-15,-2 4-19 16,-6 4-16-16,-4 15-10 0,-6 14 20 16,-5 7 26-16,3 10 24 15,2 8 0-15,5 5-2 0,10 0-4 0,9-3-18 16,11 3 0-16,6-8-15 0,16-7 15 0,11 0 1 16,10-6 11-16,5-6-10 15,7-2 13-15,7-8-15 0,0-8-68 16,2-5-81-16,4-6-53 15,0-7-84-15,2-14-251 0,-16-2-849 0,18-28-1227 0</inkml:trace>
  <inkml:trace contextRef="#ctx0" brushRef="#br0" timeOffset="-72540.79">30155 19985 3280 0,'0'0'1280'0,"0"0"-1062"0,0 0-207 0,0 0-10 15,0 0-1 1,0 0 46-16,0 0 33 0,0 0 93 0,77 9 10 16,-32-13-84-16,5-2-72 15,1-2-26-15,3 0-125 0,-4 2-63 0,-1 0-30 16,1-2-52-16,-5-2-252 16,-1-4-638-16,-15 6-640 0</inkml:trace>
  <inkml:trace contextRef="#ctx0" brushRef="#br0" timeOffset="-72260.86">30750 19351 1193 0,'0'0'2520'0,"0"0"-2049"0,0 0-312 15,-95-83 18-15,64 71-91 16,0 10-43-16,-4 2 53 0,6 12 39 16,-6 12-16-16,8 6-73 0,0 15-45 0,1 20 11 15,1 25 25-15,4 25 21 16,5 18-7-16,5 5-11 0,5-2-9 15,4-8-1-15,2-8-15 0,0-9 3 16,10-14-5-16,1-24-13 0,-1-12-25 16,-4-22 7-16,-2-4 6 15,-2 3 10-15,-2-4 1 0,0 2 1 0,-6-12 14 16,-4-8 1-16,-5-12 6 16,-1-2 43-16,-7-4-64 0,-2-12-15 15,-2-10-213-15,5-12-81 0,1-6-197 0,13 4-445 16,8-38-845-16</inkml:trace>
  <inkml:trace contextRef="#ctx0" brushRef="#br0" timeOffset="-72070.84">30844 19998 3852 0,'0'0'1234'16,"0"0"-1125"-16,78-18-106 0,-41 9-3 0,0 6 0 15,1 1-26-15,-3 2-14 16,0 0 7-16,0 0-56 0,4 4-39 0,-6-4-29 15,5 0 28-15,-3-5 21 16,-6-9-7-16,0-7-81 0,-9 1-150 16,1-5-211-16,-7-8-221 15,-5-1-540-15</inkml:trace>
  <inkml:trace contextRef="#ctx0" brushRef="#br0" timeOffset="-71840.83">31395 19652 124 0,'0'0'1247'0,"-26"-96"-613"16,9 55-113-16,0-6-67 15,3 11-48-15,-3 6-38 0,1 6 3 0,-3 11-17 16,3 6-88-16,-9 5-113 15,2 4-119-15,-8 12-33 0,-6 16 0 0,0 10 26 16,0 10 13 0,1 20-6-16,-3 22-4 0,-2 32 1 0,0 14 5 0,1-2-2 15,5-4-1 1,6-22-5-16,8-3 5 0,5-16-2 0,8-19-19 16,4-16-10-16,4-12-4 0,0-10 1 0,0 2-45 15,2 0-66 1,2-2-47-16,2-8-34 0,-2-12-44 0,-2-7-58 15,-2-7-100-15,0-19-29 16,0 1-999-16,0-34-595 0</inkml:trace>
  <inkml:trace contextRef="#ctx0" brushRef="#br0" timeOffset="-71490.86">31472 20118 3894 0,'0'0'1107'0,"0"0"-1049"15,0 0-58-15,0 0-55 16,0 0 55-16,0 0 86 0,89-12 11 0,-52-2-42 16,6-7-55-16,3 1-18 0,1-11-40 0,-9 5 40 15,-3-2 2 1,-8-3 16-16,-7 6-30 0,-9 0-37 0,-7 2-4 15,-6-1 41-15,-11 6-10 16,-7 4 40-16,-7 6 34 0,-2 4-33 0,-4 4 2 16,0 8 12-16,-2 8 19 15,4 8 15-15,-3 4 3 0,10 8-28 16,-1 6 13-16,10 2 2 16,7-1-18-16,6 0-8 0,4-3-12 0,11-2-1 15,5-2 1-15,9-4-1 0,4-4-22 0,6-9-63 16,0-2-40-16,7-7-62 15,5-6-66-15,-1-4-169 0,-11 0-575 16,21-18-1256-16</inkml:trace>
  <inkml:trace contextRef="#ctx0" brushRef="#br0" timeOffset="-71240.99">32483 19815 3658 0,'0'0'1167'15,"0"0"-1010"-15,0 0-157 16,-73-30-62-16,36 30 62 0,0 16 80 0,0 3 70 16,-5 9 11-1,5 4 0-15,4 4-100 0,4 6-34 0,6 1-6 0,9-4 6 16,4 1 4-16,10-2-10 0,6 0-20 16,10-6-1-16,13-2-44 15,11-4-29-15,7-6-46 0,19-13-17 0,17-7-41 16,-4-7-52-16,-11-9-233 15,-25 0-699-15,7-14-1641 0</inkml:trace>
  <inkml:trace contextRef="#ctx0" brushRef="#br0" timeOffset="-71071.06">32514 19758 4106 0,'0'0'1062'0,"0"0"-928"15,0 0-134 1,0 0 0-16,0 0-52 0,0 0 52 0,0 0 15 15,93-20 55-15,-46 20-70 16,7 0-13-16,-8 0-57 0,1 4-73 16,-10 2-43-16,0 0-32 15,-6 2-76-15,3-2-196 0,-16-4-662 0,3-2-1030 0</inkml:trace>
  <inkml:trace contextRef="#ctx0" brushRef="#br0" timeOffset="-70871.13">32811 19415 3724 0,'0'0'1066'16,"0"0"-889"-16,0 0-177 0,0 0-82 0,0 0 14 15,0 0 68-15,-33 73 132 16,25-27-22-16,-8 21-55 0,5 22-37 16,-9 22-15-16,5 6 19 0,3-1-19 0,3-20-3 15,9-24-33-15,0-16-156 16,7-20-112-16,3-9-180 0,-2-2-500 0,15-3-941 0</inkml:trace>
  <inkml:trace contextRef="#ctx0" brushRef="#br0" timeOffset="-70690.95">33144 19892 4568 0,'0'0'956'0,"0"0"-956"16,0 0-85-16,0 0-98 15,0 0 183-15,-8 73 16 0,6-37 47 0,0-2-29 16,2 5-34-16,2 2-47 16,4-4-90-16,6-5-58 0,-1-4-103 0,1-8-147 15,1-1-165 1,-3-12-729-16,2-9-913 0</inkml:trace>
  <inkml:trace contextRef="#ctx0" brushRef="#br0" timeOffset="-70571.01">33256 19562 3299 0,'0'0'1008'0,"0"0"-764"0,0 0-74 0,0 0-170 16,0 0-68-16,0 0-139 15,0 0-72-15,0 0-42 0,0 0-265 0,0 0-1258 0</inkml:trace>
  <inkml:trace contextRef="#ctx0" brushRef="#br0" timeOffset="-70320.8">33384 19924 1987 0,'0'0'1690'16,"0"0"-1492"-16,0 0-141 0,0 0-29 15,43 82-16-15,-32-56-11 16,1-4-1-16,-2-2 34 0,3-2 33 0,-1-6-33 16,3-4-2-16,-3-5 27 0,3-3 140 0,3-14 8 15,3-7-72-15,2-7-86 16,4-9-49-16,-5-7-65 0,-1 3-12 15,-2-1 3-15,-7-4 9 0,-2 5 3 16,-1 2-146-16,-9 5-134 0,0 12-122 16,0 14-202-16,-9 8-113 15,3 0-699-15</inkml:trace>
  <inkml:trace contextRef="#ctx0" brushRef="#br0" timeOffset="-70040.86">33810 20138 1828 0,'0'0'1630'15,"0"0"-1216"-15,0 0-263 0,95-12-72 0,-60-6-41 16,4-5-1-16,-4-2 0 16,-4-7 35-16,0 2-56 0,-8-3-16 0,-4-2-50 15,-3 1-53 1,-12 0-11-16,-4 0 5 0,-12 4-1 0,-11 6 66 16,-1 4 44-16,-7 14 3 0,2 6 88 0,0 3 44 15,4 11 4-15,-2 6-30 16,2 3-19-16,2 11-3 0,-3 4 2 15,5 3 19-15,2 6 16 16,7 0 32-16,6 0 6 0,6-1-31 0,0 2-12 16,12-2-43-16,11-4-55 15,8-6-21-15,6-10-3 0,17-2-51 0,16-6-65 16,23-12-76-16,10-6-179 0,-14-3-595 16,-10-16-1974-16</inkml:trace>
  <inkml:trace contextRef="#ctx0" brushRef="#br0" timeOffset="-69540.69">25051 22188 4255 0,'0'0'473'0,"0"0"-473"16,0 0-134-16,0 0 29 0,0 0 105 15,0 0 61-15,0 0 161 16,-64 82-84-16,52-34-70 0,2 30-44 0,3 28-9 15,3 16 22-15,4 0 9 16,0-8 3-16,0-8-7 0,0 2 4 0,0 0-25 16,-4-10 4-16,-2-18-22 15,6-20-3-15,0-24 0 0,4-12-107 0,6-8-79 16,9-6-90-16,4-10-113 16,-3-10-675-16,11-52-1954 0</inkml:trace>
  <inkml:trace contextRef="#ctx0" brushRef="#br0" timeOffset="-69120.53">25281 22070 4465 0,'0'0'666'15,"0"0"-653"-15,81-26-13 16,-40 26-68-16,4 2 16 0,-1 18 0 0,-9 8-9 16,-6 8 45-16,-9 8 14 0,-9 5 2 0,-9 6-31 15,-2-5 21-15,-19 0 10 16,-10-5 25-16,-6-2 2 0,-8-7 4 15,-5 2 5-15,-1-8-23 16,-3-2 2-16,11-8-3 0,8 0 40 0,10-12 24 16,12-2 10-1,9-6-28-15,2 0-58 0,15 5-49 0,10-2-42 16,10 7 91-16,16 0 39 16,7 6-15-16,9 2-24 0,-1 2-28 0,-6 2-8 15,-7 0 2-15,-9 2 13 0,-13 4 5 0,-11-2 16 16,-9 2 1-1,-11-2 27-15,-11 2 51 0,-15 7 37 0,-12-2 33 16,-11-1-37-16,-7-2-36 16,-4 2-22-16,-4-9-27 0,4-6 10 0,4-7-25 15,2-3 18-15,7-7-18 16,3 0 6-16,9 0-18 0,6-7-45 16,11-1-3-16,7 0 5 0,7-3-14 0,6 2-46 15,19-3-101-15,22-8-162 16,32-6-58-16,24-2-162 0,-14 4-625 0,2 0-1250 0</inkml:trace>
  <inkml:trace contextRef="#ctx0" brushRef="#br0" timeOffset="-68740.34">26585 22960 4310 0,'0'0'953'16,"0"0"-846"-16,0 0-107 16,0 0-125-16,75-10 40 0,5 3 85 0,30 1 109 15,12-3-48-15,-2-1-61 0,-9 6-42 0,-18 0-165 16,0-4-23-16,-6-2-41 15,-4-8-48-15,-13 0-196 0,-24 4-753 16,5-14-1165-16</inkml:trace>
  <inkml:trace contextRef="#ctx0" brushRef="#br0" timeOffset="-68419.72">27670 21990 4025 0,'0'0'564'0,"0"0"-494"0,-86-40-70 15,51 40-77-15,-9 6 65 16,-1 16 12-16,1 4 166 0,1 8 9 0,6 15-43 16,6 20-77-1,6 25-40-15,6 36 9 0,5 20-8 0,1 4-13 16,3-1 24-16,-2-10-27 16,-1 0-12-16,-3-6 0 0,-7-9-34 0,-2-6 19 15,-6-18-1-15,-2-9 28 0,0-22 9 0,6-23 46 16,4-12-21-1,3-15-19-15,-1 2-14 0,0-5 0 0,-1-6-1 16,1-6-27-16,6-8-40 16,1-18-68-16,6-10-71 0,4-8-173 0,4-14-270 15,2 10-648-15,16-38-1041 16</inkml:trace>
  <inkml:trace contextRef="#ctx0" brushRef="#br0" timeOffset="-68239.66">28040 23040 4692 0,'0'0'1279'16,"0"0"-1279"-16,0 0-217 16,-18 97-32-16,8-50 9 0,-5-3 119 0,3-4 106 15,3-2 14-15,7-4-65 0,2-6-277 16,0-4-249-16,7-14-96 15,-1-2-788-15,2-18-487 0</inkml:trace>
  <inkml:trace contextRef="#ctx0" brushRef="#br0" timeOffset="-68119.71">28131 22310 4233 0,'0'0'656'0,"0"0"-656"16,0 0-596-16,0 0-1007 0,0 0-1057 0</inkml:trace>
  <inkml:trace contextRef="#ctx0" brushRef="#br0" timeOffset="-67569.4">28406 23170 2406 0,'0'0'1671'0,"0"0"-1400"0,0 0-184 15,0 0 55-15,118 48 58 0,-45-48-28 0,-7 0-50 16,6-8-61-16,-2-6-61 15,-10-4 0-15,4-4-76 0,-8-4 3 0,-6-2 5 16,-9 0-5-16,-10 2-32 16,-10-2 1-16,-13 1 8 0,-8 7-18 15,-12-3 5-15,-15 3 22 16,-6 0 87-16,-13 8 109 0,-5 4 24 0,-1 6-46 16,-6 2-29-16,2 10-21 15,2 16 16-15,3 6 8 0,9 5-9 0,7 12-6 16,10 1 16-16,11 1-20 0,12 4-22 15,8-3-20-15,19-9 0 16,25 2-1-16,28-10-37 0,30-15-63 0,16-17-7 16,0-13-64-16,-9-19-63 15,-13-8-91-15,-7-3-245 0,-25 6-656 0,-8 2-922 16</inkml:trace>
  <inkml:trace contextRef="#ctx0" brushRef="#br0" timeOffset="-67318.84">30033 22310 3447 0,'0'0'719'15,"0"0"-492"-15,0 0-162 16,0 0-50-16,0 0 28 0,0 0 38 0,0 0-63 16,0 0 10-16,0 0-28 15,-43 90 65-15,22-10-7 0,-4 24-9 0,1 8 13 16,-3-1 17-1,0 0 1-15,4-11-34 0,4-8-35 0,7-18-11 16,8-16-55-16,2-20-80 0,2-4-37 0,6-2-37 16,2-4-111-16,7 4-148 15,-7-15-590-15,9-12-887 0</inkml:trace>
  <inkml:trace contextRef="#ctx0" brushRef="#br0" timeOffset="-66989.01">30827 22134 4397 0,'0'0'927'0,"0"0"-927"0,-41 73-195 16,14 2 30-16,-10 27 92 0,-1 16 73 16,5 10 116-16,6-10 46 0,11-4-46 15,3-3-55-15,9-11-61 16,4-17 0-16,0-21-64 0,4-20-76 0,3-2-47 15,1 0-148-15,0 0-340 0,0-6-852 16,5-18-862-16</inkml:trace>
  <inkml:trace contextRef="#ctx0" brushRef="#br0" timeOffset="-66819.06">30411 23020 3651 0,'0'0'780'16,"0"0"-610"-16,0 0-156 0,-78 40-13 0,53-7 45 15,2 2 49-15,3-6 3 16,5 6-30-16,7-3-68 0,8 1-43 0,0 0-145 16,14-5-49-16,7-4-93 15,10-10-117-15,-6-4-733 0,25-10-1260 0</inkml:trace>
  <inkml:trace contextRef="#ctx0" brushRef="#br0" timeOffset="-66649.16">31428 23578 4371 0,'0'0'62'0,"0"0"-62"0,0 0-4118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92"/>
    </inkml:context>
    <inkml:brush xml:id="br0">
      <inkml:brushProperty name="width" value="0.04286" units="cm"/>
      <inkml:brushProperty name="height" value="0.04286" units="cm"/>
      <inkml:brushProperty name="color" value="#E71224"/>
    </inkml:brush>
  </inkml:definitions>
  <inkml:trace contextRef="#ctx0" brushRef="#br0">155 105 15543,'-45'17'-224,"7"2"170,16 5-7,3 6 16,4 4-25,4 5-3,7 2 3,4 1 25,11 1-260,40 19 260,-12-32 180,64-6-37,-58-39 28,23-19 8,-42-1 247,2-20-210,-13 10 50,-5-47-218,-12 44 5,-13-37-25,0 55-187,-8-9-54,6 24-72,2 4-98,2 5-101,2 6-20,5 6-1261,3 18 200,10 0 1610,12 14 0,-8-21 0,6-2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93"/>
    </inkml:context>
    <inkml:brush xml:id="br0">
      <inkml:brushProperty name="width" value="0.04286" units="cm"/>
      <inkml:brushProperty name="height" value="0.04286" units="cm"/>
      <inkml:brushProperty name="color" value="#E71224"/>
    </inkml:brush>
  </inkml:definitions>
  <inkml:trace contextRef="#ctx0" brushRef="#br0">325 185 13619,'0'-8'1767,"2"-1"-1456,-2 9 167,0 0-338,-24-47-53,11 30 3,-19-37-37,13 44 0,-3-1 0,-3 2 9,-1 1 50,-2 1-22,2 3 5,-4 4-213,0 21 57,7-3 19,4 39 8,14-16 31,1 47-2,6-30-231,13 81-195,0-68-162,9 36-68,-7-62-1591,6 4-587,-8-21 2839,7-6 0,-16-18 0,-1-6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94"/>
    </inkml:context>
    <inkml:brush xml:id="br0">
      <inkml:brushProperty name="width" value="0.04286" units="cm"/>
      <inkml:brushProperty name="height" value="0.04286" units="cm"/>
      <inkml:brushProperty name="color" value="#E71224"/>
    </inkml:brush>
  </inkml:definitions>
  <inkml:trace contextRef="#ctx0" brushRef="#br0">9 14 12389,'-5'-9'1345,"1"5"-1093,4 4 187,0 0-285,34 47-84,-12-19-61,29 38 27,-23-33-36,2-6-249,2-5-442,0-9-803,0-5-2552,1-10 4046,-3-4 0,-15-1 0,-5 3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95"/>
    </inkml:context>
    <inkml:brush xml:id="br0">
      <inkml:brushProperty name="width" value="0.04286" units="cm"/>
      <inkml:brushProperty name="height" value="0.04286" units="cm"/>
      <inkml:brushProperty name="color" value="#E71224"/>
    </inkml:brush>
  </inkml:definitions>
  <inkml:trace contextRef="#ctx0" brushRef="#br0">35 0 12762,'-8'96'1336,"1"-6"-1165,1-34-96,-1 4-75,3-4-53,2-5-244,2-6-243,2-10-236,0-10-2150,7-10-387,-5-8 3313,0-7 0,-1-2 0,-3-3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96"/>
    </inkml:context>
    <inkml:brush xml:id="br0">
      <inkml:brushProperty name="width" value="0.04286" units="cm"/>
      <inkml:brushProperty name="height" value="0.04286" units="cm"/>
      <inkml:brushProperty name="color" value="#E71224"/>
    </inkml:brush>
  </inkml:definitions>
  <inkml:trace contextRef="#ctx0" brushRef="#br0">0 21 11269,'0'-12'2381,"0"3"-2182,0 9 428,0 0-428,49 30-199,-17-6-118,41 25-887,-32-15-2126,2-6 3131,-5-7 0,-16-10 0,-7-7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97"/>
    </inkml:context>
    <inkml:brush xml:id="br0">
      <inkml:brushProperty name="width" value="0.04286" units="cm"/>
      <inkml:brushProperty name="height" value="0.04286" units="cm"/>
      <inkml:brushProperty name="color" value="#E71224"/>
    </inkml:brush>
  </inkml:definitions>
  <inkml:trace contextRef="#ctx0" brushRef="#br0">505 2 9169,'6'-2'3100,"-2"2"-801,-4 0-2145,-25 58-101,3-22-47,-25 52-6,8-30 0,-8 6-45,0 1-196,-2 7-1887,-35 57 493,37-50 787,-28 52 0,58-97 0,2 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98"/>
    </inkml:context>
    <inkml:brush xml:id="br0">
      <inkml:brushProperty name="width" value="0.04286" units="cm"/>
      <inkml:brushProperty name="height" value="0.04286" units="cm"/>
      <inkml:brushProperty name="color" value="#E71224"/>
    </inkml:brush>
  </inkml:definitions>
  <inkml:trace contextRef="#ctx0" brushRef="#br0">352 1 10384,'5'0'2884,"-3"0"278,-2 0-3067,-4 0-58,-3 2-37,-16 5-6,3-1-30,-14 7-17,6 0-26,-2 2-106,-11 10 79,14-5-213,-10 16 221,29-14-95,1 12 128,16-15 26,19 13 33,-1-17 1,36 5-1,-25-10-2,24 3-1,-30-4 9,3 1 3,-20-1 87,-5 2 41,-5-3 40,-3 3-56,-9 2-45,-3 2-36,-25 11-116,3-7-326,-32 11 178,19-13-352,-30-4 80,34-11-1402,-19-17 414,37 0 1490,1-24 0,18 24 0,4-4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399"/>
    </inkml:context>
    <inkml:brush xml:id="br0">
      <inkml:brushProperty name="width" value="0.04286" units="cm"/>
      <inkml:brushProperty name="height" value="0.04286" units="cm"/>
      <inkml:brushProperty name="color" value="#E71224"/>
    </inkml:brush>
  </inkml:definitions>
  <inkml:trace contextRef="#ctx0" brushRef="#br0">20 1 11462,'7'0'1804,"-1"0"-6834,-6 0 5523,0 56 1319,-2-20-1543,-2 52 705,-3-30-913,-1 34-61,1-19-210,3 40 3174,4-53-6224,19 26-1144,-4-56 4404,11 4 0,-17-29 0,-5-5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00"/>
    </inkml:context>
    <inkml:brush xml:id="br0">
      <inkml:brushProperty name="width" value="0.04286" units="cm"/>
      <inkml:brushProperty name="height" value="0.04286" units="cm"/>
      <inkml:brushProperty name="color" value="#E71224"/>
    </inkml:brush>
  </inkml:definitions>
  <inkml:trace contextRef="#ctx0" brushRef="#br0">0 0 14602,'11'69'473,"-1"-9"-498,-1-39-387,2-4-226,2-6-707,2-9-2155,2-8 3500,0-7 0,-9 2 0,-3 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01"/>
    </inkml:context>
    <inkml:brush xml:id="br0">
      <inkml:brushProperty name="width" value="0.04286" units="cm"/>
      <inkml:brushProperty name="height" value="0.04286" units="cm"/>
      <inkml:brushProperty name="color" value="#E71224"/>
    </inkml:brush>
  </inkml:definitions>
  <inkml:trace contextRef="#ctx0" brushRef="#br0">1 1 11630,'4'2'896,"-2"-2"-207,-2 0-526,24 45-154,-11-19-1,17 34-2,-15-32-6,-2-3-82,4 1-97,-2-4-85,8 14 234,-10-15 102,9 27 66,-14-25 105,3 44-80,-7-5 8,-2 38-28,-8-25 352,-11 22-201,2-44-123,-2 10-126,6-31-45,5-7 76,-1-12 332,5-8-408,2-18-70,0-24 34,4 1 33,1-16 3,1 7-3,0 0 6,5-2-3,0-4 115,4 2 3,2-3 78,15-16-110,-2 16-86,22-16-61,-22 40-54,17 2 112,-22 20 3,14 16 3,-18 3 129,12 24 47,-21-14 272,3 22-160,-10-17 157,-10 15-350,-3-22-241,-37 14-235,13-23-160,-45 3 281,32-12-1152,-33-10-257,36 3 818,-25-13 0,46 8 0,-5 1 0</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682.64581" units="1/cm"/>
          <inkml:channelProperty channel="Y" name="resolution" value="1205.55554" units="1/cm"/>
          <inkml:channelProperty channel="F" name="resolution" value="22.75278" units="1/deg"/>
          <inkml:channelProperty channel="T" name="resolution" value="1" units="1/dev"/>
        </inkml:channelProperties>
      </inkml:inkSource>
      <inkml:timestamp xml:id="ts0" timeString="2024-02-28T18:03:47.665"/>
    </inkml:context>
    <inkml:brush xml:id="br0">
      <inkml:brushProperty name="width" value="0.05292" units="cm"/>
      <inkml:brushProperty name="height" value="0.05292" units="cm"/>
      <inkml:brushProperty name="color" value="#FF0000"/>
    </inkml:brush>
  </inkml:definitions>
  <inkml:trace contextRef="#ctx0" brushRef="#br0">45611 24209 2826 0,'0'0'738'0,"0"0"-246"0,0 0-137 0,0 0-74 16,-43-91-29-16,41 66 32 0,2-4-44 0,2 1-82 15,10-6-68-15,2 6-41 16,5 2-16-16,2 8-9 0,-3 2-7 0,-1 8-17 16,-1 2-3-16,3 6-24 15,-4 4 0-15,1 6 9 0,-4 6-9 16,3 10 26-16,-7 0-14 15,-4 8 11-15,-4 9 1 0,0-4-27 0,-10 5 28 16,-7-2 2-16,-7-2 9 16,-3-2 18-16,-4-7 1 0,-2-1 8 0,2-13 27 15,4-9 28-15,2-8 57 0,6-12-15 16,1-14-46-16,5-10-51 16,7-6-3-16,4-8-15 0,2-3 3 0,13 8-3 15,3 4-18-15,9 12 3 16,0 8-2-16,4 10-1 0,0 9-1 0,2 4-20 15,-5 12 19-15,1 10 0 16,-4 6 1-16,-6 4 1 0,-7 0 3 16,-4 4-2-16,-6-8 14 15,0-6 12-15,-10-6 16 0,-3-8 17 0,-5-2 75 16,-3-6-36-16,-4-2-45 0,-2-2-12 0,-4-12-27 16,5 2 12-16,5-2-26 15,4 1 0-15,7 4-1 0,2 3 0 16,6 1-30-16,2 5-9 15,2 0-87-15,8 0-111 0,9 0-98 0,-5 5-384 16,13-4-1212-16</inkml:trace>
  <inkml:trace contextRef="#ctx0" brushRef="#br0" timeOffset="6062.22">55949 23906 2719 0,'0'0'746'0,"0"0"-241"0,0 0-80 16,0 0-70-16,0 0-21 15,0 0-79-15,0 0-45 0,0 0-83 0,72 86-51 16,-33-68-10-16,23 4-8 16,27 5-16-16,35-7 12 0,19-3-26 15,4-11 2-15,-1-6 30 0,-5-10 15 0,-5-6-48 16,1 2 4-16,-3 0-30 15,-10 2-1-15,-12 0 0 0,-25 4-21 0,-21 2 5 16,-25 5-20-16,-10 1-30 16,-4-3-28-16,4 3-14 0,-8 0-13 15,-11 0-40-15,-8-4-54 16,-4-2-132-16,-2-2-105 0,-12-10-503 0,-3-6-181 16,1 4-407-16</inkml:trace>
  <inkml:trace contextRef="#ctx0" brushRef="#br0" timeOffset="6242.4">57567 23196 2026 0,'0'0'1180'16,"0"0"-555"-16,0 0 112 0,0 0-139 0,-93-39-170 16,66 60-158-16,-2 17-80 15,-2 24-42-15,2 34 8 0,7 46 58 0,11 28-43 16,11 10-51 0,11 0-20-16,11-3-41 0,3 9-58 0,2 5-2 15,2-12-79-15,-4-16-109 16,-7-39-100-16,3-30-24 0,-17-32-19 0,-2-20-210 15,-2-22-891-15,-16 18-2040 0</inkml:trace>
  <inkml:trace contextRef="#ctx0" brushRef="#br0" timeOffset="7193.55">45685 18206 2267 0,'0'0'1025'15,"0"0"-584"-15,0 0-60 16,0 0 29-16,0 0-102 0,0 0 4 0,0 0-72 16,-20-84-34-16,28 60-57 15,7-4-53-15,3-2 4 0,7 2-52 0,2 0-17 16,4 4-31-16,4 2 0 0,2 6-12 15,2 0-10-15,1 8-11 16,1 2 3-16,-4 2 0 0,-6 4-10 0,-8 2 13 16,-9 6 15-16,-5 0 12 15,-9 1 49-15,-4 2 17 0,-15 3 10 16,-2 0 23-16,-10 2-18 16,-2-7-41-16,-6-3 2 0,4-6 18 0,2 0-6 15,2-5 0-15,6-5-14 16,2 2 5-16,11 0-6 0,4 2 6 15,5 2-30-15,3 2-15 0,0 2-27 0,9 0-66 16,5 0 14-16,7 0 37 16,4 6 15-16,2 0 6 0,-5 6 9 0,1 2 10 15,-6 0 2-15,-9 7 0 16,-8-2 12-16,0 3 42 0,-11 6 6 0,-5-6 1 16,-7 1 17-16,3-8-3 15,-3-3-6-15,2-10 30 0,5-2 0 16,-1-6-20-16,7-8-34 15,1-4-13-15,1 2-32 0,4 0-15 0,0 4-9 16,4 2 9-16,0 6 0 0,0 0-12 0,0 2-16 16,0-2 1-16,4-4-90 15,4-2-57-15,5-9-97 0,1-6-73 16,1-3-49-16,-3 2-574 16,-8-18-1782-16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02"/>
    </inkml:context>
    <inkml:brush xml:id="br0">
      <inkml:brushProperty name="width" value="0.04286" units="cm"/>
      <inkml:brushProperty name="height" value="0.04286" units="cm"/>
      <inkml:brushProperty name="color" value="#E71224"/>
    </inkml:brush>
  </inkml:definitions>
  <inkml:trace contextRef="#ctx0" brushRef="#br0">16 257 11821,'-9'79'1313,"3"-6"-1015,6-21-63,0 1-76,0 3-49,0-2-21,0 18-52,0-24-32,0 16 85,0-43 366,0-10-453,0-35 0,0-8 5,2-17 107,0-17-26,3 14 107,-3-40-131,0 38 86,6-42-81,1 36 36,10-41-103,-4 46-109,17-31-1,-14 54-35,14-5 80,-15 33 12,17 8 13,-10 5 40,14 19 42,-18-5 70,3 27-59,-14-18-14,-3 28 11,-6-28-95,-21 26-1086,-41-28 803,17-5-1068,-37-22 5,54-10 1388,-8-10 0,25 11 0,-2-3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03"/>
    </inkml:context>
    <inkml:brush xml:id="br0">
      <inkml:brushProperty name="width" value="0.04286" units="cm"/>
      <inkml:brushProperty name="height" value="0.04286" units="cm"/>
      <inkml:brushProperty name="color" value="#E71224"/>
    </inkml:brush>
  </inkml:definitions>
  <inkml:trace contextRef="#ctx0" brushRef="#br0">0 311 9676,'15'0'4201,"-4"0"-3636,-11 0-209,45-15-59,-22 2-93,42-15-114,-35 9-57,0-5-30,-3 1 8,-1-3 6,0-6-14,-11 8-297,-4-19-171,-35 18 359,5-1-110,-26 13 37,21 17-154,-10 16 252,19-1 137,0 30 5,13-12-53,15 27-13,6-28-1522,47 24 458,-23-36-315,28 6 346,-33-22-550,14-3 748,-16-3 711,11 2 311,-27-2 2548,-3 11-1811,-15-6 763,-8 3-1082,-5-8 4,-6 1 10,4-3-73,2 0-77,0-7-77,5-1-60,0-5-41,1-4 156,3-16-282,4 6 168,11-27-188,0 22-26,15-17-156,-13 25-142,13-4 86,-11 22-210,13 1-224,-9 10-3190,26 18 269,-19-3 3453,13 10 0,-30-20 0,-3-3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04"/>
    </inkml:context>
    <inkml:brush xml:id="br0">
      <inkml:brushProperty name="width" value="0.04286" units="cm"/>
      <inkml:brushProperty name="height" value="0.04286" units="cm"/>
      <inkml:brushProperty name="color" value="#E71224"/>
    </inkml:brush>
  </inkml:definitions>
  <inkml:trace contextRef="#ctx0" brushRef="#br0">1 16 11742,'4'-9'3129,"-2"3"-2905,-2 6 946,0 0-1134,35 26-27,-18-13-6,28 19-3,-28-22-194,4 1-223,1-4-252,-1 1-81,3-1-357,-3-1 1107,11-2 0,-17-2 0,7 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05"/>
    </inkml:context>
    <inkml:brush xml:id="br0">
      <inkml:brushProperty name="width" value="0.04286" units="cm"/>
      <inkml:brushProperty name="height" value="0.04286" units="cm"/>
      <inkml:brushProperty name="color" value="#E71224"/>
    </inkml:brush>
  </inkml:definitions>
  <inkml:trace contextRef="#ctx0" brushRef="#br0">651 0 13226,'18'0'2543,"-3"0"-2162,-15 0 1341,0 0-1288,-5 51 6,-1-18-79,-9 46 9,-19 11-326,-3-13-38,-16 39-90,-7-1 0,-3 5-216,-16 35-259,11-22 1,3-5-162,7 1-391,11-16-735,15-18 1846,0 8 0,19-58 0,-4 8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06"/>
    </inkml:context>
    <inkml:brush xml:id="br0">
      <inkml:brushProperty name="width" value="0.05714" units="cm"/>
      <inkml:brushProperty name="height" value="0.05714" units="cm"/>
      <inkml:brushProperty name="color" value="#E71224"/>
    </inkml:brush>
  </inkml:definitions>
  <inkml:trace contextRef="#ctx0" brushRef="#br0">517 42 14982,'-38'-24'114,"4"7"-5782,14 19 5942,1 5 1354,0 3-1443,-3 3 1109,-23 28-917,17-13-30,-23 34 166,30-30-14,-5 22-127,15-24 3269,3 15-3414,10-22-388,8 11-113,3-19-189,28 22-85,-13-20-84,28 17 32,-24-17 82,21 13 66,-25-12 184,13 12 114,-24-13 322,4 15-12,-14-11 152,-7 24-89,-9-17-167,-14 26-95,-1-22-400,-23 21 188,15-23-210,-32 13 184,25-21-2123,-53 1 338,45-18 2062,-43-12 1,64 3-1,-4-7 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07"/>
    </inkml:context>
    <inkml:brush xml:id="br0">
      <inkml:brushProperty name="width" value="0.04286" units="cm"/>
      <inkml:brushProperty name="height" value="0.04286" units="cm"/>
      <inkml:brushProperty name="color" value="#E71224"/>
    </inkml:brush>
  </inkml:definitions>
  <inkml:trace contextRef="#ctx0" brushRef="#br0">1 11 10379,'0'-7'2430,"2"3"-881,-2 4-1344,0 43-35,2-13-44,0 41-72,-2-20-10,3 7 1,-1 2-45,0 2-126,0 0-355,4-2-239,1-4-347,1-9-412,5-6-1839,2-9 3318,2-11 0,-6-8 0,-2-6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08"/>
    </inkml:context>
    <inkml:brush xml:id="br0">
      <inkml:brushProperty name="width" value="0.04286" units="cm"/>
      <inkml:brushProperty name="height" value="0.04286" units="cm"/>
      <inkml:brushProperty name="color" value="#E71224"/>
    </inkml:brush>
  </inkml:definitions>
  <inkml:trace contextRef="#ctx0" brushRef="#br0">25 28 11577,'-13'-15'2462,"2"2"-2456,11 13 1623,0 0-1567,47 49-17,-19-32 27,41 39-2,-33-45-70,5-7-176,4-2-286,4-4-190,2-2-5405,54-11 6057,-42 8 0,16-3 0,-60 8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09"/>
    </inkml:context>
    <inkml:brush xml:id="br0">
      <inkml:brushProperty name="width" value="0.04286" units="cm"/>
      <inkml:brushProperty name="height" value="0.04286" units="cm"/>
      <inkml:brushProperty name="color" value="#E71224"/>
    </inkml:brush>
  </inkml:definitions>
  <inkml:trace contextRef="#ctx0" brushRef="#br0">0 705 14336,'77'-71'1011,"-8"7"-762,-39 21-56,4-4-22,0-4 5,3-3-27,-3 0-43,2 1-16,1 1-57,-3 3-33,0 4-87,11-13-380,-12 26 467,-3 0 106,-18 47-11,-12 4 29,3 41-124,-6-19-115,-1 34-42,2-36 112,6 8 124,7-32 80,19-5-150,-2-16 35,28-20-88,-14 1 32,57-44 7,-43 33-65,47-31 8,-58 41-139,21-4 201,-34 22 504,11 21-143,-22 10 664,5 59-703,-17-9 120,-3 92-330,-6-56-53,0 58-138,4-83-607,14 27-224,5-57 910,37-3 0,-38-34 0,18-15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10"/>
    </inkml:context>
    <inkml:brush xml:id="br0">
      <inkml:brushProperty name="width" value="0.05714" units="cm"/>
      <inkml:brushProperty name="height" value="0.05714" units="cm"/>
      <inkml:brushProperty name="color" value="#E71224"/>
    </inkml:brush>
  </inkml:definitions>
  <inkml:trace contextRef="#ctx0" brushRef="#br0">75 42 14883,'-17'-26'-535,"2"11"267,8 30 917,1 2-306,0 2-108,-1 1-84,3-3-36,-3 0 59,3-4 77,4-2-43,-2-5-457,2 0 19,0-3 156,2-3-170,5-9 337,-1 3 23,11-18 86,-4 7 342,11-15-326,-14 19-8,7-9-34,-14 20 268,1-2-388,-4 8 109,0 5-238,0 4 70,-2 10-130,0-8-23,-5 13-115,1-13-1187,-1 4 359,5-12 1117,0 1 1,2-8 0,0 3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11"/>
    </inkml:context>
    <inkml:brush xml:id="br0">
      <inkml:brushProperty name="width" value="0.04286" units="cm"/>
      <inkml:brushProperty name="height" value="0.04286" units="cm"/>
      <inkml:brushProperty name="color" value="#E71224"/>
    </inkml:brush>
  </inkml:definitions>
  <inkml:trace contextRef="#ctx0" brushRef="#br0">48 55 8993,'-11'15'2293,"1"-3"-1856,10-12 1510,0 0-1768,4-30 0,-2 20-17,5-22-72,-1 27-29,-2 3-24,3 0 5,-3 2 120,2 6 6,-3-1 101,-3 14-135,2-6-10,-7 10-43,1-10 17,-7 7-98,5-10-81,-3-1-96,3-7-92,0 0-134,-1-4-115,1-2-286,1-5-2080,1-19-1246,2 5 4130,2-7 0,0 15 0,0 6 0</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682.64581" units="1/cm"/>
          <inkml:channelProperty channel="Y" name="resolution" value="1205.55554" units="1/cm"/>
          <inkml:channelProperty channel="F" name="resolution" value="22.75278" units="1/deg"/>
          <inkml:channelProperty channel="T" name="resolution" value="1" units="1/dev"/>
        </inkml:channelProperties>
      </inkml:inkSource>
      <inkml:timestamp xml:id="ts0" timeString="2024-02-28T17:59:48.259"/>
    </inkml:context>
    <inkml:brush xml:id="br0">
      <inkml:brushProperty name="width" value="0.05292" units="cm"/>
      <inkml:brushProperty name="height" value="0.05292" units="cm"/>
      <inkml:brushProperty name="color" value="#FF0000"/>
    </inkml:brush>
  </inkml:definitions>
  <inkml:trace contextRef="#ctx0" brushRef="#br0">50103 1292 4066 0,'0'0'327'0,"0"0"-327"16,0 0 0-16,0 0 41 0,0 0 132 0,0 0 101 15,31-72 13-15,-31 72-95 0,0 0-71 0,0 10-63 16,0 2-43-16,0 15 6 16,0 23-3-16,4 31 13 0,13 29-31 15,1 13-11-15,5 13-5 16,4-2 13-16,-7 9-12 0,7 9 15 0,2-16-2 15,-4-32-10-15,-2-36-6 16,-7-30-18-16,3-16 8 0,0 0 16 0,1-4 12 16,1-4 21-16,0-8 1 0,-5-6 29 15,3-18 25-15,3-12 9 16,1-29-7-16,8-41-17 0,0-33-13 0,0-19-18 16,-4 6-28-16,-12 36 10 15,-7 40-11-15,-4 24 1 0,0 23-2 16,0 4-1-16,-4 9 0 15,0 3-29-15,0 7-6 0,4 9-13 0,3 13-18 16,9 28 67-16,3 28 12 16,8 26-1-16,4 4-11 0,0-20-3 0,-5-24-12 15,-5-24 14-15,6-8-14 0,0-4-12 0,4-6 27 16,6-8 6 0,2-14 42-16,5-14 43 0,-9-20 2 0,2-22 7 15,-2-30 27-15,-4-24 8 16,-10-14-27-16,-11 2-41 0,-10 12-34 0,0 30-12 15,-8 20-18-15,4 18 12 16,0 16-13-16,2 4 1 0,2 8 12 16,-4 0-15-16,4 14-12 0,0 0-18 0,0 0-42 15,0 0-76-15,6-2-45 16,14-2-63-16,3 4-32 0,12 0-180 0,7 0-297 16,1 0-293-16,-8 4-497 15,4 10-205-15</inkml:trace>
  <inkml:trace contextRef="#ctx0" brushRef="#br0" timeOffset="299.89">51548 1876 3384 0,'0'0'1430'15,"0"0"-1240"-15,0 0-25 16,0 0-52-16,0 0-56 0,0 0-14 0,0 0 39 16,-17 82-3-16,21-38-28 15,1 7-48-15,3 2-2 0,0-1 0 16,2 2-1-16,3 0-26 15,-1-6-89-15,3-4-61 0,-1-6-41 0,3-12-55 16,1-10-117-16,7-10-70 16,-2-6-174-16,0-20-354 0,-3 2-86 0</inkml:trace>
  <inkml:trace contextRef="#ctx0" brushRef="#br0" timeOffset="500.38">51891 2026 2486 0,'0'0'1003'0,"0"0"-473"15,0 0-50-15,0 0-111 16,0 0-57-16,0 0-90 0,0 0-79 0,0 0-70 15,-64 112-72 1,29-30 26-16,-13 37 21 0,-1 18 31 0,-1 1-4 16,-2 0-8-16,7-16-13 15,1-2-17-15,7-9-37 0,10-30-15 0,7-25-78 16,13-23-25-16,-1-12 3 0,8-7-6 0,0-2-55 16,4-10-150-1,11-4-227-15,12-24 127 0,12-24-190 0,0 6-788 16,11-36-639-16</inkml:trace>
  <inkml:trace contextRef="#ctx0" brushRef="#br0" timeOffset="800.37">53015 2039 5050 0,'0'0'517'15,"0"0"-517"-15,0 0-94 16,-49-77 45-16,18 54 19 0,-13 10 30 0,-5 11 43 16,-9 2-43-16,-4 8-58 15,4 18 58-15,4 4 39 0,1 10 89 0,5 8-37 16,11 6-43-16,2 5-18 0,8 5-2 16,10-3 2-16,11 1 6 15,6-2-12-15,10-12-3 0,13 0-21 0,10-14-43 16,9-6-17-16,24-12-34 15,14-12-24-15,22-13-73 0,5-18-136 0,-18-5-269 16,-23 5-398-16,-31 13-566 16,11-7-311-16</inkml:trace>
  <inkml:trace contextRef="#ctx0" brushRef="#br0" timeOffset="2070.27">53450 1633 2179 0,'0'0'1661'0,"0"0"-1661"0,0 0-54 16,0 0 54-16,0 0 73 0,0 0 106 0,0 0 3 16,0 0-180-16,0 0 85 15,-58 101 56-15,37-16-23 0,-6 28 19 16,-4 17-4-16,0 6-3 15,4-14-59-15,4-22-52 0,9-22-20 0,6-24-1 16,4-20-45-16,4-14-69 16,0 2-64-16,12-8-99 0,2-10-223 0,13-11-180 15,-4-12-792-15,21-41-335 0</inkml:trace>
  <inkml:trace contextRef="#ctx0" brushRef="#br0" timeOffset="2290.13">53824 1966 4332 0,'0'0'631'15,"0"0"-539"-15,0 0-28 16,0 0-64-16,-77 30-82 0,34-6 82 16,-11 9 21-16,0 3-19 15,1 5-1-15,-3-1 0 0,10-4 60 0,3-8 40 16,10-2 2-16,8-12-57 0,15 0-34 0,1-8-9 16,9-2-3-16,0 3-21 15,15 2 21-15,6 5 0 0,5 6 64 16,10 6-39-16,5-2-25 15,6 2-125-15,7-4-70 0,4-4-101 0,4-4-195 16,4-3-174-16,2-8-534 16,-14-3-252-16</inkml:trace>
  <inkml:trace contextRef="#ctx0" brushRef="#br0" timeOffset="2670.39">54152 2253 840 0,'0'0'3123'15,"0"0"-2772"-15,-97 17-202 16,62-1-13-16,4 4 36 0,4 0 73 0,9 0-19 15,5-4-101 1,9 4-77-16,4-6-47 0,17 0 18 0,1-4 11 16,13-6 0-16,8 0 7 15,7-8 11-15,6-8-14 0,-7-6-13 0,-1-6-20 16,-7 2 1-16,-10-4-2 0,-11 10 0 0,-12-2 32 16,-4 4-8-1,-4 0-24-15,-14-2-43 0,-11-2-54 0,-4 11-37 16,-7-4-36-16,5 6 18 15,0 5-7-15,8 0-56 0,8 0-94 0,11 0-62 16,8 3 28-16,8-3-79 16,11 0-94-16,12 0 387 0,4-6 129 15,9-2 158-15,5 0 76 0,5-4 28 0,0 2 31 16,-1 1 0-16,5 0 3 16,-2-1-57-16,-2 0-100 0,-4 5-71 0,-3-2-49 15,-10 3-18-15,-6-1-1 16,-4 4-37-16,-6-5-90 0,-7 4-34 15,-1-3-38-15,-9-2-75 16,-2-1-192-16,-2-4-352 0,0-2-747 0</inkml:trace>
  <inkml:trace contextRef="#ctx0" brushRef="#br0" timeOffset="2950.66">54851 1584 2532 0,'0'0'665'0,"0"0"-293"0,0 0-12 0,0 0-6 16,0 0 27-16,-85-40-142 16,58 58-129-16,5 12-55 0,-5 11-9 0,4 12 18 15,-2 17 34-15,3 32 2 16,3 28 12-16,2 20-30 0,9 4-33 15,-2-12-19-15,6-24-30 16,0-36-1-16,4-18-29 0,0-18-58 0,0-12-3 16,0 7-58-16,0-2-89 15,0-5-130-15,-9-12-316 0,3-11-962 0,-6-16-705 0</inkml:trace>
  <inkml:trace contextRef="#ctx0" brushRef="#br0" timeOffset="3260.78">54646 2294 3845 0,'0'0'889'0,"0"0"-888"16,0 0-1-16,93-14 65 15,-31 0 76-15,23 4 45 0,23-2-24 0,-3 0-80 16,3 0-70-16,-15 4-12 0,-27 2-128 0,-8-2-61 16,-13 2 3-1,-6-4-14-15,7-6-97 0,10-6-109 0,2-12-274 16,-9-10-522-16,-14 6-515 15</inkml:trace>
  <inkml:trace contextRef="#ctx0" brushRef="#br0" timeOffset="3451.14">55647 842 2651 0,'0'0'1869'16,"0"0"-1457"-16,0 0-137 0,-89-44-172 0,58 44-103 16,-2 21 3-16,-10 26 12 0,-1 43 22 0,3 54-4 15,1 34 4-15,9 20-10 16,5 18 76-16,3 0-12 0,0 20-9 15,-4 8-43-15,2-18-36 16,3-21-3-16,-1-40-39 0,4-24-19 0,-5-18-69 16,-7-11-19-16,-3-26-36 15,-5-22-111-15,0-18-259 0,16-20-554 0,-39 8-1190 16</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12"/>
    </inkml:context>
    <inkml:brush xml:id="br0">
      <inkml:brushProperty name="width" value="0.04286" units="cm"/>
      <inkml:brushProperty name="height" value="0.04286" units="cm"/>
      <inkml:brushProperty name="color" value="#E71224"/>
    </inkml:brush>
  </inkml:definitions>
  <inkml:trace contextRef="#ctx0" brushRef="#br0">0 0 6210,'6'11'1304,"1"-3"-1150,-7-8 258,0 0-210,23 26 16,-14-20 37,17 20 19,-22-26 17,-2 0 9,2 0 47,1 0 28,1 0-22,-2 0 67,1-2 459,1 0 370,-2 0-976,1 0 284,-1-1-314,-4 3 214,2-2-278,0 2 176,0 0-229,1 0 51,-1-4-88,-2 0 35,2-5-88,-2 3 0,0-5-78,0 5-39,0-3-8,0 5-329,0-1 259,0 5-26,2-2 185,0 2 188,2 0-127,-1 0 29,1 0-37,-2 0-50,0 0 5,0 0 45,0 0-47,1 2-6,-1 1 62,2 1 167,-2 4-148,-2 1 149,2 6-124,-2-9-131,-4 7-339,0-8-1019,-5-1-186,1-6 1569,-7-13 0,8 8 0,-1-8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13"/>
    </inkml:context>
    <inkml:brush xml:id="br0">
      <inkml:brushProperty name="width" value="0.05714" units="cm"/>
      <inkml:brushProperty name="height" value="0.05714" units="cm"/>
      <inkml:brushProperty name="color" value="#E71224"/>
    </inkml:brush>
  </inkml:definitions>
  <inkml:trace contextRef="#ctx0" brushRef="#br0">66 117 8980,'-4'2'2247,"2"-2"-235,2 0-2011,-26-28-320,20 15 328,-22-21 10,28 23 652,0 3 5,2 1-63,0 1 499,9-1-269,0 5 391,10 0-537,-10 2 160,8 0-813,-10 0 15,4 2-302,-9 2-530,2 1 40,-4-3 450,-2 2 111,0-2 567,0 0 252,-4-2-347,-7 5-54,3-3 97,-9 4 105,6-4-1851,-8 5 510,10-7-4360,-17 0 5150,71-7 0,-47 1 0,56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14"/>
    </inkml:context>
    <inkml:brush xml:id="br0">
      <inkml:brushProperty name="width" value="0.05714" units="cm"/>
      <inkml:brushProperty name="height" value="0.05714" units="cm"/>
      <inkml:brushProperty name="color" value="#E71224"/>
    </inkml:brush>
  </inkml:definitions>
  <inkml:trace contextRef="#ctx0" brushRef="#br0">78 31 8224,'9'0'2044,"-3"0"-1344,-6 0 1852,0 0-1953,22-4-2,-16 4-60,18-5-102,-24 3 857,2 2-1101,-7 5 143,1-1-47,-9 7 16,0-1-208,-2 3-118,-8 9 249,4-7-378,-7 4 243,15-13-326,-2-1-3,11-8-565,0-5 369,4-3 429,15-12 164,-2 12 132,20-15-127,-18 18 54,11-7 93,-16 10 337,3 1-232,-8 4 19,-5 2-778,0 2 555,-2 7-118,-2-4 268,-2 5-73,-3-7 153,-3-1-359,-1-2-362,-4-6 422,4-3-642,-6-8-80,8 3-842,-3-6-183,7 12 1578,-12 15 1,13-5 0,-9 11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15"/>
    </inkml:context>
    <inkml:brush xml:id="br0">
      <inkml:brushProperty name="width" value="0.05714" units="cm"/>
      <inkml:brushProperty name="height" value="0.05714" units="cm"/>
      <inkml:brushProperty name="color" value="#E71224"/>
    </inkml:brush>
  </inkml:definitions>
  <inkml:trace contextRef="#ctx0" brushRef="#br0">0 140 13848,'24'-19'5865,"-5"4"-4604,-19 15-1559,0 0-134,2-2 606,0 4-567,0-2-210,-2 4 1003,0-2-545,-2 1 133,2-3 1120,-2 2-650,-2-2-832,-3-5-94,3-1 391,-5-7-347,7 0 381,0-10-86,4 8 125,3-7 523,1 14 808,5-1 704,-5 7-421,18 11-1516,-11-1-395,14 16-532,-16-7 179,4 15-311,-8-13-157,-1 11-19,-4-13 300,-2 5 802,0-11-1085,0-1 77,0-3 1224,0-5 0,0 0 0,0-2 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16"/>
    </inkml:context>
    <inkml:brush xml:id="br0">
      <inkml:brushProperty name="width" value="0.05714" units="cm"/>
      <inkml:brushProperty name="height" value="0.05714" units="cm"/>
      <inkml:brushProperty name="color" value="#E71224"/>
    </inkml:brush>
  </inkml:definitions>
  <inkml:trace contextRef="#ctx0" brushRef="#br0">1455 1 11494,'-4'2'4950,"2"-2"-2293,2 0-3033,-52 30 1421,31-17-243,-41 23-254,42-21 18,-12 9 509,-9 8-556,1 2-13,-31 24 474,20-15-975,-57 49 50,31-27-94,-68 61 87,50-45-87,14-10 0,-1 2 38,-14 13-113,10-7 1,3-2-417,10-4-3644,-28 26 4205,82-78 0,6-6 0,13-15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17"/>
    </inkml:context>
    <inkml:brush xml:id="br0">
      <inkml:brushProperty name="width" value="0.05714" units="cm"/>
      <inkml:brushProperty name="height" value="0.05714" units="cm"/>
      <inkml:brushProperty name="color" value="#E71224"/>
    </inkml:brush>
  </inkml:definitions>
  <inkml:trace contextRef="#ctx0" brushRef="#br0">0 5 14163,'15'-2'1751,"-4"0"-1248,-11 2 680,0 0-963,2 51 155,2-27-179,5 45 55,1-39-261,3 4-242,2 4-33,2 7 179,1 7 30,-1 4-115,13 66-76,-11-39-70,7 50 286,-16-60-35,3 36 68,-6-27-101,1 59-321,-3-64 55,-1 20-132,0-41-150,3-9-758,-1-9 1334,9-10 0,-6-13 0,-1-6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18"/>
    </inkml:context>
    <inkml:brush xml:id="br0">
      <inkml:brushProperty name="width" value="0.05714" units="cm"/>
      <inkml:brushProperty name="height" value="0.05714" units="cm"/>
      <inkml:brushProperty name="color" value="#E71224"/>
    </inkml:brush>
  </inkml:definitions>
  <inkml:trace contextRef="#ctx0" brushRef="#br0">0 1 10172,'17'11'1480,"-4"-3"-1334,-13-8 1357,0 0-779,45 35-618,-21-18 73,38 30 35,-28-28-219,5 5 325,3 1-39,6-1-144,50 25-283,-31-19 422,65 26-122,-69-30 2,44 10-79,-47-14-5,40 8-119,-46-15 17,27 4-126,-40-11-41,8 3-240,-23-7-109,-2 1-271,-5-5-318,-6 0-559,0 0-2631,-7 0 4305,-2-5 1,-1 3 0,-3-4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19"/>
    </inkml:context>
    <inkml:brush xml:id="br0">
      <inkml:brushProperty name="width" value="0.04286" units="cm"/>
      <inkml:brushProperty name="height" value="0.04286" units="cm"/>
      <inkml:brushProperty name="color" value="#E71224"/>
    </inkml:brush>
  </inkml:definitions>
  <inkml:trace contextRef="#ctx0" brushRef="#br0">0 944 7976,'15'0'2789,"-2"0"-2271,-13 0 191,0 0-474,58-45-8,-24 17-29,50-41-44,-39 27-16,6-3 186,56-45-63,-34 30-29,71-54-9,-76 58 0,50-36 32,-49 39-74,40-29 21,-51 35-21,12-4-243,-29 23-47,-11 6 3,-8 9-5,-10 7 37,-5 8-189,-9 9-1192,-18 27 124,1 1-871,-15 17-3581,8-20 5733,-4 1 1,17-18-1,-2-4 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20"/>
    </inkml:context>
    <inkml:brush xml:id="br0">
      <inkml:brushProperty name="width" value="0.05714" units="cm"/>
      <inkml:brushProperty name="height" value="0.05714" units="cm"/>
      <inkml:brushProperty name="color" value="#E71224"/>
    </inkml:brush>
  </inkml:definitions>
  <inkml:trace contextRef="#ctx0" brushRef="#br0">6 9 15636,'-2'-5'-233,"-2"1"1650,4 4-183,2 11-416,0-1-379,3 12-24,3 4-192,3 4-204,4 8 824,17 67-307,-8-32-813,16 81-159,-23-68 287,1 25-71,-8-29 57,-3 1-33,1 3 57,-1 0-35,-1-3-138,7 27-302,-2-33-909,12 24 155,-3-63-2269,20-12-1435,-14-30 4968,8-37 0,-21 22 0,-4-11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21"/>
    </inkml:context>
    <inkml:brush xml:id="br0">
      <inkml:brushProperty name="width" value="0.05714" units="cm"/>
      <inkml:brushProperty name="height" value="0.05714" units="cm"/>
      <inkml:brushProperty name="color" value="#E71224"/>
    </inkml:brush>
  </inkml:definitions>
  <inkml:trace contextRef="#ctx0" brushRef="#br0">1 1 16554,'17'17'-1692,"-4"-2"990,-13-15 2670,0 0-611,51 39-1766,-25-22 240,41 34 159,-40-29-700,6 1 1029,-1 3-59,2 0-443,50 32-551,-27-22 1253,72 37-258,-60-37 162,59 24-94,-51-25-16,78 31 11,-83-34-212,48 20-219,-79-33-255,2 7-335,-24-11-519,-8 0-217,-4 0-497,-5-3-1801,-4 1 4035,-11-6 0,8-3 0,-8-4 0</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682.64581" units="1/cm"/>
          <inkml:channelProperty channel="Y" name="resolution" value="1205.55554" units="1/cm"/>
          <inkml:channelProperty channel="F" name="resolution" value="22.75278" units="1/deg"/>
          <inkml:channelProperty channel="T" name="resolution" value="1" units="1/dev"/>
        </inkml:channelProperties>
      </inkml:inkSource>
      <inkml:timestamp xml:id="ts0" timeString="2024-02-28T18:01:46.992"/>
    </inkml:context>
    <inkml:brush xml:id="br0">
      <inkml:brushProperty name="width" value="0.05292" units="cm"/>
      <inkml:brushProperty name="height" value="0.05292" units="cm"/>
      <inkml:brushProperty name="color" value="#FF0000"/>
    </inkml:brush>
  </inkml:definitions>
  <inkml:trace contextRef="#ctx0" brushRef="#br0">57466 16722 2674 0,'0'0'532'0,"0"0"-248"0,0 0-65 15,0 0-103 1,83-62 47-16,-65 56-8 0,7 6-34 0,-6 2-46 16,-1 8-22-16,7 10-7 15,-2 2-2-15,-3 6 17 0,1 2 7 0,-4 3 3 16,-7 4-37-16,0-3-13 16,-10-5 1-16,0 2 2 0,-10-5 4 0,-4-3 27 15,-7-8 31-15,-6-1 49 0,-2-9-20 16,0-5-5-16,-2-1 12 15,0-17-7-15,2-4-21 0,2-7-19 0,2-8-2 16,11 1-19-16,2-4-8 16,7 4-19-16,5 5-3 0,5 8-22 15,9 3 1-15,3 2 0 16,9 4 18-16,5 5-3 0,7 0-16 0,-1 2 15 16,0 7-17-16,-2 0-16 15,0 3-2-15,-8 7 15 0,-8 2-33 0,-5-2 24 16,-7 4-12-16,-7 0 12 0,-7-2 12 15,-9 2 20-15,-9 0-2 16,-6 4 0-16,-8-3-3 0,-7 2-13 0,-1-4 16 16,-1-8-6-16,1-1 1 15,5-4 5-15,5-4 12 0,12-8-9 0,5-2 6 16,13-4-1-16,7 2-26 16,2-2-12-16,13 2 9 0,6-2 2 0,5 2-11 15,5 3 12-15,0 0-1 0,0 7-2 16,0 4-12-16,1 2 0 15,-6 2 0-15,-3 8 3 0,0 4 9 0,-11 0-15 16,-1 6 6-16,-9 0 9 16,-2 0-4-16,-13 2 7 0,-5 4 16 0,-7-6 8 15,-4-2 0-15,-2-4-3 16,-2-4 0-16,0-4 0 0,4-6 3 16,0 0-6-16,4-8 3 15,6-4-2-15,5-4-4 0,6-2-13 0,4-4-2 16,4-2-3-16,0 2-19 0,12 4-2 0,2 4 3 15,11 4-6-15,0 4 12 16,4 0 12-16,4 6-12 0,0 0 3 16,-2 6 9-16,-2 2-9 15,0 4 9-15,-8-2-15 0,-9 0-9 0,1 2 2 16,-13-2 1-16,-3 0 24 16,-11 2 15-16,-9 2 16 0,-4 0-13 0,-4-1-6 15,0-8 12 1,-2-4-3-16,2-1-3 0,2-1 3 0,7-9 3 15,5-6 3-15,7-4-13 0,6-2-14 0,4-2-3 16,4 4-12-16,12 0-6 16,1 3 9-16,-1 6 10 0,9 3-16 0,-2 7 0 15,0 1 6 1,-1 0-3-16,3 1 3 0,-6 5 11 0,-1 1-11 16,-5-1 9-16,-5 1-12 15,-6-5 13-15,-2 3 2 0,0 0 1 0,-2-1 38 16,-8 0 0-16,-5-1-15 0,-1 2-9 0,-5-1-13 15,0-2-1 1,3 1 0-16,-1 0 0 0,3-1-1 0,5-2 1 16,5 1 0-16,0-1-1 15,4 0-12-15,2 0-9 0,0 0-18 0,0-1-15 16,0-4-28-16,6-2-63 16,4-7-97-16,-1-9-202 0,5 10-505 15,5-24-1154-15</inkml:trace>
  <inkml:trace contextRef="#ctx0" brushRef="#br0" timeOffset="4025.83">64765 6642 1873 0,'0'0'2068'0,"0"0"-1888"15,0 0-111-15,39-86 15 16,-20 54 37-16,-1 2 43 0,5 2 73 0,2 3-59 16,0 2-93-16,0 5-54 15,1 2-19-15,-7 9 15 0,-2 0 13 16,-3 7-13-16,-2 0-14 16,1 8-1-16,-3 6 18 0,-2 5 10 0,-3 16 15 15,-3-1 2-15,-2 6 10 16,-11 4-3-16,-7 2 5 0,-5-2-8 0,-4-1 15 15,-2-8 8-15,2-7 13 0,5-14 12 0,-1-8 17 16,4-6 1 0,1-8-28-16,1-18-54 0,1-2-33 0,3-16-9 15,3-2-3-15,4-5 0 16,4 2-1-16,2 7 0 0,0 3 1 0,4 10 0 16,6 8-2-16,4 8-19 15,5 7-6-15,4 0-3 0,4 6-6 16,2 10 0-16,0 8-12 15,-5 9 18-15,-5 6-4 0,-5 4 16 0,-9 8 18 16,-5-5 0-16,-9 6 27 0,-9-4 13 0,-5-4-4 16,-6-6 9-16,2-4 0 15,0-10 6-15,3-12 6 0,-1-6 16 16,2-12-13-16,4-14-27 16,1-17-33-16,5-4-21 0,9-3-6 0,4 4 15 15,0 6-6-15,11 8 6 16,1 10-12-16,0 9 0 0,3 6 3 0,-1 7-10 15,3 0-2-15,-3 2 3 0,3 8 3 16,-5 2 6-16,-1 2 6 16,-3 0 12-16,-2 0-8 0,-4-2 11 0,-2-2 2 15,0-2 22-15,-4 3 0 16,-2-4-21-16,-5 3 21 0,-1 2-13 0,-4-5-11 16,-5 6-72-16,-2-5-88 15,-4-2-120-15,4-6-287 0,7 0-968 16,-7-14-2024-16</inkml:trace>
  <inkml:trace contextRef="#ctx0" brushRef="#br0" timeOffset="14569.28">23059 8983 2357 0,'0'0'622'16,"0"0"-324"-16,0 0-31 0,0 0 1 0,0 0-15 15,0 0-32-15,0 0-56 16,2-89-36-16,-2 51-18 0,0-5-34 0,2-24-6 16,-2-16 5-16,2-31-11 15,2-17-16-15,-4-1-19 0,2-8-8 16,0 2-10-16,0-7-12 16,7-10 2-16,-1 7-1 0,6 10 0 0,3 18 1 15,-1 15 10-15,-1 16 9 0,-5 21-18 0,3 12-3 16,-7 14-2-16,0 4-25 15,-4-3-19-15,4-8-30 0,-4-4-50 16,-2 10-55-16,-4 3-4 16,-6 6-188-16,2 10-595 0,-11-8-1185 0</inkml:trace>
  <inkml:trace contextRef="#ctx0" brushRef="#br0" timeOffset="15169.62">30726 6174 2476 0,'0'0'560'0,"0"0"-113"0,0 0-2 0,0 0-100 16,0 0-54-16,0 0-42 16,0 0-16-16,-79-47-32 0,71 47-31 0,0 9-54 15,-3 13-65-15,7 20-37 16,4 49-13-16,6 54 1 0,7 47-2 16,1 36 15-16,-3 16-14 15,-9-4-2-15,0-6-23 0,0-16-115 0,0-24-86 16,0-28-77-16,0-32-77 0,-2-34-276 0,0-37-915 15,-6-13-751-15</inkml:trace>
  <inkml:trace contextRef="#ctx0" brushRef="#br0" timeOffset="16250.24">27282 6300 3764 0,'0'0'623'0,"0"0"-332"0,0 0-85 16,-39-73-72-16,28 64 7 0,1 5 75 16,0 4-22-16,1 0-100 15,-1 14-94-15,0 10-14 0,-5 20-35 0,5 30 25 16,-3 30 21-16,5 12 3 0,6-4 2 15,2-14 0-15,2-24-2 16,6-21-3-16,7-17-79 0,1-13-51 0,9 5-4 16,4-2-22-16,6-6-73 15,5-10-83-15,1-10 46 0,2-6-114 0,-1-12-302 16,-7-1-531 0,-8-2-163-16</inkml:trace>
  <inkml:trace contextRef="#ctx0" brushRef="#br0" timeOffset="16680.78">24901 6766 3384 0,'0'0'509'0,"0"0"-288"16,0 0-140-16,0 0 0 16,0 0 61-16,0 0 66 0,0 0-55 15,0 0-99-15,0 0-54 16,0 0 0-16,57-30 46 0,5 26 58 0,25-1-43 16,27-2-34-16,6 5-27 15,-9-2 0-15,-22 4-3 0,-29 0 2 0,-14 0-48 16,-9 0-58-16,6 0-55 15,-1 0-29-15,3 4-48 0,-8-4-77 16,-10 0-281-16,-8 0-603 0,-15-12-904 0</inkml:trace>
  <inkml:trace contextRef="#ctx0" brushRef="#br0" timeOffset="16951.09">24836 6427 3659 0,'0'0'444'0,"0"0"-235"0,0 0-113 0,0 0-96 16,0 0-6-16,-101 25-68 0,60-3 42 15,-7 12 32-15,-1 4 32 16,-1 2 11-16,3 4 25 0,1-6 34 0,9-4 40 16,4-2-4-16,8-6-40 15,8-4-46-15,7-4-52 0,10 4-13 0,0-2-23 16,17 6 29-1,9 2 7-15,16 6 68 0,16 6 14 0,24 12-45 16,26 8-37-16,20 5-11 0,11-2-154 0,9-13-149 16,7-14-223-16,-31-14-1014 15,15-16-961-15</inkml:trace>
  <inkml:trace contextRef="#ctx0" brushRef="#br0" timeOffset="17321.06">28282 6800 4270 0,'0'0'644'0,"0"0"-421"0,0 0-104 16,0 0-113-16,85-34-6 16,-50 22 0-16,17 5 0 0,26 6 49 0,32 1 12 15,18 0-34-15,7 0-24 16,-5 0 9-16,-17-4-12 0,-7 2 1 0,-7-6-1 15,-10 3-36-15,-17-4-98 16,-14 1-98-16,-18-5-99 0,-9 0-146 16,4-7-634-16,-8 2-451 0</inkml:trace>
  <inkml:trace contextRef="#ctx0" brushRef="#br0" timeOffset="17521.77">29368 6124 3972 0,'0'0'694'0,"0"0"-299"15,0 0-252-15,0 0-139 0,0 0-4 0,72 3 60 16,-29 16 23-16,5 5-26 16,8 6-20-16,-5 12-34 0,1 2 12 0,-9 6-13 15,-9-2 16-15,-12 2 0 0,-13 0 31 16,-9 2 21-16,-11 2-25 16,-14 0-21-16,-14-1-24 0,-19 4-60 0,-20-5-101 15,-28-11-116-15,-7-11-179 16,24-21-1227-16,4-17-1294 0</inkml:trace>
  <inkml:trace contextRef="#ctx0" brushRef="#br0" timeOffset="65219.67">5639 20015 179 0,'0'0'2740'0,"0"0"-2442"0,0 0-272 0,0 0-14 16,0 0-2-16,0 0-9 16,0 0 15-16,0 0 108 0,0 0-3 0,-70 0-39 15,70 0-82-15,8 0-120 16,9-3 120-16,1-3 22 0,7 2 7 0,4 0-29 16,2 0-26-16,0 2 1 15,4 2 3-15,-2 0 9 0,6 0 13 0,1 0 89 16,3 0-45-1,3 0-6-15,3 0-12 0,1 0-23 0,-1 2 9 16,3 2-12-16,-2 0-2 0,-3 0-10 0,3 5-7 16,-3-3 3-16,3 5 16 15,4-3 15-15,12 4-15 0,17-6 19 0,20 1-17 16,9-4 13 0,3-3-12-16,-3 2-2 0,-11-2 1 0,7 1 27 15,-1 2 50-15,3 3-3 16,1-1-13-16,-3-2-10 0,2 1-31 0,-1 2-22 15,5-3 1-15,2-2 1 16,1-1 1-16,3 0 10 0,2 0-12 0,2 0 21 16,6-1-21-16,1-6 0 0,5-2 1 15,3-2 11-15,5 2-13 16,5-4-12-16,0 3 12 0,-2 3 1 0,0 0-1 16,-3 5 1-16,1-3-1 15,-5 4 1-15,-1 1 25 0,4 0 49 16,-3 0 15-16,1 0 72 15,-1 0-4-15,7 0-53 0,0 0-35 0,2-5-30 16,6-2-37-16,2 3-2 16,0 1 2-16,0-4-1 0,-2 7-2 0,-4 0-16 15,-4 0 16-15,-3 0 1 0,1 8-1 0,-2-2 0 16,3 2-1 0,1-3 2-16,2 6-2 0,4-5 2 0,2 2-1 15,6 0 0-15,5-4 2 16,7 0-1-16,5 0 1 0,2-2-1 0,-2 1 1 15,2 0 11-15,1 3-12 16,5-6 0-16,3 2 1 0,1-2 16 16,-2 0 4-16,6 0 8 0,-8-2-17 0,11-4-11 15,-5 0 1-15,10 0-1 16,-5-2-2-16,-1 5 1 0,5-8-1 0,1 5 0 16,7-4-1-16,6 2-1 15,-2-2-1-15,4 2 2 0,2-2 1 16,6 0 0-16,3-2 2 15,-1-2-2-15,-1 4-12 0,-3 2 9 0,2-2 3 16,-10 6-1-16,8 0 1 16,-6 0 0-16,5 2 1 0,-5 0 1 0,-2 0 1 15,8 0-1-15,-6 0-1 0,8 1 1 16,-2-4 1-16,5 1-1 16,1 0 10-16,5-2-1 0,-3 2-11 0,7-3 0 15,0 6 10-15,0-4 3 16,3 2-1-16,-7 3-1 0,2-4-10 0,-1 2 16 15,1 0-14-15,2-1 22 16,-5-4 21-16,1 5-25 0,8-2 7 16,-5 0-1-16,9-4 4 0,-4 0 5 0,2-2-33 15,0 8-3-15,-6-2-1 16,6 3 1-16,-7-2-15 0,3-1 15 0,-4 4 2 16,-1 0-2-16,1 0-1 15,-2 0-11-15,-1 4 0 0,3-1 11 16,0-2-1-16,5 3-17 15,1-2 17-15,0 6 1 0,4-4 1 0,6 2-1 16,1-2 2-16,1 1 1 16,-4 2 1-16,4-1 13 0,-4 4-13 0,0 2-3 15,3-4 0-15,-3 6 3 0,0-4 9 16,2 4-12-16,-10 0 2 16,2 4 0-16,0-4-2 0,-4-5 0 0,3 8-1 15,-3-4 1-15,2-2 0 16,2-2 0-16,0 4 1 0,2-3 0 0,-2 2 0 15,-4 3-1 1,-5 4-9-16,1-1-13 0,0 0 10 0,-5 4 10 16,1-4 2-16,-7 4 0 0,2-4 0 0,3 0 0 15,-7 6 0-15,-2-10 2 16,-2 0 1-16,-2-2 9 0,-4 1 4 0,-2-2-16 16,-2-2 1-1,-4 4-2-15,-3 4 2 0,-3-8-2 0,-5 1 1 16,-2 2-2-16,-8-2 0 15,-6-1 2-15,0-4 2 0,-7-3 16 0,-3 4-3 16,-9-4 52-16,-4-2-3 16,-8 0-15-16,-9-2 15 0,-6-8 36 15,-3 0-40-15,-3-4-42 0,-2-2-18 0,0-2-1 16,-2-4-1-16,-5 2-13 16,-1 0-36-16,-8-2-31 0,-5-2 3 0,-4 0 12 15,-8 0 24-15,-2-1 41 16,0-2 2-16,-6 4 3 0,-5-7 22 15,1-1-10-15,-15 5 6 16,-10 0 10-16,-11 4 8 0,-4 0 1 0,9-8-13 16,6-6-9-16,4-8-6 15,-3-2-11-15,-1-4 2 0,-6 0-3 0,-5-1 0 16,-4-8-2-16,1 1 1 0,-7-8-32 16,-4 4 0-16,-5-9 2 15,-3 2 7-15,-4 1 6 0,1-15 2 0,-1-12 14 16,3-10-10-16,1-11-24 15,-2 9 2-15,-3 7-8 0,-3 7-1 0,-3-2 26 16,-4-1 17-16,-4 0 0 16,-2-4 1-16,0 4 13 0,-6 0-13 0,-6 0-1 15,-3 2-1-15,-3-2-1 16,-1 0 2-16,-2 0-1 0,-1 2-18 16,-1-2 19-16,0 6 3 0,-2 2-3 0,0 0 0 15,-1 1 3-15,-1 4 27 16,-4 5-5-16,2-2 11 0,0 2-12 0,-4 0 7 15,0 2-10-15,-2 0-3 16,8 12-17-16,4 8 0 0,4 12 1 16,3 4 0-16,-5-13-2 15,-2-4-18-15,-4-3 0 0,1-3 3 0,1 6-43 16,0 1 0-16,-2 2 34 0,0 6-13 0,-4 0 1 16,-4 5 12-16,0-1 24 15,-4 8 0-15,-7 3-1 0,-3-3 1 16,-15 0 0-16,-19-2-1 15,-14-6-20-15,-13 4 2 0,3 2 1 0,1 8 6 16,5 2 9-16,-4-2-16 16,-11 0 16-16,-8-1 1 0,-9 0-1 0,-9 1-21 15,-9 2 2 1,-10-3-5-16,-11 1 2 0,-8 3 1 0,-14-5-1 16,-9 5-3-16,-7 0 1 0,-12-1 8 0,-3-1-11 15,-6 0 11-15,3-1-18 16,-5 0 0-16,-5-2-12 0,-2 3 24 0,-4-6 24 15,-2 4 1 1,-10 0 2-16,-3 1 10 0,-7 0 10 0,-5 2 9 16,-6-3 9-16,-12 2-9 15,-9 1-13-15,0-1-15 0,-8 2 10 0,-4 1-13 16,-2-2-2-16,-4-2-14 16,-5 0-27-16,-1 2 25 0,-3 0-10 15,-3-2 4-15,-3 2 24 0,-6 0 16 0,-6 0-13 16,-6 6 18-16,-9-2-19 15,-6 4-2-15,-8-3-2 0,-6 6 1 0,0 1-48 16,-7-1 3-16,-2 3 24 16,-3-1-24-16,-3-3-1 0,-2 4 13 15,-2 2-65-15,-2-6 52 16,-2 4 32-16,-2-1 15 0,-6-6 13 0,4 7-12 16,-9-1 0-16,-1-2-1 0,-1 3-19 0,-3-2-40 15,3 2-29-15,-1 0-38 16,3 4-41-16,1 0 38 0,4 0 69 15,1 1 58-15,3-2 2 16,0 5 25-16,0-2 3 0,-2 3 26 0,6 4 22 16,-9-1-4-16,7 0-37 15,-2 2 15-15,0 0-25 0,-2 4-6 0,2 0-17 16,-1 7-2-16,1 2 0 16,2 1-3-16,6 2-19 0,2 0 7 15,1 5 12-15,5-6-78 0,2 7-17 0,7 4-38 16,4-3 12-16,8 6-3 15,2-3 0-15,6 0 40 0,3 2 30 0,3 0 31 16,9 2-19-16,6 3 7 16,10-4 11-16,9 3 27 0,10-4 26 15,10 2 25-15,11-2 58 16,10 2 9-16,8 0-38 0,8-3-58 0,13 0 0 16,6-1-22-16,13-2 4 15,6-2 12-15,8 0-14 0,10-4 17 0,4 4 38 16,7-4 26-16,8 2 11 0,6-3-5 15,4 2 2-15,9-1 16 16,1 2 0-16,9-7-6 0,4 3-54 0,6-2-34 16,9-7-13-16,5 1-28 15,7 0-66-15,4 2-76 0,4-4 0 0,8-2 28 16,9 4 18 0,8-2 57-16,8 4 61 0,13 0 6 0,16-4 35 15,17-2-33-15,1 4 71 16,-5 2 60-16,1 0 6 0,-5 4-35 0,5-4-7 15,5 2-43-15,8 2 9 0,4-2-16 0,5 2-3 16,3-2 2 0,2 5 14-16,3 0-17 0,4 1 0 0,-1 2-12 15,3 5-6-15,0 8 22 16,1 3-7-16,-1 12-9 0,2 18 0 0,4 24-19 16,2 32-10-16,2 19 13 15,6 4-14-15,9 11 30 0,-1 8-6 16,9 18-13-16,-2 28 10 0,2 12-7 0,-5 10 7 15,1 8 18-15,-4 8-13 16,-3 4 5-16,1 8-30 0,1-2 14 0,7-4-6 16,4 0-10-16,4 0-16 15,4 6-128-15,6-4-149 0,9 0-185 16,6-1-475-16,-13-68-660 16</inkml:trace>
  <inkml:trace contextRef="#ctx0" brushRef="#br0" timeOffset="66733.13">26813 10802 1178 0,'0'0'774'0,"0"0"-424"0,0 0-49 15,0 0-18-15,0 0-46 16,0 0 28-16,0 0-24 0,0 0-73 0,0 0-58 15,-31 10-79 1,39-3 93-16,0 4 171 0,-2 3-109 0,3 0-87 16,-5 6-44-16,-4 1-18 15,0-1-15-15,0 3-4 0,0-3-17 0,0-4-1 16,0-6-3-16,0-4-12 0,0-4 15 0,0-2 12 16,0 0 53-1,2-4 85-15,-2-3 100 0,0-4-86 0,0-3-88 16,0 6-33-16,-2-2 17 15,2 4 22-15,-2 5 6 0,0-2 5 0,2 3-17 16,0-2-34-16,0 0-18 16,0 0-24-16,2-2-2 0,0 0-40 15,4-9-3-15,2 4 2 16,3-5 10-16,-1 0-54 0,-2 1-104 0,-2 7-110 16,-4 1-311-16,-4 5-1212 0,-51 88-978 0</inkml:trace>
  <inkml:trace contextRef="#ctx0" brushRef="#br0" timeOffset="68936.11">26608 17729 2654 0,'0'0'626'15,"0"0"-299"1,0 0-15-16,17-77-41 0,-9 63-7 0,-4 6 1 15,-2 7-53-15,2 1-124 16,-2 0-88-16,4 7-79 0,3 3 48 0,5 6 31 16,3 6 0-16,1 2 3 15,-3 6 0-15,1-2 10 0,-5-2-1 16,-3-3-11-16,-4-4 2 16,-4-5 24-16,0-4 19 0,-6-2 22 0,-7 0 38 15,-5-8 1-15,-3 0 5 0,-4-2-15 0,1-12 25 16,3 0-25-16,2-8-40 15,5-2 6-15,6 0-5 0,5-6 5 16,3 6 7-16,7-2-19 16,7 6-30-16,7 0-21 0,-1 4-9 0,5 7-9 15,2 2 0-15,-2 7-9 16,0 0-6-16,0 4-1 0,-7 6 10 0,1 2 3 16,-7 5-9-16,-6 2 12 0,-4-1 16 15,-2 4 2-15,-6-2 0 16,-6 1 27-16,-5 0 6 0,-1-5-12 0,-3-2 6 15,2-4-5-15,-1-6 17 16,5-4 6-16,1 0 0 0,1-10-9 0,7-6-21 16,4 0-15-16,2-7-36 15,0-6-3-15,10 1 6 0,3 6 0 16,3 1-9-16,3 5 2 16,-2 7 16-16,1 5-3 0,5 4-6 0,-5 0 5 15,5 10-11-15,-2 6 3 0,0 8 6 0,-7-2 12 16,-2 6-1-16,-5-2 1 15,-5-2 0-15,-2 0 0 0,-9 0 18 16,-7-4 14-16,-3 5 10 16,-1-6 0-16,-9-5 1 0,4-2-1 0,-2-6-6 15,4 0 3-15,5-6 12 16,5 0 7-16,5-7-7 0,4 0-33 0,4-9-24 16,4 0-34-16,8-6-11 0,7-2 20 15,2 2 25-15,1 2 0 16,1 4-3-16,0 4 2 0,0 3 7 0,-5 2-15 15,-1 7 0-15,-5 0 2 16,1 7-2-16,-5 0 6 0,-2 3 8 0,-6 2 4 16,0 0 13-1,0 4 2-15,-12 0 14 0,-3 2 5 0,-1 0 5 16,-7 0 3-16,0-4 4 16,-2-4-1-16,1 0 12 0,-1-7-2 0,4-3 14 15,0-3-21-15,5-8-2 0,3-6-29 0,3-1-2 16,2 0-21-16,6-2 2 15,2 7-8-15,0 4-3 0,6 1-28 0,4 2 4 16,3 4 11 0,3 2 19-16,3 0 0 0,4 4 12 0,-1 4 10 15,1 2-14-15,0 0 15 16,-5-2-1-16,-3 0-1 0,-7-2 1 0,-4 1-1 16,-4-6 3-16,0 5 54 0,-8-2 34 0,-6 0-21 15,-7 4-13 1,-2-4-15-16,-2-4 1 0,3 0 11 0,1-4-15 15,2-5 4-15,5-5-1 16,1-3-6-16,5-1-32 0,6 0-1 0,2 0 0 16,0 3-12-16,6 4-9 15,5-1-6-15,5 12-6 0,1 0-1 16,1 0-2-16,5 16 3 16,2 0 6-16,0 6 24 0,-3 2 3 0,-1 0 0 15,-4 2 0-15,-9-6-12 0,-2-4 12 0,-4-2 1 16,-2-4 27-16,-2-2 8 15,-4-2 24-15,-4-4 7 0,-3-2 2 16,1-6 1-16,-5-6-10 16,3-6-24-16,1-7-15 0,3 0-21 0,2-5-2 15,4 6 0-15,2 6-10 16,2 4-9-16,6 6-9 0,2 4-6 0,4 0 0 16,5 4 2-1,4 0 1-15,-1 0 3 0,3 2 12 0,-4 3 16 16,-1 0-13-16,-5-1 3 0,-5 0-9 0,-6-2-5 15,-2 2 26-15,0-3 28 16,-8 2 44-16,-5-1 13 0,-1-2-43 0,-3 0 0 16,1 0 9-16,1-6 7 15,3-2-19-15,4 0-12 0,-1 0-25 16,5 0 1-16,2 0-3 16,2 6-18-16,0 2-24 0,0 0-31 0,0 0-11 15,4 0 5-15,5 9 67 0,-3-2-15 0,0 3 24 16,-2 0-15-16,-2 0 18 15,-2 0 0-15,0-2 3 0,-4 2 15 16,-4 0 12-16,2-2-2 16,-3-4-7-16,3 2 9 0,4-6 24 0,0 0 3 15,0 0-2-15,-2-9-43 16,2-2-12-16,0-3-1 0,0-2-17 0,2 0-1 16,0 3-2-1,6 2-3-15,0 1-21 0,2 8 6 0,3 2 9 16,-1 6 0-16,-2 4-1 0,-4 6 13 0,0 0 17 15,-4 6 1-15,0 1-15 16,-8 2 15-16,0-5 27 0,-2-2 7 0,-3-6-7 16,1-6 18-1,1-6-6-15,3 0 12 0,-4-10-5 0,1-11-46 16,1-6-19-16,4-9 16 16,2-4-21-16,4 0 6 0,0 4-3 0,6 8-3 15,4 8-18-15,5 6 6 16,1 8 2-16,3 6 22 0,-3 2-15 15,7 14 24-15,-4 0-9 0,-7 0 12 0,3-2-1 16,-9-1 1-16,0-4 0 16,-4-5 0-16,-2-4 11 0,0 2 19 0,0-2 34 15,0 0 5-15,0 0 15 16,-6-2-11-16,-2-4-40 0,-7-1-33 16,1-6-13-16,-1 3 11 15,3 2 2-15,-1 0-3 0,9 6-15 0,0 0 6 16,4 2-58-16,0 0-20 15,2 4-31-15,11 5 52 0,-3 4 54 0,2 1 13 16,1 0-16-16,-5-2 18 0,0 1 2 16,-1-6 10-16,-5 0-12 15,-2-2-1-15,2-3 1 0,-2 0 12 0,0-2 21 16,0 0 30-16,-2 0 7 16,-5-6 8-16,1-2-78 0,-4-4 0 0,-1-1 0 15,3 4 18-15,0 3-6 16,4 2-10-16,2 3-2 0,0 1-20 0,2 0-31 15,0 0-30-15,2 0-37 16,4 5-3-16,8 1-27 0,5-2-165 16,0 1-654-16,12-18-1521 0</inkml:trace>
  <inkml:trace contextRef="#ctx0" brushRef="#br0" timeOffset="100050.63">54072 27622 2139 0,'0'0'698'15,"0"0"-502"-15,0 0-119 0,0 0-4 0,0 0 106 16,0 0 84-16,0 0-20 16,0 0-155-16,0 0-6 0,41-8-60 0,-33 2-6 15,7-1-3-15,-7 1-10 16,0-1 16-16,1 5-19 0,-5-2-199 15,-2 3-211-15,-2 1-630 0,-2 0-1226 0,-91 41 2070 0</inkml:trace>
  <inkml:trace contextRef="#ctx0" brushRef="#br0" timeOffset="100320.82">53859 27701 133 0,'0'0'815'0,"0"0"-288"16,0 0-88-16,0 0-56 0,0 0-63 0,0 0-34 15,0 0-84 1,0 0-154-16,0 0-29 0,0 0 4 0,18-17-7 15,-13 15-16-15,-5-2-12 0,4 4-23 0,-4 0-45 16,0 0-212-16,4 0-108 16,0 0-148-16,-4 4-223 0,-35 15-302 0</inkml:trace>
  <inkml:trace contextRef="#ctx0" brushRef="#br0" timeOffset="100790.82">53882 27622 359 0,'0'0'2572'0,"0"0"-2245"16,0 0-238-16,0 0 3 16,0 0 95-16,-71 9 138 0,69-9 16 15,-2 0-93-15,4 0-134 16,0 0-74-16,0 0-15 0,0 0 43 0,0 0 36 15,4 0-37-15,-2 0-33 16,2 0-32-16,1 0 62 0,7 0 25 0,-2 0 42 16,7 0 14-16,1 0-41 0,9 0-16 15,8 0-28-15,9 0 7 16,1 0 8-16,9 0 25 0,12 0-22 0,19 3-20 16,16-1-4-16,7-2 3 15,-1 0-8-15,-1 0 29 0,-3-5-15 0,-2 2 3 16,3-3-20-16,-3-1-25 15,0 2-3-15,-12 5-3 0,-8 0-12 16,-11 0 12-16,-20 0-8 0,-13 4-7 0,-8-3-1 16,2 6-1-16,0-1-13 15,0 2 15-15,-4-2 0 0,-13-2 0 0,-1 0-30 16,-9-4-19-16,-2 0 16 16,-2 0-21-16,0 0 3 0,-2 0 0 0,-2-5-49 15,-9-4-53 1,5-5-11-16,-7 2-50 0,-1-3-102 0,-3-6-163 15,5 1-286-15,-7 0-463 16,9 4-353-16</inkml:trace>
  <inkml:trace contextRef="#ctx0" brushRef="#br0" timeOffset="101622.12">54983 26852 2511 0,'0'0'816'0,"0"0"-622"15,0 0-159-15,0 0 107 16,0-88 201-16,4 74 78 0,-4 0-5 0,0 6-153 16,0 2-132-16,0 4-28 0,0-3 9 15,0 5 67-15,0 0-52 16,0 0-77-16,0 7-50 0,0 2-27 0,-4 2 27 16,4 7 52-16,0 6-10 15,0 7 15-15,0 6 1 0,-4 6-1 16,0 8 15-16,0 18 4 0,-4 20-19 15,1 21 0-15,-5 7-12 0,8-2-12 16,0-3 3-16,2-10-17 16,-7 3 17-16,1-2-21 0,0 1-3 0,4-6-12 15,-2-20 0-15,1-16 1 0,1-16-1 0,4-12-2 16,0 2-1-16,0 5 1 16,0-8-18-16,0-5 20 0,0-8 0 15,0-8 0-15,0-5 0 16,4-7-2-16,-4 0 0 0,0 0-25 0,0 0 27 15,0 0 6-15,0 0-3 16,0-5 12-16,0 5-15 0,0-2-10 0,0 0-5 16,-4-2-16-1,4 1-2-15,-4-2-36 0,4-3-39 0,-4-8-10 16,4 2-42-16,0-8-85 0,0 3-155 0,4-6-378 16,0 5-1207-16,-4-4-557 15</inkml:trace>
  <inkml:trace contextRef="#ctx0" brushRef="#br0" timeOffset="102302.28">53952 27808 1206 0,'0'0'397'0,"0"0"-260"0,0 0-33 0,0 0 81 15,0 0 55-15,0 0 86 16,-13-84-42-16,13 72-130 0,5 1-71 0,-5 6-6 15,0 1 89-15,0 2 100 16,0 2 37-16,0 0-55 0,0 0-95 16,0 2-73-16,4 1-27 15,4 0 12-15,2 3 24 0,13 2 19 0,4-2 15 16,12 0-13-16,11-4-39 0,16-2-10 0,23 0 15 16,27 0-18-16,8-2 18 15,8 2 27-15,-10-2 0 0,-2 2-36 16,0 0-9-16,0-4-34 15,-1 4 12-15,-7-6 10 0,-15 4 5 0,-8-4-24 16,-19 3 49-16,-16 0-4 16,-13 1 34-16,-7-2-43 0,-1 0-30 0,2 0-15 15,0-2-6-15,-8 4 1 0,-11 0-11 16,-5 0 0-16,-7 2 16 16,-4 0-18-16,0 0 27 0,0 0 3 0,0 0-15 15,0 0 18-15,-4 0-9 16,0 0-24-16,1 0-42 0,-1-2-21 0,-4-4-49 15,4 0-32 1,-4-2-77-16,-3 0-127 0,-5-3-315 0,3 2-933 16,-16-12-1455-16</inkml:trace>
  <inkml:trace contextRef="#ctx0" brushRef="#br0" timeOffset="103253.06">55037 26760 1737 0,'0'0'771'0,"0"0"-449"16,0 0-135-16,0 0-8 15,0 0 38-15,0 0 84 0,0 0 1 0,0 0-111 16,0 0-88-16,0 0-41 15,-35-50 43-15,35 48 28 0,0 2 18 0,0 0-31 16,0 0-62-16,-4 0-6 16,4 2-25-16,-4 2-11 0,2 4-1 15,-3 6 3-15,1 4 25 0,-4 6 9 0,4 10 15 16,0 6-12-16,-2 22 27 16,-7 19 6-16,5 26 18 0,4 13-12 0,0 3-3 15,2-10-16-15,2-9-14 16,0-2-10-16,0-2-49 0,2-4 31 15,0-6-33-15,-2-4-2 16,2-16 2-16,-2-16 0 0,0-14-1 0,4-9-1 16,0 0-9-16,0-3 11 15,4 0 0-15,-5-8 0 0,-1-8-15 0,0-6-2 16,-2-6 17-16,4 0 15 0,-4-5 18 16,4-2-15-16,-4-13 7 15,4-8-10-15,-4-6-15 0,4-8 0 0,-4-4-21 16,4-6-16-16,0-5-2 15,-4-16-12-15,3-23 2 0,-1-19 1 0,-2-12-9 16,0 1 20 0,2 13 34-16,-2 13-30 0,4 19 15 0,0 19 6 15,0 22 9-15,-4 6 3 16,4 0 16-16,-4-2 8 0,0-4 3 0,0 12 34 16,0 6 8-16,0 2-11 0,0 2 8 0,0 4-27 15,0 0-11 1,0 2-16-16,0-2 6 0,4 4 0 0,0 0-15 15,-1 8 18-15,-3-4 3 16,0 6 0-16,0 0 12 0,0 0-35 0,-3 0 16 16,-1 6-17-16,4 1-12 15,-4 0-3-15,0 7 15 0,0 6 1 0,4 8 23 16,-4 14 10-16,0 16 8 0,0 26 3 16,-7 32-12-16,3 6 60 15,-2 6 34-15,-7-13-70 0,7-8 0 0,-3-7-27 16,5-7-27-16,4-16 9 15,4-21 0-15,0-12 21 0,-4-5-32 0,4 2 11 16,0 4-9 0,0-6-3-16,0-9 0 0,4-8-15 0,-4-8 3 15,4-10-9-15,-4-4-36 16,4-4-45-16,-4-10 36 0,4-13-22 0,-4-8-47 16,0-10-76-16,0-10-124 0,-16-5-221 0,-7 2-421 15,0 11-445-15,-20-16-1085 16</inkml:trace>
  <inkml:trace contextRef="#ctx0" brushRef="#br0" timeOffset="103703.89">53993 27592 676 0,'0'0'2518'0,"0"0"-2136"0,0 0-231 15,-72 8 32-15,55-8 72 0,13 1 120 0,2-1 10 16,2 0-135-16,0 0-165 15,6 0-60-15,3 0 45 0,5 9 75 0,7-5 19 16,1 4-52-16,5-2-36 16,8-3-31-16,5 2-18 0,5 1 21 15,17-6 28-15,23 0-7 16,31-2-9-16,16-7-8 0,7 0-25 0,-5 2-6 16,-10 6-3-16,0-3 21 0,-4 2-15 0,-13 2 21 15,-14 0 19-15,-14 6 29 16,-19 0-75-16,-17-2 30 0,-8 3 3 15,11 4-18-15,1-3-2 16,3 2-29-16,-7 2 17 0,-5-6 11 0,-7 0-19 16,-4-2-11-16,-1-2 0 15,-9 0 17-15,-3-2-16 0,-1 0-1 0,-9 0 0 16,4 3 2 0,-6-3-2-16,0 1 0 0,-2-1 0 0,0 0 0 15,0 0 0-15,0 0-10 0,0 0 8 0,0 0 1 16,0 0-17-16,0 0-15 15,-2 0-33-15,2-1-21 0,-2-10-64 0,0 3-23 16,-4-6-31 0,-2 0-91-16,-3-3-137 0,-13 1-212 0,-3 1-579 15,4 3-671-15</inkml:trace>
  <inkml:trace contextRef="#ctx0" brushRef="#br0" timeOffset="104134.18">54481 27722 2354 0,'0'0'580'0,"0"0"-320"0,0 0 11 15,0 0 58-15,0 0 76 16,0 0-27-16,0 0-98 0,0 0-149 0,0 0-130 16,0 0 99-16,77-26 73 0,-11 31 92 15,27-5-90-15,33 0-39 16,14 0-21-16,3-9-3 0,-11-5 5 0,-20 0 4 15,-13 8-13-15,-18-2-26 16,-25 4-31-16,-19 4-28 0,-6 0-22 0,0 0-2 16,0 0-10-16,-6 2 9 15,-11 0-25-15,-6 4-33 0,-4-2-13 16,-4 0-26-16,0-4-16 16,-12 0-47-16,4 0-20 0,-11-6-93 0,1-7-105 15,-13-10-261-15,6 2-878 0,-33-26-1394 0</inkml:trace>
  <inkml:trace contextRef="#ctx0" brushRef="#br0" timeOffset="104954.77">54905 26812 2004 0,'0'0'570'0,"0"0"-319"0,0 0-84 0,0 0 12 16,0 0 124-1,0 0 70-15,58-81-77 0,-46 72-113 0,0 1-74 16,-5 2 2-16,-3 0 44 16,0 6 47-16,-4 0-31 0,0 0-3 0,0 0-49 15,0 0-31-15,-4 6-15 0,4 0-25 0,-4 2-12 16,2 6 4-1,0 4-1-15,-1 6 1 0,-1 6 14 0,0 12 9 16,0 3 28-16,4 20 30 16,0 29-7-16,-4 24-14 0,4 18 41 0,-4-2-41 15,0-8-25-15,-3-16-39 16,-1-7-15-16,4-19-21 0,4-25 0 16,0-13 0-16,0-12-21 15,4 0 21-15,4 9 16 0,-1-10-14 0,-3-5 6 16,0-8-8-16,0-8-24 0,0-10 23 0,-4 3 1 15,4-5 0-15,0 0-9 16,-1-9-15-16,-1-9 48 0,4-8-15 16,-2-10-9-16,0-32-3 15,0-20-27-15,-4-30-6 0,-4-12 3 0,-4 2 0 16,2 13-10-16,1 18 1 16,1 17-9-16,4 20 12 0,0 12 36 0,4 12 3 15,3-10 1-15,-3 2 0 16,4-4 11-16,-4 8 0 0,-4 12-9 15,0 6 18-15,0 7 9 0,0 8 3 0,0 5-31 16,0 2 13-16,0 0-15 16,0 0-25-16,0 6-23 0,0 2 12 0,0 1 25 15,0 6 11-15,0 1 12 16,0 4-10-16,0 2 13 0,0 5-14 16,-8 6 2-16,4 3 39 15,-7 22-12-15,-9 24-9 0,-7 36 1 0,-8 25 20 16,-7 14-3-16,-1 2 0 0,6-20-27 0,8-9 15 15,6-12-6-15,13-14-18 16,2-25 21-16,8-16 0 0,0-17-24 16,0-10 1-16,0 4-3 15,8-4 4-15,-2 2-11 0,6-10 27 0,1-6-12 16,-7-8-3-16,2-7-1 16,1-2-2-16,-1-1 12 0,-6-4-12 0,-2 0-5 15,0 2 5 1,0-2 3-16,0 0 0 0,0 0 6 0,0 0-9 15,0 0-15-15,0 0-15 0,0 0-9 0,0-6-51 16,0-2-28-16,0-6-59 16,0-12-110-16,0 6-309 0,4-30-1215 0</inkml:trace>
  <inkml:trace contextRef="#ctx0" brushRef="#br0" timeOffset="116107.71">62022 28126 4332 0,'0'0'555'0,"0"0"-448"0,0 0-67 16,0 0-37-16,0 0 97 0,0 0 56 16,0 0 17-16,0 0 18 15,0 0-1-15,136 22-35 0,-10-16-20 0,27 0 19 16,11-4-49-16,1 3-32 15,-10-5-49-15,0 0-24 0,2 0-18 0,-8-9-31 16,-13 2-17-16,-30-2-21 16,-32 1-31-16,-24 6-32 0,-15-8-23 15,0 2-14-15,-4-6-38 16,-4-8-122-16,-12-5-119 0,-11-6-467 0,-4 7-674 16,-23-24-460-16</inkml:trace>
  <inkml:trace contextRef="#ctx0" brushRef="#br0" timeOffset="116337.85">62973 27295 3874 0,'0'0'492'0,"0"0"-362"16,0 0-78-16,0 0-21 0,0 0 59 16,0 0 94-16,0 0 21 15,0 0-68-15,0 0-105 0,0 0-30 0,-13 39 11 16,22 15 39-16,1 28 39 15,-2 48 76-15,-4 34-37 0,-4 26-15 0,-8 23-33 16,-11 1 8 0,-12 6-66-16,-6 10-24 0,-6-7-15 0,-1 1-175 15,-1-12-140-15,10-62-326 16,4-22-1583-16</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22"/>
    </inkml:context>
    <inkml:brush xml:id="br0">
      <inkml:brushProperty name="width" value="0.05714" units="cm"/>
      <inkml:brushProperty name="height" value="0.05714" units="cm"/>
      <inkml:brushProperty name="color" value="#E71224"/>
    </inkml:brush>
  </inkml:definitions>
  <inkml:trace contextRef="#ctx0" brushRef="#br0">1 1083 13605,'4'13'1750,"-2"-4"-1456,-2-9 1401,0 0-1319,28-52 963,-13 26-228,26-44-256,-17 35 267,3-3 143,3-5-45,5 0-141,3-2 90,24-21-633,-10 12-3448,42-42 3323,-34 38-168,79-69 326,-14 22-105,-1 0-23,-15 20 23,-77 59-366,-2 0-148,-23 22-396,-14 15 199,-1-1 3285,-11 16-3628,1-4-107,-1 1-370,2 3-760,2-3 1810,2-1 0,7-9 1,1-5-1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23"/>
    </inkml:context>
    <inkml:brush xml:id="br0">
      <inkml:brushProperty name="width" value="0.05714" units="cm"/>
      <inkml:brushProperty name="height" value="0.05714" units="cm"/>
      <inkml:brushProperty name="color" value="#E71224"/>
    </inkml:brush>
  </inkml:definitions>
  <inkml:trace contextRef="#ctx0" brushRef="#br0">0 45 15191,'13'-26'4420,"-2"7"-3069,-11 19-630,0 0-836,49 24-533,-23-7 158,44 19 265,-33-10-166,8 2-703,2 4-55,2 4 854,28 20-317,-15-13 782,78 43-215,-63-44-54,75 33 133,-77-42-41,45 12-151,-51-22 64,33 14-21,-46-16-888,32 20 299,-56-16-1210,9 23 382,-41-21-722,-11 10 2285,-6-14 1,6-12-1,3-2 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24"/>
    </inkml:context>
    <inkml:brush xml:id="br0">
      <inkml:brushProperty name="width" value="0.04286" units="cm"/>
      <inkml:brushProperty name="height" value="0.04286" units="cm"/>
      <inkml:brushProperty name="color" value="#E71224"/>
    </inkml:brush>
  </inkml:definitions>
  <inkml:trace contextRef="#ctx0" brushRef="#br0">0 0 7778,'11'17'2500,"-5"-4"-1873,-6-13 835,0 0-1073,22 54-73,-10-24 10,16 47-74,-15-34-70,0 4 14,0 4-70,2 5-28,-2 6 260,8 58-215,3 17-132,-1-2 79,7 7-87,-15-85-1,13 31-80,-13-45-703,11 17 105,-13-32-1743,4 2-655,-9-21 3074,-1-9 0,-5-3 0,-2-5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25"/>
    </inkml:context>
    <inkml:brush xml:id="br0">
      <inkml:brushProperty name="width" value="0.04286" units="cm"/>
      <inkml:brushProperty name="height" value="0.04286" units="cm"/>
      <inkml:brushProperty name="color" value="#E71224"/>
    </inkml:brush>
  </inkml:definitions>
  <inkml:trace contextRef="#ctx0" brushRef="#br0">961 1 8590,'0'17'2343,"0"-4"-1788,0-13 1453,0 0-1907,-32 51-28,10-27-68,-31 42-5,19-40 6,-5 2 2,-32 23-8,13-6 0,-55 39-36,40-28-12,-51 44 45,53-37-5,-38 37-56,55-46-43,-4 10-11,35-32-299,8-6-244,8-9-118,3-6-248,4-7-1628,4-8 623,1-5 2032,1-16 0,-2 16 0,1-6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26"/>
    </inkml:context>
    <inkml:brush xml:id="br0">
      <inkml:brushProperty name="width" value="0.05714" units="cm"/>
      <inkml:brushProperty name="height" value="0.05714" units="cm"/>
      <inkml:brushProperty name="color" value="#E71224"/>
    </inkml:brush>
  </inkml:definitions>
  <inkml:trace contextRef="#ctx0" brushRef="#br0">1 0 15075,'88'26'1499,"-2"-1"-1179,-20 3-47,11 4 11,7 5-46,6 4-102,0 1 36,0 1-366,0 2 136,-9-4-173,-2-5 141,54 29-76,-51-25 15,59 27 50,-83-41-1411,51 6 212,-55-22 1288,45-18 1,-72 4-1,12-14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27"/>
    </inkml:context>
    <inkml:brush xml:id="br0">
      <inkml:brushProperty name="width" value="0.05714" units="cm"/>
      <inkml:brushProperty name="height" value="0.05714" units="cm"/>
      <inkml:brushProperty name="color" value="#E71224"/>
    </inkml:brush>
  </inkml:definitions>
  <inkml:trace contextRef="#ctx0" brushRef="#br0">1159 3 12571,'11'-2'2097,"-2"2"-1653,-9 0 347,0 0-411,-45 26 774,23-11-212,-40 23-344,34-18 506,-6 3-202,-5 5 4,-8 4-479,-73 47-370,30-19-1065,-41 33 1,-8 1-49,11-2 1076,18-15 1,12-6 0,44-35 0,22-14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28"/>
    </inkml:context>
    <inkml:brush xml:id="br0">
      <inkml:brushProperty name="width" value="0.05714" units="cm"/>
      <inkml:brushProperty name="height" value="0.05714" units="cm"/>
      <inkml:brushProperty name="color" value="#E71224"/>
    </inkml:brush>
  </inkml:definitions>
  <inkml:trace contextRef="#ctx0" brushRef="#br0">1 1 14211,'75'11'1178,"0"2"-6644,-19-3 5542,4 3 1400,4 4-1470,0 7-51,-2 4 40,28 25-356,-23-10 104,36 32-28,-50-30-1419,29 24 1309,-35-33-2269,30 13 1785,-28-29 1045,63-14 1,-74-6 0,31-11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29"/>
    </inkml:context>
    <inkml:brush xml:id="br0">
      <inkml:brushProperty name="width" value="0.05714" units="cm"/>
      <inkml:brushProperty name="height" value="0.05714" units="cm"/>
      <inkml:brushProperty name="color" value="#E71224"/>
    </inkml:brush>
  </inkml:definitions>
  <inkml:trace contextRef="#ctx0" brushRef="#br0">1190 0 11149,'7'0'1868,"-1"0"-1189,-6 0 241,0 0-680,-49 36 731,-3 3-308,-29 21-166,-20 11 158,33-22 17,-31 20-558,16-14-43,-16 12-1776,-79 51-3,43-28 1700,-30 21 0,105-72 1,28-20-1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30"/>
    </inkml:context>
    <inkml:brush xml:id="br0">
      <inkml:brushProperty name="width" value="0.05714" units="cm"/>
      <inkml:brushProperty name="height" value="0.05714" units="cm"/>
      <inkml:brushProperty name="color" value="#E71224"/>
    </inkml:brush>
  </inkml:definitions>
  <inkml:trace contextRef="#ctx0" brushRef="#br0">0 0 11341,'24'2'1911,"-7"-2"-1465,-17 0 80,62 17-232,-26-4-49,56 15 26,-40-2-67,1 4-122,5 2 215,60 41-390,-41-28 1,80 45-41,-78-54 61,67 26-76,-58-30-1392,59 20 232,-63-22 1292,38 13 0,-79-26 0,4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31"/>
    </inkml:context>
    <inkml:brush xml:id="br0">
      <inkml:brushProperty name="width" value="0.04286" units="cm"/>
      <inkml:brushProperty name="height" value="0.04286" units="cm"/>
      <inkml:brushProperty name="color" value="#E71224"/>
    </inkml:brush>
  </inkml:definitions>
  <inkml:trace contextRef="#ctx0" brushRef="#br0">272 63 13058,'-32'-34'68,"2"6"-74,15 30-39,-2 2-19,-2 3 11,-1 1 44,3 5-36,0 0-11,2 2-61,-2 9 55,6-7 9,0 9 115,7-11 125,13 6-66,-1-12-1,20 1-59,-9-8-51,16 1 35,-16-1-128,9 4 86,-13 3 113,4 12-58,-12-4 138,-1 18-122,-8-12-2,-7 22-87,-1-19 114,-18 21-76,8-23 103,-16 12 8,10-23-822,-19 0 281,24-15-1841,-11-11-732,25-2 3000,3-2 1,6 8 0,-2 5 0</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682.64581" units="1/cm"/>
          <inkml:channelProperty channel="Y" name="resolution" value="1205.55554" units="1/cm"/>
          <inkml:channelProperty channel="F" name="resolution" value="22.75278" units="1/deg"/>
          <inkml:channelProperty channel="T" name="resolution" value="1" units="1/dev"/>
        </inkml:channelProperties>
      </inkml:inkSource>
      <inkml:timestamp xml:id="ts0" timeString="2024-02-28T18:04:34.679"/>
    </inkml:context>
    <inkml:brush xml:id="br0">
      <inkml:brushProperty name="width" value="0.05292" units="cm"/>
      <inkml:brushProperty name="height" value="0.05292" units="cm"/>
      <inkml:brushProperty name="color" value="#FF0000"/>
    </inkml:brush>
  </inkml:definitions>
  <inkml:trace contextRef="#ctx0" brushRef="#br0">14294 16862 2820 0,'0'0'109'0,"0"0"-109"0,0 0-503 0,0 0 14 15,0 0 489-15,0 0 42 16,0 0 247-16,0 0-289 0,0 0-36 16,-39 17-763-16</inkml:trace>
  <inkml:trace contextRef="#ctx0" brushRef="#br0" timeOffset="400.1">14730 16408 151 0,'0'0'1350'0,"0"0"-840"0,0 0-127 16,0 0-54-16,0 0-20 15,0 0 1-15,0 0-37 0,0 0-137 16,0 0-70-16,0 0-16 15,-8 0 0-15,8 0 22 0,0 0 36 0,0 0 4 16,4 0-62-16,-4 0-50 16,0 0-44-16,0 0-33 0,0 0-65 0,4 0-103 15,-4 0-190-15,0 0-177 0,0 0-644 16,0 0-192-16</inkml:trace>
  <inkml:trace contextRef="#ctx0" brushRef="#br0" timeOffset="2163.16">14730 16408 977 0,'15'14'1806'0,"-19"-14"-1469"0,0 0-171 0,-3 0-32 16,-1 0 47-1,0 2 5-15,2 0 89 0,1-2-116 0,3 3-128 16,2-3-31-16,0 0-69 15,0 0-15-15,0 0 17 0,0 0 17 0,0 0 3 16,0 0 38-16,2 0 9 16,-2 0 40-16,0 0 20 0,0 0 29 15,0 0-2-15,0 0-15 0,0 0-29 0,0 0 1 16,0 0-7-16,0 0-14 16,0 0-23-16,0 0 0 0,0 0 15 0,0-3 16 15,0 3 22-15,0 0-13 16,0 0-13-16,0 0-24 0,0 0-2 15,0 0 11-15,0 0 3 16,0 0 13-16,0 0-9 0,-2 0 8 0,-4 0 10 16,-4 4-18-16,-1 2 8 15,5-4 4-15,-6 0 3 0,-1 1 9 0,7 0-7 16,-8-1 1-16,3 2 6 0,1 0 0 16,-4 0-16-16,1-1 1 15,1 4 8-15,2-5-17 0,-3 2-4 0,3 0-12 16,2 2 0-16,-1 2 9 15,-1-3-11-15,2 2-1 0,4 0 0 0,-7 2 0 16,3-1 0-16,0 5 3 16,-1-7 19-16,-1 7-10 0,-2-1 0 15,3 0 3-15,-7-4-3 0,5 4 4 0,-1-5-15 16,2 4 20-16,-3-1-9 16,5-4-11-16,0-2 1 0,2 4-1 0,-5 0 14 15,3-2-14-15,0 4 12 16,-5 0-11-16,1-2 8 0,2 6-8 15,-3-2 8-15,3-2-8 16,-5 3 0-16,3-4 13 0,-2 1-15 0,1 2 1 16,5-2 2-16,-5 0 12 15,3 0-13-15,-2 4 0 0,1 2 14 0,-1-2 5 16,0 0-6-16,-1 0 6 0,1 3-9 16,-1-2 16-16,1 3 2 15,-3-4 0-15,3 4 1 0,2-2 2 0,-3 3-18 16,5-4-3-16,-4 1-12 15,1 0-1-15,3 2 0 0,-2 0 0 0,-1 5 1 16,5-2 0 0,-4 3 0-16,4-2 0 0,-3 4 2 0,3-2-1 15,-4 2 1-15,4-2-1 16,-1 2 1-16,3 0 16 0,0-2-16 0,-2 0 0 16,2 2-2-16,0-2 2 0,2 2 14 0,-2 0-14 15,1 2 9 1,3-2-10-16,-4 1 10 0,4 4-8 0,-6-5-1 15,6 6 13-15,0-4-3 16,0 0-12-16,0 0-1 0,6-2 1 0,-2-2 2 16,-1 0 0-16,5 0 1 15,-2-4-3-15,4 6 18 0,-3-2-18 0,1 1 3 16,4-2-3-16,-6 4 12 0,5-2-11 0,3 0-1 16,-1-2 2-1,5 5 10-15,-5 0-9 0,5-2 12 0,-3 3-12 16,3 1 0-16,3-3 9 15,-5 1-10-15,3 0-2 0,0-2 0 16,1 1 11-16,-1-4-9 0,4-3-1 16,-7 2 13-16,7-3 4 0,0 2-17 15,-3-1 0-15,3-4 1 16,0 2-1-16,4-2 14 0,-5 0-12 0,-1 0-3 16,6 0 2-16,-2 0 19 0,2-2-20 0,2 2 11 15,2-6-11 1,2 4 11-16,2-4-9 0,4 2 13 0,-4 0-13 15,2-5-2-15,1 0 0 16,-5 2 1-16,2-2 13 0,-4-3-14 0,4-2 1 16,-4 2 10-16,0-2-12 15,-4-1 12-15,6-1-9 0,-2 0-2 0,2 0-1 16,0 0 2-16,2-3-3 0,0-1 2 16,1 2-2-16,-3 0 2 15,4-2-1-15,-4 0 1 0,2 0-1 0,0-2 15 16,0-2-14-16,-4-2 2 15,2 1 9-15,3-4-9 0,-1 3-3 0,0-2 1 16,-4-2 14-16,4 0-13 16,0 0 0-16,0-3-2 0,3 0 12 15,-3-2-12-15,0 4 1 16,-2-3 0-16,0 1-1 0,0-2 2 0,-2-1 8 16,0 2-9-16,0-2 1 0,-4 0 1 0,-4-2-2 15,1 0 2-15,3-1 9 16,-4-2-12-16,4-3 0 0,-4 0-2 15,1-2 5-15,1-4-3 16,0 0 18-16,2 0-15 0,-4-4-3 0,-1 3-14 16,1 2 13-16,-2 3 2 15,2 0 0-15,-9 3 0 0,-2-3 11 0,1 7 7 16,-5 1-19 0,2 0 0-16,-5-2 1 0,-1 2-2 0,0-6 0 15,-4 0 0-15,0-8-15 0,4-4 15 0,-4-12-14 16,0-2 15-16,0-8-12 15,-4-2 9-15,-4 4-12 0,-1 2 15 0,-1 6 2 16,-2 6 10 0,-3 3 12-16,3 2-8 0,-7 5-13 0,3-2-2 15,-3 2 1-15,-6 0 1 16,0 0 0-16,1 0-3 0,-7-2 0 0,-3-2 0 16,-1-2-1-16,0-4-2 15,0 2 1-15,4 2 0 0,-4 2-2 16,0 4 4-16,-2 0 3 0,-3 4-3 0,-3 4-4 15,-3 0 1-15,-3 6 0 16,-7 2 0-16,-2 4 1 0,-14-2 0 0,-17 4 0 16,-10 0 1-16,6 0-14 15,22 4 15-15,18-1 15 0,17 10-14 16,-7-3 1-16,-2 2-2 16,-9 2-15-16,-2 0 15 0,0 6-1 0,2 6-11 15,-3 4 12-15,-1 2 2 16,6 4 10-16,-2 4-9 0,3-2 14 0,1 4-17 15,5 0-21-15,-5-2 18 0,11-2 2 16,-3 0 0-16,7-5-2 16,4-5-21-16,4-3-48 0,7-3-43 0,1-7-33 15,5 4-43-15,1-3-76 16,5-2-252-16,-2 0-807 0,1-12-1972 0</inkml:trace>
  <inkml:trace contextRef="#ctx0" brushRef="#br0" timeOffset="3753.97">23416 16436 2115 0,'0'0'743'0,"0"0"-480"0,0 0-135 0,0 0 47 16,0 0 44-16,0 0 99 16,0 0-1-16,-78-14-100 0,63 8-103 0,-1 2-52 15,-5 0-7-15,-4 4 56 16,-2-2 39-16,-2 2-28 0,1 0-40 0,-3 0-30 16,2 2-21-16,-4 3-19 15,-1 4-11-15,1 5 2 0,0-2 12 16,0 6-15-16,-2 2-1 15,0 4-1-15,0 4 1 0,-2 2 1 0,-1 0 12 16,3 8 0-16,0-4 22 0,0 4-10 0,0 0-3 16,4 2-6-16,0 3-13 15,4 0 17-15,0 5-16 0,2 0 24 16,0 8-3-16,-1 0-8 16,1 6 5-16,4 0-6 0,3 0-3 0,1 6-12 15,5-3 1-15,-1-1 1 16,11 3-1-16,0-5-1 0,2-5 0 0,4 0-14 15,15-5 14 1,-3 6 1-16,11-4-1 0,4 2 0 0,13-2 0 16,-3 1-1-16,11 2 0 0,5 3 2 0,12 6-2 15,15 6 0-15,16-4-1 16,5-4-13-16,-10-12 13 0,-6-18 0 0,-10-4-13 16,3-6 15-1,-5-6 2-15,10-4 13 0,-3 0-12 0,5-6 27 16,2-2-9-16,0-6-18 15,-2 0 9-15,4-14-10 0,-4-2-1 0,0-8 12 16,-2-6-12-16,-13-2 11 0,-12 5-10 0,-12-3 19 16,-7-3-19-1,11-7 16-15,14-21 6 0,11-24 0 0,-5-16-8 16,-2-12 2-16,-22 3 0 16,-15 2-3-16,-14 2-15 0,-9-6 2 0,-12-10 22 15,-4 0-24-15,-17-6-16 16,-10 0-14-16,-8 2-12 0,-13 8 23 15,-12 8-8-15,-8 10 15 16,-9 12 0-16,-1 13 12 0,-11 20 3 0,-4 10 21 16,-7 16-12-16,-7 7-12 0,-3 8 2 0,0 9-1 15,5 2 20-15,1 3 16 16,11 0 2-16,20 0-12 0,15 3-6 16,19-2 1-16,4 3 2 15,4-4-3-15,-5 4-9 0,1 0 4 0,12-4-16 16,7 2-12-16,7 0-15 15,7 0-19-15,2-2-50 0,4 4-110 0,0 2-55 16,6 6-69-16,4 4-134 0,1-4-665 16,5-6-1735-16</inkml:trace>
  <inkml:trace contextRef="#ctx0" brushRef="#br0" timeOffset="4855.09">31021 16126 7 0,'0'0'3447'16,"0"0"-2926"-16,0 0-385 0,0 0-83 0,0 0 9 16,-49-70 62-16,36 54 124 0,3 0-36 15,-5 0-86-15,-3 4-65 16,-5 0-27-16,-2 0 36 0,-4 2 3 0,-6 6 18 16,-4 0-11-16,-7 4-17 15,-3 4-26-15,-7 14-10 0,-14 10 0 0,-17 12 4 16,-16 24 8-16,-5 14-21 15,3 6 7-15,8 6-13 0,8-1 0 16,2 5-10-16,8 1-1 0,5-4 2 0,10 0-1 16,8-5 13-16,8-4-15 15,11 0 0-15,8-3-2 0,9 2-10 0,11-5 12 16,9 6 9-16,13-4-7 16,20 4 22-16,14 6 9 0,13 2 10 15,15 4 2-15,12 4-3 16,10-8-20-16,8 0-22 0,5-9-28 0,7-14 4 15,3-11 21-15,6-14-18 16,5-10 11-16,5-14 10 0,9-13 18 0,2-5 15 16,-9-11 1-16,-8-11-16 0,-10-9-6 15,-10-10 0-15,-15-5-10 16,-19-4-2-16,-1-18 18 0,-9-8-3 0,-10-12 15 16,4-20-28-16,-17-1 23 15,-12-10-7-15,-8-17-16 0,-11-14 10 0,-16-14-10 16,-17-4 10-1,-20 4-12-15,-13 9-1 0,-16 20-17 0,-11 20 6 16,-7 20 6-16,-12 19 6 16,-5 17 21-16,-9 12-18 0,-2 17 21 0,1 7-24 15,1 16-2-15,4 7 0 0,9 2 2 0,10 10 20 16,21 0-2 0,16 4-18-16,13-4-2 0,10 0-19 0,-2 2-12 15,4 0 0-15,2-1-25 16,10-2-63-16,11-1-63 0,6-1-77 0,6 2-141 15,7-2-171-15,1 0-474 16,19-11-1064-16</inkml:trace>
  <inkml:trace contextRef="#ctx0" brushRef="#br0" timeOffset="5816.6">39176 16498 2304 0,'0'0'722'0,"0"0"-393"0,-8-86-62 16,-3 54-59-1,-9-5-66-15,-7 0-19 0,-6 5 83 0,-6 6-5 16,-9 2-53-16,-2 12-40 0,-16 6-31 0,-18 6 5 16,-20 20 35-16,-7 12-23 15,1 12-27-15,11 4-9 0,10 2 3 0,2 6 6 16,15-8 18-1,14-3 15-15,10-4 6 0,7-1-51 0,-2 9-7 16,-7 6-33-16,2 9-3 16,3 14-9-16,6 20 9 0,12 18-11 0,8 7 11 15,15 2-9-15,12-11-1 0,11-8 4 0,8 8-6 16,8 0-15 0,15-2 14-16,5-2 1 0,9 8 0 0,15-4 31 15,6-6-1-15,10-7-18 16,6-15 6-16,11-13-15 0,6-16 0 0,-3-20 0 15,5-11 12-15,2-19-15 16,-6-12 12-16,8-23 12 0,-4-18-2 16,0-16-1-16,-5-17 12 15,-3-21-3-15,0-16 33 0,-15-9-21 0,-4-11-29 16,-19-8-12-16,-20-6-1 0,-19-8 0 0,-27-4-31 16,-12 1 10-16,-31 11 0 15,-21 13-18-15,-20 19 21 0,-19 12 18 16,-19 14 14-16,-6 11 19 15,-14 6-6-15,-7 15-25 0,-3 14 18 0,3 16-20 16,7 16-2-16,6 12 0 16,12 2 2-16,17 11 0 0,16 0 12 0,25-1-12 15,23-1-10-15,8-4-11 16,0-1 0-16,13 2-57 0,-3-1-82 16,17 6-70-16,17 1-128 0,12 4-100 0,-1 2-170 15,39-9-1132-15</inkml:trace>
  <inkml:trace contextRef="#ctx0" brushRef="#br0" timeOffset="6608.27">45251 16210 3036 0,'0'0'300'0,"0"0"-284"0,0 0-16 0,0 0 0 0,27-88 22 16,-27 70 80-1,-2 2 101-15,-8 2 30 0,-5 0-63 0,-1-2-67 16,-5 8 22-16,0-4 95 16,-3 4-35-16,-3-2-44 0,-4 8-40 0,-2-2-15 15,0 4 18-15,-5 0 36 16,-3 8-25-16,-6 8-39 0,-3 10-36 16,-8 4-10-16,-18 22 3 15,-15 22 13-15,-19 26 2 0,0 18 13 0,7 6 5 16,18-4 28-16,21-4-4 0,13 2-14 0,7 9-31 15,17 2-30-15,13 11 3 16,14 2-18-16,12 2-17 0,25-4 16 16,17-6-10-16,19-7 8 15,13-4 1-15,18-11-28 0,18-10 15 0,10-12 12 16,17-12-36-16,12-20 14 16,2-22 23-16,11-26-25 0,-7-14-21 0,-5-24 15 15,-9-19 14-15,-13-16 19 16,-10-10 30-16,-10-18 18 0,-10-13 28 15,-7-10-28-15,-12-14-21 0,-10-15-6 0,-17-18-20 16,-21-21 1-16,-24-22-4 16,-19-5-16-16,-27 4-33 0,-31 19-22 0,-22 38 12 15,-30 42 59-15,-26 32 4 16,-24 29 43-16,-19 18-45 0,-14 11-23 16,-1 9 5-16,6 7 17 15,12 0 1-15,17 1 10 0,16 12-10 0,13 2-33 16,16 3-94-16,15 4-82 15,19 0-22-15,22-2-119 0,16-4-273 0,22-9-906 16,-26 2-1238-16</inkml:trace>
  <inkml:trace contextRef="#ctx0" brushRef="#br0" timeOffset="7608.92">26606 17438 3179 0,'0'0'587'0,"0"0"-414"0,76-40 16 16,-45 28 51-16,0-2-39 0,0 8 24 16,-4 2-32-16,-4 4-41 0,-2 0-66 0,-7 8-53 15,-1-2-33-15,-5 2 0 16,-6-2 2-16,-2 3 23 0,0-2 32 0,-10 0 86 16,-9 4 33-16,-8-5-40 15,-4 2-57-15,-2-4-28 0,2-2 15 16,4-2 13-16,4-2 32 15,5-6-14-15,5 0-34 0,7 0-6 0,4 3 19 16,2 2 26-16,0 1-48 0,2 0-54 16,6-2-63-16,5 4 12 15,3 0 12-15,3 0 2 0,-2 4 10 0,-3 6-6 16,-4 3-6-16,-3 2-3 16,-7 3 9-16,-5 0 33 0,-7 0 11 0,-5-1 13 15,-1-3 18 1,-3-5-9-16,1-3 0 0,3-6 9 0,7 0 19 15,3-4 5-15,5-7-9 16,2-8-12-16,0-5-42 0,5-6 12 0,1 4-14 16,2 2 2-16,0 6 15 0,-4 2-3 0,3 6 0 15,-3 4 0-15,0 2-14 16,-2 1 0-16,0 2-1 0,0 1-12 16,-2 0-3-16,0 0 12 15,0 0-12-15,0 0 12 0,0 0-9 0,-2 1-15 16,0 2-24-16,0-3-121 15,2 4-74-15,0 3-162 0,0 0-290 16,0-1-1047-16</inkml:trace>
  <inkml:trace contextRef="#ctx0" brushRef="#br0" timeOffset="8879.17">14749 22670 2020 0,'0'0'683'0,"0"0"-625"15,0 0-58-15,0 0-16 0,0 0 16 0,0 0 67 16,0 0 87-16,-75 17-154 15,73-11-3-15,-2-1-87 0,4-3-219 16,0 4-40-16,4-6-109 0,-2 0-261 0</inkml:trace>
  <inkml:trace contextRef="#ctx0" brushRef="#br0" timeOffset="9410.28">14927 22428 2379 0,'0'0'541'0,"0"0"-329"16,0 0 43-16,-19-84 15 0,-2 58-31 0,-3 4 156 15,-9 4-101-15,-9 4-146 16,-3 6-52-16,-7 8-53 0,-18 6 15 0,-19 20 24 16,-25 16 13-16,-10 18 18 0,-4 10-22 15,4 7-24-15,8 2-31 16,0 5-5-16,1 4-1 0,11 8 0 0,13 0 1 16,15 4-16-16,8 8 18 15,16 4-24-15,13 2-9 0,16 2-12 16,15 2 9-16,8-2 2 15,18-7-1-15,20-8 2 0,13-5 0 0,15-6 2 16,19-8-2-16,12-10 43 16,17-13-7-16,12-12-18 0,10-8 12 0,13-12-8 15,8-7-4-15,9-6 0 0,3-6 3 0,-5-8 3 16,-3 0-3-16,-10-14-9 16,-13-2-11-16,-14-8 0 0,-20 0 0 15,-22-2 12-15,-22 0-10 16,-16 1 15-16,-9-6 15 0,6-23-31 0,3-24 37 15,-1-36-18-15,-16-22 4 16,-19-15-25-16,-10-16-13 0,-17-5-56 0,-7-18-16 16,-16-2-36-1,-5 10 12-15,-15 14 43 0,-15 20 11 0,-16 24 31 16,-10 22-10-16,-7 20 34 0,-10 23 14 0,-2 14 10 16,-2 15-6-16,0 14 31 15,4 10-7-15,3 6 7 0,7 12-19 0,13 6-3 16,0 6 0-1,24-2-12-15,15-4-15 0,19-1 0 0,8 0-2 16,0 2-13-16,0 2-15 16,4 3-15-16,9 2-10 0,9 0-15 0,5 2-100 15,8 2-64-15,9 2-186 0,3-4-575 0,30-10-1366 0</inkml:trace>
  <inkml:trace contextRef="#ctx0" brushRef="#br0" timeOffset="10230.71">23443 22002 2450 0,'0'0'531'0,"-89"-28"-64"16,44 18-82-16,-9-2-67 16,-10 4-100-16,-8 8 2 0,-17 16 4 0,-17 18-77 15,1 22 9-15,-7 17-40 0,1 18-31 16,-1 15-18-16,0 16-15 16,3 10-1-16,12 12-11 0,10 11 14 0,17 10-5 15,24 11 26-15,21 3 1 16,25-6-13-16,25-3-44 0,25-14-17 0,24-18 16 15,25-18-18 1,25-24-1-16,23-26-1 0,19-26-22 0,18-26 24 16,8-26 15-16,6-34 6 15,5-27 6-15,-5-26-3 0,-8-19 3 0,-10-12 16 16,-27-10-22-16,-20-10-20 0,-28-6 1 0,-20-10 17 16,-23-4-1-1,-27-4-16-15,-31 1 1 0,-23-2-3 0,-34 7-3 16,-34 13-60-16,-23 14-40 15,-16 27 52-15,-16 27-16 0,-11 32 55 0,-9 25 10 16,3 24-10-16,0 8-1 16,6 22 13-16,4 8 1 0,11 3-1 15,10 4-1-15,14 0-17 0,15 0 3 0,26-7 2 16,22-10-8-16,15-4-9 16,14-2 3-16,3 0-25 0,3 0-30 0,3 8-36 15,13-9-43-15,13 4-62 16,9-5-68-16,11-4-174 0,11-6-195 15,-11-2-583-15,27-12-1057 0</inkml:trace>
  <inkml:trace contextRef="#ctx0" brushRef="#br0" timeOffset="10441">23389 22046 4259 0,'0'0'575'0,"-119"86"-373"16,30-4-172-16,-35 28-30 15,-21 26 0-15,0 2 28 0,9-2 106 0,14-2 12 16,-2 4-19-16,12-2-87 16,11-12-25-16,14-17-3 0,25-30-12 15,21-23-24-15,20-22 22 16,11-11-86-16,8-5-128 0,4-9-86 0,33-14-138 16,43-50 89-16,49-52-118 0,-12 2-598 0,22-17-1053 0</inkml:trace>
  <inkml:trace contextRef="#ctx0" brushRef="#br0" timeOffset="10631.45">23737 22248 3454 0,'0'0'800'16,"0"0"-302"-16,0 0-323 15,0 0-74-15,-122 90-31 0,4 16-55 0,-25 23 61 16,-12 18 31-16,13-5 20 0,14-4 40 16,8 4-52-16,16-4-72 0,11-4-43 15,17-18-12-15,24-28-40 0,19-28-24 16,19-24-27-16,11-14-21 15,8-8-71-15,17-8-119 0,32-19-50 0,45-44 110 16,48-49-277-16,29-31-569 16,-29 20-503-16</inkml:trace>
  <inkml:trace contextRef="#ctx0" brushRef="#br0" timeOffset="10771.91">24175 22500 3302 0,'0'0'781'0,"0"0"-370"0,0 0-183 15,0 0-10-15,-147 106-111 16,13 4-43-16,-25 24 6 0,-5 12 31 0,11 0 29 15,27-10 67 1,6-7-60-16,17-6-77 0,20-13-60 0,30-27-24 16,26-26-109-16,18-27-101 15,18-22-91-15,32-14-253 0,36-36-55 0,-5-5-374 16,35-38-953-16</inkml:trace>
  <inkml:trace contextRef="#ctx0" brushRef="#br0" timeOffset="10941.84">24113 22690 3992 0,'0'0'1001'0,"0"0"-641"0,-79 16-215 0,-9 35-86 16,-45 52-57-16,-20 29 32 16,-6 24 69-16,14 6 39 0,26-8 67 15,9 5-101-15,11 0-65 16,20-15-43-16,17-14-109 0,23-20-126 0,22-34-174 16,15-25-250-16,2-21-710 0,19-29-1894 0</inkml:trace>
  <inkml:trace contextRef="#ctx0" brushRef="#br0" timeOffset="11341.78">26992 23014 4728 0,'0'0'1101'0,"0"0"-886"0,0 0-155 0,0 0-60 15,0 0-9-15,0 0-48 0,0 0 18 0,0 0-116 16,0 0-171-16,0 0-627 15,46-41-1555-15</inkml:trace>
  <inkml:trace contextRef="#ctx0" brushRef="#br0" timeOffset="12113.05">30724 21662 3761 0,'0'0'527'15,"0"0"-350"-15,-75-80-121 0,40 66-32 16,-23 6 35-16,-29 8 36 16,-28 20 99-16,-16 16-1 0,-1 19-35 0,6 18-39 15,12 11-34-15,9 8-18 16,4 8-31-16,18 10-9 0,13 10-9 0,26 10 4 15,17 13-4-15,23 12 6 0,17 9 6 16,24 6-28-16,23-2-2 16,22-8-3-16,22-16-9 0,22-19-6 0,17-32 6 15,20-25 0-15,13-29-3 16,3-24 14-16,3-15 1 0,0-22 24 0,-8-21-3 16,-13-14-6-1,-18-15-3-15,-23-12 9 0,-32-12-2 0,-19-6 2 16,-26-8 6-16,-16-14 6 0,-19-6-12 0,-16-12 7 15,-31-8-4-15,-34-5 9 16,-26-9-33-16,-23-2 0 0,-18 15-2 0,-11 16 2 16,0 34-21-1,2 35 15-15,4 28 6 0,9 23 29 0,6 15-29 16,12 5 0-16,10 13 1 16,24 8 14-16,24-5 9 0,20 0 0 0,13-6-24 15,9 6-24-15,5-1-21 16,13 0-73-16,21 0-76 0,35 6 12 15,43-3-21-15,46-4-161 0,-13-11-685 0,11-12-2205 0</inkml:trace>
  <inkml:trace contextRef="#ctx0" brushRef="#br0" timeOffset="12773.78">39424 21874 969 0,'0'0'3041'0,"-52"-90"-2715"16,11 52-227-16,-35 10-71 0,-42 16-26 16,-17 16 20-16,-11 38 126 0,3 26 33 15,11 14 24-15,2 18-40 0,12 18-28 16,10 12-30-16,15 10 8 16,25 12-12-16,16 6 0 0,30 20-22 0,22 10-17 15,35 10-31 1,27-5-30-16,33-18-3 0,29-27-6 0,25-35-9 0,24-20-18 15,11-20 15-15,11-26 17 0,5-15 0 16,1-20-24-16,-5-19 22 16,-10-24-8-16,-16-17 11 0,-22-20 18 0,-22-8-16 15,-22-12 23 1,-17-8-4-16,-19-17 6 0,-23-8-3 0,-18-15 3 16,-27-10-15-16,-29-8 8 15,-37-10-20-15,-29-10-12 0,-31-6 0 0,-29 5-69 16,-17 6-40-16,-8 29-3 15,7 24-9-15,12 36 38 0,24 30 77 0,23 22 18 16,32 16-2-16,22 5-10 0,25 7-18 0,8 0-71 16,0 7-69-1,6 5-88-15,13 4-170 0,8-1-328 0,4 2-580 16,42 1-763-16</inkml:trace>
  <inkml:trace contextRef="#ctx0" brushRef="#br0" timeOffset="12964.17">39246 22156 3572 0,'-111'88'664'0,"18"-8"-283"0,-17 16-156 0,11-9-130 16,6 2-34-16,0-5-6 0,14 0 27 0,3 2-18 15,14 6-42-15,8 0-22 16,15-10-55-16,16-20-76 0,17-22-59 16,6-15-41-16,10-4-29 15,17-7-99-15,27-14-41 0,31-26 27 0,34-38-195 16,20-22-472-16,-34 10-458 15</inkml:trace>
  <inkml:trace contextRef="#ctx0" brushRef="#br0" timeOffset="13114.25">39443 22588 2247 0,'0'0'1293'15,"0"0"-713"-15,0 0-303 0,-97 50-200 0,12 10-27 16,-23 29 15-16,-16 8 49 16,13 6 42-16,5-8 13 0,30-13-53 0,18-14-52 15,19-16-37-15,24-16-27 16,13-13-85-16,10-4-123 0,36-8-118 15,45-22 51-15,57-37 94 16,36-30-272-16,15-21-587 0,-46 18-649 0</inkml:trace>
  <inkml:trace contextRef="#ctx0" brushRef="#br0" timeOffset="13264.47">39900 22870 1767 0,'-158'96'1994'16,"1"4"-1405"-16,-25 18-233 15,21-6-123-15,6-6-89 0,17-6-38 0,24-10 37 16,33-22 3-16,32-12-109 15,26-16-37-15,15-12-186 0,16-2-79 0,31-16-78 16,48-18 25-16,58-42 153 0,31-24-161 16,10-18-406-16,-42 19-749 15,-24 7-218-15</inkml:trace>
  <inkml:trace contextRef="#ctx0" brushRef="#br0" timeOffset="13364.74">39953 23290 2165 0,'0'0'1075'0,"0"0"-568"0,-91 78-113 15,40-30-207 1,-9 14-116-16,-4 3-31 0,8 6 4 0,6-3-44 15,13-4-4-15,14-1-51 16,19-12-231-16,4-11-256 0,46-20-969 0</inkml:trace>
  <inkml:trace contextRef="#ctx0" brushRef="#br0" timeOffset="14284.34">45725 21812 4301 0,'0'0'472'15,"0"0"-297"-15,-118-75-59 0,62 56-54 0,-16 19-60 16,-17 14 8 0,-17 46 21-16,1 16 12 0,8 30-13 0,16 20-18 15,11 16-9-15,4 22 22 16,8 18-25-16,17 10-1 0,26 6 1 0,25-6 2 15,40-6 13-15,31-18 0 16,28-22-12-16,28-23 9 0,16-26-12 16,12-25-30-16,11-25-4 0,4-28 28 0,-1-19 6 15,-3-32 31-15,-8-32-1 16,-11-25 95-16,-17-22 108 0,-16-23-91 0,-18-28-87 16,-24-24-25-16,-20-26-27 15,-27-30-3-15,-26-4-48 0,-20 12-76 16,-34 32 9-16,-29 44 102 15,-32 40 13-15,-26 37 49 0,-23 30-49 0,-13 15-55 16,-3 14 19-16,5 11 18 0,11 11 3 0,19 5 3 16,16 9-1-16,35 8-23 15,25-4-79-15,27-4-144 0,17 6-300 16,7-4-796-16,20 2-1688 0</inkml:trace>
  <inkml:trace contextRef="#ctx0" brushRef="#br0" timeOffset="36717.94">26835 17544 3074 0,'0'0'551'16,"0"0"-182"-16,0 0-78 15,0 0-89-15,0 0-8 0,0 0 0 0,0 0-60 16,0 0-42-16,31-88-46 0,-10 62-13 0,4 2-21 15,2 2 4 1,0 4-4-16,2 4-12 0,-3 10-13 0,1 4-15 16,-2 0 7-16,-2 14 9 15,-7 4 9-15,-1 4-10 0,-7 5 13 0,-6-2 1 16,-2 5 15 0,-8-2 2-16,-11-2 9 0,-8 1 10 0,-8-4 2 15,-8 1-2-15,-9-7 6 16,-2-4-7-16,-1-7 3 0,-5-2 22 0,8-4 36 15,4-10 70-15,11-3-61 0,10-4-40 0,13-3-9 16,10-2-14-16,4 0-43 16,20-4-12-16,14 2-10 0,11-2 20 15,9 3 0-15,6 10-10 16,4 6 9-16,-4 4-21 0,-2 3 9 0,-7 8 14 16,-9 6 0-16,-11 1-1 15,-11 8-13-15,-7-7 3 0,-11 2 11 0,-2-2 1 16,-11-3 39-16,-7 3 12 0,-9-2-2 15,-4-5-10-15,-4-5-3 16,-7-4-6-16,1 0-9 0,0-12-3 0,1-2-3 16,5-8-2-16,6-2-10 15,11-2-2-15,5 0-1 0,9 2-22 0,4 9-5 16,13 2-27-16,9 10-9 16,9 3 24-16,11 5 26 0,-1 11 1 15,0 6-3-15,-1 8 13 16,-7 0 2-16,-6 2 0 0,-9 0-1 0,-5-6-9 15,-13 2 10-15,0-8 18 0,-17 2 22 0,-6-4 2 16,-3-4-12-16,-5-7 3 16,2-7 18-16,2-7 7 0,2-15-19 15,6-12-39-15,9-24 0 16,8-21-27-16,4 0 0 0,12 9 15 0,9 16-16 16,4 21 7-16,8-2-18 15,2 13 9-15,1 8 3 0,-3 14-9 0,-6 5 14 16,-2 16 1-16,-9 8 18 0,-3 7-9 15,-9 7 12-15,-6 1 15 16,-15 0 22-16,-9 5 8 0,-12-4-6 0,-11-3 6 16,-5-2-15-16,-6-6 1 15,3-4-7-15,-1-10 3 0,4-11 0 0,4-4 3 16,11-5 3 0,2-5-9-16,8-6-3 0,9-3-21 0,5 0-19 15,7 0-35-15,6 2-39 16,8 0-49-16,17-4-63 0,23-4-43 0,24-12-147 15,-6 7-523-15,17-18-1152 0</inkml:trace>
  <inkml:trace contextRef="#ctx0" brushRef="#br0" timeOffset="37919.18">26821 23423 3640 0,'0'0'759'0,"0"0"-346"15,0 0-116-15,0 0-63 0,0 0-91 16,-50-81 30-16,46 43 39 16,4-6-76-16,15 4-67 0,9-2-42 0,14 4-9 15,5 0 9-15,11 9 0 16,4 4-18-16,2 11-9 0,0 12-18 0,-3 2 16 15,-3 11-10-15,-10 12 9 0,-9 4-12 16,-13 4-6-16,-13 2 3 16,-11 6 18-16,-19-5 10 0,-18 2 14 0,-19 2 0 15,-25-8-3-15,7-4 10 16,-1-13-4-16,15-13-3 0,15-13 3 0,-7-9-3 16,2-12 27-1,5-24 12-15,9-18 37 0,14 6-61 0,11 4-19 16,13 10-20-16,19 21-2 0,10-4-31 0,8 3 3 15,13 5 12-15,5 8 18 16,10 9 0-16,1 7-14 0,-2 7-8 0,-8 14 19 16,-7 9 0-1,-14 4-24-15,-8 8 12 0,-16 10-15 0,-11 2 3 16,-15 7 26-16,-12 1 1 16,-8 2 14-16,-2-9-2 0,-2-8 6 0,3-8 3 15,1-10-6-15,8-14 9 16,5-4 10-16,7-4 11 0,3-18-22 15,6-4-23-15,4-10-18 0,2-7-15 0,10 0-3 16,6 1-1-16,9 4 7 16,2 12-6-16,4 10 9 0,-2 10-6 0,0 4 0 15,0 20 12-15,0 10 9 16,-6 8 0-16,-7 2 9 0,-8 6-14 16,-8 0 17-16,-6-2 12 15,-12-6 15-15,-5-6 9 0,-4-10 0 0,2-5-3 16,2-12 18-16,1-7 19 15,3-8-1-15,5-18-39 0,3-16-30 0,5-12-23 16,6-28-1-16,12 8 3 0,3 6 3 16,8 15-3-16,-1 20-4 15,3 3-8-15,0 7 15 0,-4 12 3 0,-3 11-12 16,-3 11 3-16,-5 12 24 16,-6 17 2-16,-4 4 19 0,-12 8 0 0,-9 2-3 15,-8-4 0-15,-4-6 18 16,2-8 10-16,4-12-1 0,5-10 3 15,5-12 9-15,3-4 0 0,3-18-6 0,1-12-30 16,4-8-9-16,4-10-11 16,2-9-1-16,6 2-15 0,8 1 12 0,3 10-18 15,1 11 0-15,-1 16-9 16,-1 11-6-16,-1 8-3 0,-3 8 18 16,3 14 21-16,-5 12 0 15,0 6 15-15,-3 0-14 0,-7 6 0 0,0-9 14 16,-7 0 0-16,-5-7-12 15,-2-4 0-15,-5-5 15 0,-2-5-17 0,-3 1-1 16,-5-7-27-16,0-3-24 0,0-2-15 16,4-3-16-16,6-2-14 15,7-4-39-15,8-8-25 0,4-13-109 0,12-20-283 16,17-29-486-16,0 7-524 16,10-36-1026-16</inkml:trace>
  <inkml:trace contextRef="#ctx0" brushRef="#br0" timeOffset="103233.43">26825 17566 2839 0,'0'0'397'15,"0"0"-94"-15,0 0-28 0,0 0 17 0,0 0 4 16,0 0 28-16,0 0-91 0,0 0-98 15,0 0-123-15,-48-67-11 16,65 56-1-16,8-5 27 0,4 0-2 0,2 8-25 16,-4 0 0-16,0 6-12 15,-3 2-7-15,-5 6 4 0,-7 8 15 0,-5 7 0 16,-3-6 1-16,-4 3 33 16,0-6 8-16,-7-2 19 0,1-8 18 15,0-2-6-15,0-6-27 16,0-8-10-16,-1-4 13 0,1-6 2 0,4-6-27 15,2-4-24-15,4-6-18 0,9 4-6 0,5 1 0 16,5 4-9-16,2 12 2 16,0 6 4-16,-3 11-1 0,-3 2-2 15,0 10 12-15,-7 8 18 16,0 4 2-16,-5 6 16 0,-3-4 16 0,-4-2-1 16,0-1-3-16,0-8 16 15,-4-3-4-15,-3-4-2 0,3-2 2 0,-2-3-12 16,-2 2-30-1,0-3-57-15,-1 0-107 0,-1-3-43 0,0-4-92 16,-1-5-326-16,5 4-729 0,-2-18-1457 0</inkml:trace>
  <inkml:trace contextRef="#ctx0" brushRef="#br0" timeOffset="105208.01">10710 18854 2775 0,'0'0'353'0,"-89"45"-155"0,56-22 97 0,0-3-112 16,4 3-98-16,10-10-44 15,5-3-41-15,10-6-38 0,4-4 0 0,0 0-62 16,16-4-87-16,9-8 108 16,14-2 60-16,23-13 17 0,23-6 0 0,25-4 1 15,9 0-3 1,-1 8-15-16,-6 14 3 0,-11 5 4 0,2 10-4 15,3 0-3-15,3 0 19 16,9 0 51-16,6 0-10 0,7 0 22 0,7-12 20 16,9-2-36-16,6-4-18 15,6-2-26-15,10 2 9 0,3 8-12 16,8 4 2-16,2 6-2 0,6 4-19 0,-4 15-13 16,4 16 0-16,0 5 13 15,2 12 16-15,7 6-13 0,7 6 16 0,1 0 0 16,4-6 0-16,6-8-16 15,6-14 4-15,15-12 12 0,3-3 0 16,9-14 12-16,2 0-11 16,7-6 22-16,7-1-11 0,7 2-11 0,0 2 0 15,8-4 98-15,-2 4-74 16,6 0-24-16,-2 1 1 0,7 0 1 0,1-3-1 16,5-2 14-16,12 0-14 0,10-14 20 0,8-2-22 15,9-4 1 1,6-4 12-16,8 8-12 0,-1 2-1 0,9 2-2 15,5 6 2-15,-3 6 0 16,7 0 1-16,2 8-1 0,6 10 0 0,0 2 9 16,7 6 7-16,3-2 6 15,-2 2-6-15,13-2 12 0,0 2-6 0,-4-2-21 16,9 0 28-16,1 1-29 0,-2-2-15 16,15 1 15-16,5-2-1 15,5-5-1-15,14-8 0 0,6-3-10 0,7-6-23 16,10 0-9-16,-2-4 3 15,4-4 26-15,2 5-17 0,-11 3-16 16,7 0 46-16,-6 11-9 16,-2 1 11-16,10 4 16 0,-11-2 22 0,7-2-10 15,-4 0 4-15,-3-5-17 16,-1 0-2-16,-9 3 40 0,-1 0-31 0,-7 4-20 16,-11 0 38-16,-5 0 20 0,-5 2 25 0,-14-2-22 15,2-8-26-15,-4-2-24 16,-9-4-4-16,-5 0-9 0,-7-2-1 15,-14-2-18-15,-9 1-46 16,-8 3-11-16,-14 0-15 0,-11 5-6 0,-14 6 11 16,-15 4 46-16,-18 3 14 15,-10 4 23-15,-15-7-60 0,-13 2 63 0,-12-4 6 16,-12-10 67 0,-15-3-4-16,-16 0 45 0,-21 0-77 0,-12-6-5 15,-19-4-4-15,-8 0 9 0,-17-2-7 0,-10 0-12 16,-18 0 4-16,-22 4-19 15,-9 0 1-15,-11-2-1 0,4 0 15 0,4-2-2 16,0-2-13 0,-6-1-3-16,-6-4-9 0,-4-3 8 0,0-1 1 15,-3-10 1-15,3-5 11 16,2-22-12-16,2-20-13 0,6-25-12 0,-4-10-6 16,-11-1-1-16,-9 2-10 15,-9 8 39-15,-7-8 3 0,-5-7 31 16,-9-4-19-16,1-5 17 0,-1-8 31 0,0-3-59 15,1-9 17-15,-1-7-18 16,-4-7-11-16,2 4-4 0,1-8 14 0,3 1 0 16,0 4 0-16,3-1-11 15,-3 0-74-15,-1 0 2 0,-5 4-14 16,-2 5-18-16,-2 0 56 0,-2 8 12 16,-4 6 23-16,-2 5 11 0,-3 4 14 15,-3 7 35-15,2-2 47 16,-7 4 10-16,1 6-51 0,-7 5 31 0,-10 5 10 15,-9 4-3-15,-9 7-67 0,-15 8-12 16,-17 2 22-16,-16 9 0 16,-23 6-22-16,-17 9 1 0,-18 2 27 0,-21 6 31 15,-14 1-34-15,-23 0 22 16,-21 7-47-16,-18 2-3 0,-19 4-9 0,-22 0-1 16,-22 4-12-16,-20 0-59 15,-16 6-3-15,-19-2-2 0,-19 4 17 16,-16 0 15-16,-17-2 19 0,-10 2-12 0,-19 0 50 15,-6-4 0-15,-18 4-10 16,-9 2-18-16,-12 0 56 0,-15 2-18 0,-16 0 15 16,-12 6-9-16,-16 2-14 15,-11 6 61-15,-7 2 75 0,-14 2-43 0,-8 6 61 16,-1 0-47-16,-7 14-57 16,1 3 4-16,-10 2-56 0,2 5-37 15,-6 10-187-15,-6 2-165 16,-2 1-96-16,158-6-701 0,5-3-649 0</inkml:trace>
  <inkml:trace contextRef="#ctx0" brushRef="#br0" timeOffset="105338.13">19261 13902 2801 0,'-556'58'382'0,"15"4"-35"0,-57 7-132 0,84-2-64 16,16 1-121-1,10 0-30-15,12-4-47 0,17-2-228 0,9 2-119 0,20-5-288 16,109-18-655-16</inkml:trace>
  <inkml:trace contextRef="#ctx0" brushRef="#br0" timeOffset="105488.09">10747 15026 1539 0,'-227'48'608'0,"16"12"-269"0,-13 10-58 0,41 2-175 16,13 10-106 0,15 8-30-16,10 8 27 0,15 10-39 0,18 10 42 15,15 14 74-15,17 8 122 16,16 20-23-16,16 12-106 0,13 8-67 15,18 4-32-15,13 5 3 0,4-5-237 0,0-48-443 16,0-1-1536-16</inkml:trace>
  <inkml:trace contextRef="#ctx0" brushRef="#br0" timeOffset="108658.2">54148 27696 874 0,'0'0'1830'0,"0"0"-1113"0,0 0-167 16,0 0-88 0,0 0-144-16,0 0-107 0,0 0-52 0,0 0-25 15,0 0-9-15,0 0-43 16,35-1-52-16,11 7 19 0,32 3 136 0,34-1 87 16,18 0-116-16,7-2-80 15,-3 0-62-15,-18 1-14 0,0-2-1 16,-11 3-17-16,-8-1-28 0,-20 2-26 0,-20 1-43 15,-21-4-8-15,-5 0-1 16,4 2-28-16,-8-2-39 0,0 2-61 0,-13-4-103 16,-6-4-195-16,-8 0-482 15,0 0-263-15,-14-10-623 0</inkml:trace>
  <inkml:trace contextRef="#ctx0" brushRef="#br0" timeOffset="108818.95">55269 27272 1884 0,'-27'-100'754'0,"12"43"-147"0,3 6-62 15,4 23-74-15,3 6-81 0,-1 8-34 0,-6 6-36 16,4 16-98-16,-15 37-122 16,-12 55-43-16,-15 65 16 0,-4 47 6 15,3 24 17-15,9 4 1 16,20-16-70-16,5 0 1 0,13-6-28 0,8-18-45 16,8-18-182-16,11-38-148 15,4-42-278-15,-4-46-1042 0,2-28-1296 0</inkml:trace>
  <inkml:trace contextRef="#ctx0" brushRef="#br0" timeOffset="110709.01">10848 25796 4746 0,'0'0'395'0,"0"0"-395"15,81 19-55-15,6-12 52 16,39 0-16-16,23 9 18 0,8 3-16 0,6 9 17 15,-2-2 2-15,15 2 1 0,12 4 9 16,11-4-11-16,11 0-1 16,14-2-17-16,15-7-5 0,22 2-5 0,14-6-22 15,22-1 3-15,16-1 25 16,24-1 19-16,18-7-14 0,23-5 16 0,17-3 43 16,21-11-40-1,26-13-4-15,13 4 1 0,16-9 0 0,21 0 2 16,2 4-1-16,19 7 13 15,6 16-12-15,2 5 18 0,8 21-18 0,4 12 10 16,4 7-11-16,9 12-2 0,8 4 3 0,8 4 15 16,15-1-15-16,8-2 34 15,10-7 29-15,7 4-32 0,4-8-18 16,6-3-4-16,1-10-9 16,12-5 8-16,1-10 32 0,11-8-26 0,4-10 17 15,1-6 1-15,3-8-13 16,4-5-18-16,3-4-3 0,1 1 6 0,-2-2-6 15,-6 4-21-15,-8 2 18 16,-11 2-6-16,-4 2-4 0,-16 1-5 16,2-4 16-16,-9-1-22 0,-8 3 7 0,-4-4 17 15,-12 3 19-15,-5-2-19 16,-20-4 3-16,-14 2-3 0,-13-1-1 0,-23 6-14 16,-12-3 14-16,-19 1 0 15,-14 6-15-15,-21 2 14 0,-17 2-7 16,-18 1 8-16,-25 6 0 15,-14 0 1-15,-23 2-1 0,-21 6 1 0,-22-2 0 16,-21 6 19-16,-25 0-19 0,-23 2 0 0,-16-4 21 16,-25 2 3-16,-23 2-6 15,-20-2-2-15,-23 0-1 0,-15-2 3 16,-8-4-18-16,-25-4 0 16,-14-2-2-16,-15 0-1 0,-5-8 0 0,1-6 3 15,0-2-15-15,-2-9 3 16,-4 5 12-16,-12-7 24 0,-5-3 9 0,-8 1 13 15,-1-8 21 1,-10 1 6-16,-9-8-10 0,-9-3-23 0,-10-10-30 16,-12-13-10-16,-17-22-22 0,-17-24 4 0,-2-12-6 15,1-4-9-15,10-9-4 16,8 2 4-16,6-17-10 0,6-15 16 0,9-8-18 16,4-15-1-1,6 0-21-15,0-2 15 0,4 4 28 0,-8 0 15 16,-3 2-4-16,1-6 8 15,-2-4 5-15,0 6 22 0,-5-4-4 0,-1 0 9 16,-3 2-8-16,-4-4-19 0,-5 6 42 0,-3 2-39 16,-9 2-3-1,-9 8-24-15,-9 4-28 0,-14 10-9 0,-11 14 37 16,-12 12 12-16,-21 12-7 16,-14 14 19-16,-19 8 0 0,-18 9 34 0,-17 12 12 15,-20 7-7-15,-24 6 16 16,-22 6-12-16,-23 8-4 0,-22 10 1 15,-25 2-19-15,-22 14 9 16,-25 6 37-16,-28 4-66 0,-16 7-1 0,-19 4-2 16,-21 5-16-16,-8-4 16 0,-24 2 1 0,-7-4-17 15,-21 2-19-15,-18 0-27 16,-10 0 7-16,-15 8 14 0,-17 4 0 16,-5 0 28-16,-18 8-6 15,-11 8 18-15,-7 7-9 0,-12 0-1 0,-5 5-8 16,-7 4 12-16,5-1 9 15,-9-4 14-15,7 5-13 0,-8 0 25 0,5 2-25 16,-5 4-2-16,-6 0-23 0,4 11-3 16,-6 2 5-16,6 7-5 15,1 8-28-15,5 2-43 0,5 4 3 0,9 0 52 16,10 4-6-16,-3 0 36 16,16 4 13-16,-3-4 7 0,18 6-1 0,4-6 6 15,6-2 28-15,13-2 31 16,12-6 2-16,19-12 28 0,14-6-43 15,21-12 22-15,15-10-38 16,16-10 4-16,22-6-16 0,9-9-14 0,19 2-16 16,12-3-3-16,19-4-16 0,20-9-23 0,12 0-13 15,18-10 15-15,17 3-42 16,20-7 11-16,16 1 19 0,16-4 9 16,19 4 16-16,23 4 27 15,19 6 12-15,18 4 31 0,20 8 6 0,20 8 37 16,15 12 8-16,20 16-11 15,18 8-16-15,16 17-1 0,13 8 16 0,15 15 40 16,5 22-7-16,9 15-30 0,4 19-46 16,-2 29-9-16,7 35-30 15,-1 32 0-15,-2 34 1 0,4 27 17 0,7 37-18 16,5 17-22-16,7 13-53 16,14 10 26-16,11-4-11 0,14-16-43 0,31-16-25 15,27-8-91 1,21-20-203-16,-13-79-364 0,9-22-1418 0</inkml:trace>
  <inkml:trace contextRef="#ctx0" brushRef="#br0" timeOffset="111429.83">61594 27545 3772 0,'0'0'346'0,"19"79"-57"0,45 1 100 16,45 24 133-16,38 3 36 16,31-12-166-16,31-35-118 0,22-32-82 15,44-18-66-15,41-18-69 0,40-20-57 0,34-26-60 16,26-22-186-16,-96 8-239 16,-20-10-1084-16</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32"/>
    </inkml:context>
    <inkml:brush xml:id="br0">
      <inkml:brushProperty name="width" value="0.04286" units="cm"/>
      <inkml:brushProperty name="height" value="0.04286" units="cm"/>
      <inkml:brushProperty name="color" value="#E71224"/>
    </inkml:brush>
  </inkml:definitions>
  <inkml:trace contextRef="#ctx0" brushRef="#br0">1 0 14406,'9'71'45,"-1"-11"-124,-6-35-316,3-1-344,-1-3-2392,7-1-828,-3-12 3959,5-1 0,-9-7 0,1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33"/>
    </inkml:context>
    <inkml:brush xml:id="br0">
      <inkml:brushProperty name="width" value="0.04286" units="cm"/>
      <inkml:brushProperty name="height" value="0.04286" units="cm"/>
      <inkml:brushProperty name="color" value="#E71224"/>
    </inkml:brush>
  </inkml:definitions>
  <inkml:trace contextRef="#ctx0" brushRef="#br0">0 0 9102,'64'21'-676,"-17"-6"0,-38-12 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34"/>
    </inkml:context>
    <inkml:brush xml:id="br0">
      <inkml:brushProperty name="width" value="0.04286" units="cm"/>
      <inkml:brushProperty name="height" value="0.04286" units="cm"/>
      <inkml:brushProperty name="color" value="#E71224"/>
    </inkml:brush>
  </inkml:definitions>
  <inkml:trace contextRef="#ctx0" brushRef="#br0">1 64 12064,'19'20'580,"1"-8"-443,-10-27-19,5 3-20,0-3 3,2 2-31,1 0-59,1 2-8,4 3 55,-3 3 89,10 10-49,-13 3 56,6 18-56,-12-3-39,6 27-59,-10-18-533,12 34-100,-2-29 107,13 8 307,-4-30-271,12-15 90,-10-9-118,9-10-20,-12-7 93,3-6 81,-2-2-286,19-28 858,-19 23 1306,10-19-559,-29 41-137,-3 4-194,-6 11-271,-3 4-9,-1 7 7,-5 4-79,-2 6-76,3 7 2,-1 4-46,0 4-161,5 28-117,2-28-81,10 18 101,5-44 86,19-10-33,-9-11-90,18-25 79,-18 8 16,11-28 48,-17 26 48,0-20-12,-10 29 37,-8-5-126,-1 21-382,-11 27 562,4 3 108,-10 52-101,12-15 37,-8 54-65,9-37 93,-9 58-118,8-58-8,-6 39-11,6-63 285,-6 12-95,7-42-297,-16-16-81,9-20 28,-17-34 62,17 6-563,-11-38 33,16 32-1000,-3-31 340,13 42 378,17-22 0,-11 41 0,12-7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35"/>
    </inkml:context>
    <inkml:brush xml:id="br0">
      <inkml:brushProperty name="width" value="0.04286" units="cm"/>
      <inkml:brushProperty name="height" value="0.04286" units="cm"/>
      <inkml:brushProperty name="color" value="#E71224"/>
    </inkml:brush>
  </inkml:definitions>
  <inkml:trace contextRef="#ctx0" brushRef="#br0">45 10 9648,'4'-5'4803,"-2"1"-4285,-2 4 86,0 0-539,-6 43-60,0-11 1,-5 41-6,2-24-6,3 7-66,2-5-88,-1 3-126,1-3-159,4-1-2523,9 27 921,-1-32 2047,11 19 0,-10-49 0,2-4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36"/>
    </inkml:context>
    <inkml:brush xml:id="br0">
      <inkml:brushProperty name="width" value="0.04286" units="cm"/>
      <inkml:brushProperty name="height" value="0.04286" units="cm"/>
      <inkml:brushProperty name="color" value="#E71224"/>
    </inkml:brush>
  </inkml:definitions>
  <inkml:trace contextRef="#ctx0" brushRef="#br0">1 223 11446,'2'-2'2585,"0"2"-1269,-2 0-1165,52-5-53,-27 3-37,44-4 1,-39-1-9,2-1 17,-2-3-31,-2 0-411,8-14 204,-14 8-342,-1-16 295,-19 14 83,-8-4 87,-5 5 37,-8 6 5,-2-1 3,-5 6 45,0 3 277,-15 17-70,11 4 459,-21 58-711,30-26-59,-3 33-13,28-44 58,28 5-404,3-19-2018,46 1-1395,-23-25 3831,13-8 0,-41 1 0,-13 1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37"/>
    </inkml:context>
    <inkml:brush xml:id="br0">
      <inkml:brushProperty name="width" value="0.04286" units="cm"/>
      <inkml:brushProperty name="height" value="0.04286" units="cm"/>
      <inkml:brushProperty name="color" value="#E71224"/>
    </inkml:brush>
  </inkml:definitions>
  <inkml:trace contextRef="#ctx0" brushRef="#br0">0 42 16693,'90'28'-238,"-13"-7"-912,-38-27-2721,-3-3-1829,-4-6 5700,-15-15 0,-6 19 0,-9-8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38"/>
    </inkml:context>
    <inkml:brush xml:id="br0">
      <inkml:brushProperty name="width" value="0.05714" units="cm"/>
      <inkml:brushProperty name="height" value="0.05714" units="cm"/>
      <inkml:brushProperty name="color" value="#E71224"/>
    </inkml:brush>
  </inkml:definitions>
  <inkml:trace contextRef="#ctx0" brushRef="#br0">223 10 9538,'-24'-5'3561,"5"1"-2964,19 4 968,0 0-1188,-28 49 391,13-14-289,-26 46-164,24-23-29,-4 6 87,4 7-28,0 2-361,2 2-1832,6 21 1753,20-6 1,-9-21 0,13-26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39"/>
    </inkml:context>
    <inkml:brush xml:id="br0">
      <inkml:brushProperty name="width" value="0.05714" units="cm"/>
      <inkml:brushProperty name="height" value="0.05714" units="cm"/>
      <inkml:brushProperty name="color" value="#E71224"/>
    </inkml:brush>
  </inkml:definitions>
  <inkml:trace contextRef="#ctx0" brushRef="#br0">238 0 13685,'-69'49'824,"9"-2"-774,32-19-38,3 0-83,3 0-63,5 2 13,6-4 14,7-1 3,2-5 59,8-3 35,5-4 17,32-5-79,-11-3-89,39-14 66,-35-4-203,20-15 170,-28 11-142,8-9 243,-23 18 39,0-3-98,-13 15-67,-4 11 68,-1 3 33,-3 22 36,4-10-57,1 20 43,12-27-3029,34 3-191,-11-28 3245,22-7 1,-35-2 0,-8 3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40"/>
    </inkml:context>
    <inkml:brush xml:id="br0">
      <inkml:brushProperty name="width" value="0.04286" units="cm"/>
      <inkml:brushProperty name="height" value="0.04286" units="cm"/>
      <inkml:brushProperty name="color" value="#E71224"/>
    </inkml:brush>
  </inkml:definitions>
  <inkml:trace contextRef="#ctx0" brushRef="#br0">0 1 7458,'13'2'3828,"-2"0"-2991,-11-2-131,0 0-101,17 45-101,-7-19-109,16 38-109,-9-32-152,0-2-78,3-2-3,3-6-151,16-7-2344,23-17 462,-13-7 1980,22-25 0,-47 19 0,-1-9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41"/>
    </inkml:context>
    <inkml:brush xml:id="br0">
      <inkml:brushProperty name="width" value="0.04286" units="cm"/>
      <inkml:brushProperty name="height" value="0.04286" units="cm"/>
      <inkml:brushProperty name="color" value="#E71224"/>
    </inkml:brush>
  </inkml:definitions>
  <inkml:trace contextRef="#ctx0" brushRef="#br0">545 1 14445,'-77'101'1761,"6"-5"-7113,24-27 5573,-2 6 1353,-5 4-1512,-16 35-104,16-31 327,-14 35-982,40-62-1941,2-1 2638,35-57 0,-9 7 0,15-23 0</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682.64581" units="1/cm"/>
          <inkml:channelProperty channel="Y" name="resolution" value="1205.55554" units="1/cm"/>
          <inkml:channelProperty channel="F" name="resolution" value="22.75278" units="1/deg"/>
          <inkml:channelProperty channel="T" name="resolution" value="1" units="1/dev"/>
        </inkml:channelProperties>
      </inkml:inkSource>
      <inkml:timestamp xml:id="ts0" timeString="2024-02-28T18:06:40.771"/>
    </inkml:context>
    <inkml:brush xml:id="br0">
      <inkml:brushProperty name="width" value="0.05292" units="cm"/>
      <inkml:brushProperty name="height" value="0.05292" units="cm"/>
      <inkml:brushProperty name="color" value="#FF0000"/>
    </inkml:brush>
  </inkml:definitions>
  <inkml:trace contextRef="#ctx0" brushRef="#br0">27319 18276 209 0,'0'0'323'15,"0"0"-180"-15,0 0 173 0,0 0 166 0,0 0 109 16,0 0-53-16,0 0-152 16,0 0-197-16,0 0-189 0,-74 9-32 0,72-9-116 15,2 0-57-15,0 0-43 0,2 0-69 16,6 0-63-16,2 0-13 15,1 0-428-15</inkml:trace>
  <inkml:trace contextRef="#ctx0" brushRef="#br0" timeOffset="220.63">27358 18308 1944 0,'0'0'0'0,"0"0"-289"15,0 0-476-15,0 0 765 16,0 0 192-16,0 0 440 0,0 0-129 16,0 0-157-16,0 0-143 15,0 0-52-15,-53-50-3 0,53 41-20 0,0 2-128 16,6-5-10-16,2 2-92 16,2-2-65-16,1 3-255 0,1 2-210 0,-2 0-198 15,-5 2 22-15</inkml:trace>
  <inkml:trace contextRef="#ctx0" brushRef="#br0" timeOffset="300.76">27354 18148 1340 0,'0'0'747'0,"0"0"-747"0,0 0-198 0,0 0-816 15</inkml:trace>
  <inkml:trace contextRef="#ctx0" brushRef="#br0" timeOffset="550.78">27354 18148 1486 0,'15'-49'621'16,"-15"49"-220"-16,0 0-34 0,0 0-21 0,0 0-21 15,0 0 25-15,-2 0-107 16,2 0-147-16,-2 0-76 0,2 0-19 16,0 0-1-16,0 0 31 15,0 0-12-15,2 0-1 0,-2 0 20 0,0 0 17 16,2 0 20-16,-2 0 8 16,0 0 16-16,0-1 8 0,0 1-21 0,2 0-73 15,-2-2-13 1,0 2-92-16,0-2-68 0,2 2-44 0,0 0-17 15,-2 0-30-15,2 0 24 0,-2 0 63 0,0 0 85 16,0 0 79-16,0 0 42 16,0 0-42-16,0-2-35 0,0-5-704 15,0-6-1935-15,-6 37 2598 0</inkml:trace>
  <inkml:trace contextRef="#ctx0" brushRef="#br0" timeOffset="1081.07">24016 10422 1380 0,'0'0'0'0,"0"0"-847"0</inkml:trace>
  <inkml:trace contextRef="#ctx0" brushRef="#br0" timeOffset="2222.25">27598 17906 727 0,'0'0'0'0,"0"0"-254"0</inkml:trace>
  <inkml:trace contextRef="#ctx0" brushRef="#br0" timeOffset="2322.32">27476 17786 96 0,'0'0'1171'0,"0"0"-820"0,0 0-156 0,0 0-58 16,0 0-11-16,0 0-77 0,0 0-49 0,0 0-97 15,0 0 6-15,0 0-192 16,33-57-326-16,-27 52-376 0</inkml:trace>
  <inkml:trace contextRef="#ctx0" brushRef="#br0" timeOffset="2402.91">27476 17786 826 0,'77'-82'606'15,"-75"77"-528"-15,4 0-78 0,0-3-440 0,4-2-84 16,3 0 61-16</inkml:trace>
  <inkml:trace contextRef="#ctx0" brushRef="#br0" timeOffset="3183.76">27644 17626 122 0,'0'0'473'0,"0"0"142"0,0 0-65 0,0 0-47 16,0 0-15-16,0 0-58 16,0 0-58-16,0 0-46 0,0 0-22 0,24-20-30 15,-24 20-15-15,0 0-60 16,0 0-55-16,0 0-37 0,0 0-31 15,0 0-33-15,0 0-34 16,0 6-9-16,0-2-46 0,-4 6 28 0,-4 6 18 16,-4 7 36-16,-3 4 4 15,-6 5 6-15,-1 6-4 0,-5 2-15 0,-4 2 16 16,-8 8-4-16,-5 4-5 0,-14 14 2 16,-16 15-9-16,-15 16-8 15,2-7-1-15,19-17 0 0,18-24 18 0,11-13-34 16,-8 6 29-16,-7 0-28 15,-8 4 30-15,0-4 6 0,-4-13-18 0,-1-8 25 16,-9-7 2-16,-15-8-9 16,-10-12-21-16,-7-19 3 0,13-10-18 15,21-3 14-15,22 0-15 0,9 5 17 0,7-6 11 16,-9-23 1-16,-9-18-31 16,1-22-2-16,9-4-10 0,19 10 10 0,17 3 1 15,8 12 1-15,10-5-21 16,7 0 9-16,10-2-1 0,2 2 11 15,2 14-23-15,-2 14 6 16,-2 13 16-16,-1 7-21 0,10-1-3 0,5-1 3 16,2-6 12-16,3 12 9 15,-5 6-9-15,0 8 11 0,-3 6-1 0,-3 5-29 16,-6 7-8-16,0 9-9 0,-4 12-10 16,-1 4 19-16,1 9 15 15,-2 7 23-15,2 6 1 0,4-1 12 0,2 8 6 16,8 0-15-16,6 2 45 15,5 2-38-15,2 2-10 0,12 15-28 0,10 8-2 16,17 20 30 0,2 0-12-16,-2-1 12 0,-4-16 32 0,-4-7-17 15,1-8-14-15,5-7 1 0,0-5 0 0,0-14 26 16,-4-4-17-16,4-12-10 16,-19-8 7-16,-12-7-6 0,-15-9-2 0,-6-4 24 15,9-1-12 1,6-5 18-16,1-13-12 0,-1-6 7 0,-2-10-4 15,-1-8 9-15,-3-12-9 16,1-12 0-16,3-24-6 0,-7-20-13 0,-12-10 13 16,-16-3-15-16,-17 8 0 15,-23 10-18-15,-14-2 15 0,-15 7-24 16,-12 12 27-16,-13 16-2 0,-10 18-10 0,-8 18-36 16,-6 13 5-16,-3 10 28 15,9 7-7-15,4 5 22 0,21 1 12 0,14 0-12 16,12 1-2-16,7 5-16 15,-2 2-9-15,-3 6-6 0,1 2-28 16,8 2-33-16,12 3-42 16,7 6-50-16,7-1-85 0,5 2-132 0,4 0-96 15,0-2-149-15,0-11-594 0,0 6-915 0</inkml:trace>
  <inkml:trace contextRef="#ctx0" brushRef="#br0" timeOffset="3634.31">26335 17424 3173 0,'0'0'582'0,"0"0"-346"15,0 0-1-15,0 0 26 0,0 0 31 0,0 0 15 16,0 0-106-16,0 0-177 15,0 0-24-15,0 0 0 0,-95 100 9 0,64-18 19 16,-4 34-7-16,0 6-6 16,8-1-14-16,6-18-1 0,11-31-20 15,4-18-2-15,2-14-17 16,1-8-31-16,3 0-6 0,0-6-16 0,0 2-48 16,5-14-45-16,1-10-46 0,2-8-82 15,4-18 90-15,5-16-98 0,4-10-169 16,10-22-43-16,-4 2 158 0,4-3 180 15,-3 6 195-15,-1 11 65 16,-2 4 382-16,-2 14 106 0,-7 12-19 0,-7 14-18 16,-9 8-91-1,0 4-231-15,-13 17-127 0,-7 10 7 0,-9 15-10 16,-2 10-15-16,-4 6 18 16,4 3-6-16,-3 7-6 0,3 15-37 0,9-7-18 15,3-10-12-15,9-13-15 0,10-22-104 0,0-3-71 16,4-10-66-16,15-16-69 15,5-14-40-15,9-22-160 0,7-13-513 0,-9 2-335 16</inkml:trace>
  <inkml:trace contextRef="#ctx0" brushRef="#br0" timeOffset="3884.23">26509 17990 192 0,'0'0'2232'16,"0"0"-1435"-16,0 0-213 0,0 0-232 0,0 0-268 16,0 0-52-16,0 0-32 0,0 0 31 0,-27 90 6 15,14-50-37 1,5-2 0-16,6-4-3 0,4-6-37 0,11-8-126 15,11-8-82-15,7-12-61 16,5-3-124-16,3-16-220 0,0-5-331 16,-2-3 218-16,-8-3 766 15,-6 5 316-15,-13 7 709 0,-8 10 2 0,-6 8-293 16,-12 6-286-16,-11 16-157 16,-10 10-60-16,-7 9-47 0,-1 8-56 0,1 5-49 15,3 0-24-15,8-2-33 0,12-2-22 16,9-6-24-16,12-2-85 15,10-10-228-15,5-9-334 0,22-14-1392 0</inkml:trace>
  <inkml:trace contextRef="#ctx0" brushRef="#br0" timeOffset="6338.44">36119 17544 3827 0,'0'0'902'0,"0"0"-902"15,0 0-86-15,0 0 27 0,-85 85 59 0,23-35 16 16,-23 9 42-16,-22 13 93 0,-5 6-41 16,1-8-42-16,5-4-7 15,9-5 15-15,-11 2 16 0,-3-5 17 0,-9-2-30 16,-4-10-42-16,-6 2-22 16,-3-12-14-16,5-4 0 0,2-12 11 0,10-12-11 15,19-8-1-15,21-12 15 16,24-8 19-16,13-6-14 0,8-6-20 15,-2-22-43-15,-2-28 4 16,8-34 12-16,14-9 8 0,17 2 4 0,23 10 15 16,17 20-21-16,14 11-3 0,10 0 2 0,10 12-2 15,7 2 3-15,4 16 5 16,4 10 14-16,-8 8 2 0,-13 18 19 16,-14 8-7-16,-10 8-11 15,-13 8-1-15,2 16-24 0,6 8 22 0,7 28-18 16,-7 27 20-16,-5 36 3 15,1 21 19-15,-4 2-1 0,4-6 15 0,11-16-8 16,8-8-7 0,18-7 3-16,13-12-23 0,21-11-1 0,10-18 3 15,10-19 24-15,6-15-27 0,-6-13 0 0,9-17 0 16,-7-8 2-16,-4-22 10 16,-2-16 3-16</inkml:trace>
  <inkml:trace contextRef="#ctx0" brushRef="#br0" timeOffset="7883.48">34393 17254 3164 0,'0'0'993'15,"-58"134"-852"-15,10-42-92 0,3 16-37 0,-5-8-11 16,7-8 50-16,1 2 30 0,7-6-4 16,11-16-21-16,5-18-55 15,11-16-1-15,6-8-13 0,2-6-18 0,0-5-120 16,10-3-85-16,11-16-34 15,12-21-90-15,-2 1-388 0,35-50-1666 0</inkml:trace>
  <inkml:trace contextRef="#ctx0" brushRef="#br0" timeOffset="8053.88">34759 17448 1615 0,'0'0'2656'16,"0"0"-2171"-16,0 0-415 0,-42 82-69 0,-3-18-1 15,-17 22 3-15,-21 16 52 16,11-5 73-16,10-24 7 0,22-21-65 15,22-18-70-15,-3 2-9 16,11-8-77-16,2-4-76 0,8-15-77 0,22-10-48 16,26-31-2-16,24-28-98 15,34-30-422-15,-22 10-770 0</inkml:trace>
  <inkml:trace contextRef="#ctx0" brushRef="#br0" timeOffset="8174.36">34945 17584 1621 0,'0'0'1025'16,"0"0"-470"-1,0 0-59-15,0 0 19 0,0 0-22 0,-108 140-165 16,7-48-167-16,8-2-88 15,16-12-36-15,24-24-31 0,22-13-6 0,-9 6-27 16,9 7-135-16,4 4-267 16,13-16-802-16,14-7-2064 0</inkml:trace>
  <inkml:trace contextRef="#ctx0" brushRef="#br0" timeOffset="8623.89">36144 17113 4757 0,'0'0'952'0,"0"0"-909"0,0 0-43 15,107-59-52-15,-53 45 40 16,16 0 12-16,-4 10-15 0,-2 8-15 0,2 22-25 16,1 30-23-16,-1 34 29 15,-17 42 49-15,-9 24 12 0,-26 0 0 0,-14-10 13 16,0-30 2-16,-14-14-27 0,-7-12-13 16,-6-7-54-16,0-16-45 15,0-15-96-15,9-12-113 0,-9-10-92 0,0 0-197 16,2-4-688-1,-12-1-1154-15</inkml:trace>
  <inkml:trace contextRef="#ctx0" brushRef="#br0" timeOffset="9604.99">43046 16974 4058 0,'0'0'719'0,"0"0"-611"0,0 0-108 15,0 0-71-15,8 84 71 0,-35-4 52 0,-20 34 62 16,-11 20-17-16,-15 6-29 15,-5 4-32-15,-11-8-5 0,-12 4 2 16,-7-2 4-16,-10-14 5 16,3-8-27-16,1-20 25 0,-2-17-10 0,4-12 28 15,3-15 27-15,-7-14-15 16,0-18-37-16,1-20-18 0,-3-11 3 0,0-24 0 16,0-10-6-16,2-11-12 0,11-8-26 15,12-16 14-15,8-6 10 16,19-7-1-16,16-11 1 0,13 0 2 0,23-6 0 15,14 6-27-15,29 6-6 16,10 18-4-16,4 22 10 0,24 0 12 0,28-8-16 16,20-6 4-1,26-6 4-15,-5 17 23 0,-16 22 24 0,-10 14 19 16,-11 25-43-16,-4 14-19 16,-12 27-20-16,-11 7 12 0,-2 30 21 0,-8 16 6 15,-2 12 21-15,7 20 24 0,-10-2-11 0,8-2-33 16,7 0 0-1,6-11-1-15,5-4 1 0,6-9-1 0,4-18-15 16,4-12-1-16,2-14 16 16,3-20 2-16,-1-16 11 0,0-18-11 0,3-15 13 15,-1-22 3-15,2-15 15 16,1-18-12-16,-7-24-21 0,-8-14 0 16,-17-18-30-16,-18-14-9 15,-21-10-1-15,-20-10-2 0,-19 0-1 0,-23 7 19 16,-21 10 24-16,-18 19 0 0,-17 22 21 0,-16 21-9 15,-12 22-10-15,-7 25-1 16,-4 18 12-16,4 16 20 0,8 6 22 16,7 17-7-16,10 8-12 15,4 13-36-15,6 11-9 0,7 9-24 0,4 9 0 16,10 10-10-16,4 4-2 16,14 1-40-16,7-4-74 0,12-13-177 0,7-20-362 15,9-16-1064-15,-1-6-638 0</inkml:trace>
  <inkml:trace contextRef="#ctx0" brushRef="#br0" timeOffset="9845.17">41247 17413 4160 0,'0'0'1496'16,"0"0"-1299"-16,0 0-197 0,0 0-179 0,0 0-36 15,-91 67 82-15,36-11 133 16,-20 23 22-16,-10 14-19 0,3 5-3 16,18-16-37-16,18-22-27 15,13-18-42-15,10-10-26 0,3 0-27 0,5-6-99 16,9-8-102-16,12-17-139 16,21-8-236-16,31-29-631 0,-8 2-269 0</inkml:trace>
  <inkml:trace contextRef="#ctx0" brushRef="#br0" timeOffset="9975.19">41597 17592 1220 0,'0'0'2398'16,"0"0"-1906"-16,0 0-387 16,0 0 54-16,-77 78-29 0,19-19-77 0,-2 0-26 15,-6 5 38-15,2 6 31 16,12-13-10-16,3 2-19 0,14-5-67 16,18-11-28-16,17-12-255 15,19-17-223-15,35-18-186 0,34-38-486 0,-7-2-519 16</inkml:trace>
  <inkml:trace contextRef="#ctx0" brushRef="#br0" timeOffset="10145.12">41973 17636 1516 0,'0'0'2624'0,"0"0"-2153"15,-145 44-283-15,44 5-41 0,-11 8-58 0,5 5-22 16,12 2 9-16,29-10 12 16,12-8-2-16,15-6-56 0,-1 2-30 15,3 12-24-15,2 0-95 0,2 6-153 0,12-7-139 16,21-10-301-16,6-11-313 15,19-10 317-15,-2-12-95 0,22-6-505 0</inkml:trace>
  <inkml:trace contextRef="#ctx0" brushRef="#br0" timeOffset="11294.84">19764 16834 4274 0,'0'0'629'0,"0"0"-629"0,0 0-101 16,0 0-28-16,-81 110 43 16,42-55 86-16,-11 20 62 0,-20 23 61 0,-23 22-18 15,-19 12-41-15,5-4-34 0,-5-6 22 16,1-16 7-16,-5 0-26 15,-4-8-5-15,0-6-16 0,0-14-12 0,0-10 0 16,4-16 6-16,-8-14 18 16,-4-15 4-16,-2-16 5 0,-6-11-15 0,-3-26 7 15,11-8-22 1,12-17 0-16,15-12-3 0,20-9 0 0,13-6 17 16,12-9-15-16,23-9 9 15,13-7-11-15,15-15-30 0,18-4 6 0,18 4 5 16,23 6-20-16,16 18 5 0,19 16 4 0,14 16-19 15,3 12 0 1,5 14 9-16,-8 17 22 0,3 10 18 0,-9 13 9 16,-8 19 6-16,-4 20-2 15,-5 16 2-15,5 14-12 0,0 17 34 0,4 14 5 16,0 14-8-16,4 10 5 16,0 6-37-16,0 2-1 0,6-8 23 15,2-8-24-15,3-12-1 0,1-11 0 0,2-10-2 16,-1-17 1-16,-7-20-17 15,-2-18-8-15,-8-21-28 0,-12-16 12 0,-7-17 43 16,-21-6 13-16,14-31 39 16,-6-28 2-16,1-23 23 0,0-22-8 15,-19-6-17-15,-20-2-22 16,-11-12-17-16,-8-4 11 0,-8 2-24 0,-11 18-13 16,-7 39 13-16,-1 28 21 15,-4 29-6-15,-17 16 3 0,-28 6 25 0,-32 12 27 16,-24 10-10-16,2 28-11 0,1 16 2 15,14 11-15-15,5 8-18 16,7 10-18-16,10 10-31 0,20 3-20 0,16 0-101 16,21-2-54-16,20-16-208 15,16-24-698-15,8-8-1046 0</inkml:trace>
  <inkml:trace contextRef="#ctx0" brushRef="#br0" timeOffset="11795.07">17682 16922 3451 0,'0'0'599'0,"0"0"-240"0,0 0-53 16,0 0-45-16,0 0-127 15,0 0-9-15,0 0 27 0,-78 7-55 16,45 30-36-16,-3 15-31 0,-7 2-21 0,-3 3-9 15,3 0-45-15,-7-1-25 16,11 0-12-16,0-6-37 0,20-8-51 0,9-10-90 16,10-14-228-16,23-14-249 15,4-4-633-15,39-31-873 0</inkml:trace>
  <inkml:trace contextRef="#ctx0" brushRef="#br0" timeOffset="11974.99">18079 17158 4520 0,'0'0'726'0,"0"0"-531"0,-120 108-195 16,44-38-79-16,-30 12-61 16,15-4 131-16,21-20 9 0,20-14 16 0,19-8-16 15,-4 6-52-15,4-3-104 16,8-5-3-16,19-7-40 0,8-17-18 0,23-10 78 16,27-21-20-16,27-20-272 15,-7 5-823-15,19-16-962 0</inkml:trace>
  <inkml:trace contextRef="#ctx0" brushRef="#br0" timeOffset="12094.91">18137 17376 802 0,'0'0'2698'0,"0"0"-1915"0,0 0-458 0,0 0-220 16,-120 60-86-16,62-20-19 15,-6 4 0-15,12-6-1 0,7 3 0 16,18-2-51-16,19-7-115 16,12-10-268-16,23-6-327 0,16-9-475 0,-1-6-316 15</inkml:trace>
  <inkml:trace contextRef="#ctx0" brushRef="#br0" timeOffset="12174.87">18104 17694 138 0,'0'0'1813'15,"0"0"-619"-15,-87 60-515 0,25-16-147 16,2-2-262-16,-6 8-178 16,0-2-86-16,16-2-6 0,-4-1-86 0,11-6-177 15,16-11-376-15,4-9-1872 16</inkml:trace>
  <inkml:trace contextRef="#ctx0" brushRef="#br0" timeOffset="12995.12">12711 16776 4989 0,'0'0'271'0,"0"0"-271"16,0 0-461-16,0 0-656 0,-89 87 548 16,14-6 569-16,-34 37 357 15,-19 28 38-15,-11 8-125 0,-5 4-104 0,-3-8-61 16,-17-5 50-16,-5-12 51 16,-5-16-10-16,1-20-49 0,3-24-43 0,5-16-22 15,1-19-27-15,12-24-13 0,7-14 1 16,13-28 2-16,12-22-2 15,16-18-28-15,22-15-13 0,9-16-2 0,17-11-18 16,15-16-13-16,10-6-14 16,17 4-13-16,14 6 37 0,26 16 21 0,10 27 15 15,30 8-15-15,16 9 0 16,9 14-27-16,21 0-7 0,-11 16 13 16,1 16 3-16,1 14 2 15,-2 4 4-15,3 16-6 0,5 21 3 0,1 11 13 16,-3 19-14-16,1 17 1 0,-11 18 13 0,-8 18 0 15,-11 16 1-15,-3 15 0 16,-7 6 1-16,0-3 1 0,7-2 21 16,5-16-22-16,11-16 0 15,6-18-4-15,9-26-32 0,5-22 5 0,7-23 22 16,6-22 9-16,2-21 1 16,5-30 11-16,-1-28-8 0,-2-18 8 0,-4-24 3 15,-12-17 12-15,-17-14 10 0,-11-15-7 16,-15-16-14-16,-14-14 8 15,-9-14-22-15,-15 4-2 0,-17 6-30 0,-9 28 11 16,-5 43 19-16,-7 44 31 16,-5 31 30-16,-9 16 57 0,-8 6-18 0,-10 4-27 15,-29 4 36 1,-29 14-40-16,-36 24-57 0,-13 14 6 0,3 10-18 16,21 2-54-16,39-14-37 15,25-4 4-15,23-10-23 0,6-4-50 0,5 10-185 16,1 4-292-16,2 4-418 0,7-10-640 0</inkml:trace>
  <inkml:trace contextRef="#ctx0" brushRef="#br0" timeOffset="13225.51">10670 17320 4850 0,'0'0'658'0,"0"0"-648"16,-84 16-10-16,42 0-335 0,-5 8-7 15,-7 4 139-15,-2 8 203 16,7 3 9-16,3 4-9 0,5 5-28 0,4 4-67 16,6-4-23-16,8-2-68 15,4-6-78-15,13-8-140 0,6-16-314 0,8-8-787 16</inkml:trace>
  <inkml:trace contextRef="#ctx0" brushRef="#br0" timeOffset="13395.53">10586 17529 3886 0,'-95'83'723'16,"12"-1"-541"-16,-6 14-176 16,23-18-6-16,10-16 0 0,19-16 10 15,10-10 119-15,4 6-77 16,9-2-52-16,12 1-163 0,29-11-148 0,47-30-77 15,50-35-97-15,-8-7-760 0,8-28-1101 0</inkml:trace>
  <inkml:trace contextRef="#ctx0" brushRef="#br0" timeOffset="13525.54">11156 17686 4032 0,'-76'38'662'0,"-5"10"-456"16,-10 6-175-16,11-1-31 15,11-10 0-15,16-13 45 0,15-8 120 0,9-6-1 16,5-4-108-16,-1 2-56 0,6-4-137 15,13-7-37-15,8-3-31 16,21-14-115-16,24-21-402 0,-3 3-598 0,36-18-477 0</inkml:trace>
  <inkml:trace contextRef="#ctx0" brushRef="#br0" timeOffset="13615.49">11030 17792 2565 0,'0'0'1079'16,"0"0"-559"-16,-80 132-157 0,1-34-184 0,-14 22-121 15,-4 8-40-15,12-13-18 16,11-15-73-16,22-31-233 0,9-19-1349 0</inkml:trace>
  <inkml:trace contextRef="#ctx0" brushRef="#br0" timeOffset="14995.84">11783 23416 4073 0,'0'0'642'16,"0"0"-440"-16,0 0-202 0,0 0-79 15,0 0-23-15,0 0 51 16,0 0 51-16,-69 90 34 0,43-46 37 0,-12 16-13 16,-11 23-30-16,-28 26 30 15,-12 9 15-15,-8-4 1 0,-6-10 11 0,8-14 9 16,-9-8-24 0,1-10-24-16,-9-8-22 0,-3-10-6 0,-1-11-5 15,2-12-10-15,5-23 12 16,7-8-14-16,9-20 1 0,9-16 28 0,13-8-2 15,18 4-26-15,-1-23 0 0,2-16 0 0,7-21-2 16,3-10-2 0,22 0-38-16,20 16 16 0,6 0-7 0,19 4 1 15,12 8 18-15,4 14 10 16,23-6-25-16,7 3-4 0,9 10-2 0,11 1 2 16,-8 17 7-16,-3 18 3 15,-1 13-10-15,2 12 4 0,-5 12-19 16,5 20 9-16,-3 14 7 0,3 14 2 0,-3 14 16 15,3 14 11-15,-5 14-1 16,1 14-13-16,-3 14 15 0,1 4 2 0,3-2-2 16,9-2-2-16,10-10-1 15,17-18 3-15,14-20-19 0,13-20-42 16,3-22 59-16,1-24 2 16,-2-16 23-16,-11-20 14 0,-6-28-9 0,-10-8 30 15,-11-18 3-15,-10-16 12 16,-10-4 18-16,-19-10-11 0,-14-4-29 0,-19-8-14 15,-21-2-1-15,-14-4-9 0,-22 2-24 16,-12 26 0-16,-1 24-3 16,-21 8 40-16,-22 12-37 0,-17 5 36 0,-17 9-2 15,2 25 2-15,9 17-39 16,-2 15 0-16,3 6-39 0,7 1 2 0,6 4 10 16,9 1-3-16,13-8-22 15,14-1-36-15,13-9-24 0,3 1-56 16,-2 1-89-16,-4-1-150 0,-3 1-218 0,15-8-574 15,-8-3-917-15</inkml:trace>
  <inkml:trace contextRef="#ctx0" brushRef="#br0" timeOffset="15235.63">10592 23488 3889 0,'0'0'556'0,"-56"85"-485"0,11-6-71 0,-15 25-27 15,-9 13 27-15,7-12 22 16,11-5 43-16,7-5 3 0,9-6-54 0,8-8-14 16,9-22-30-1,7-19-100-15,5-12-37 0,4-2-26 0,2-4-157 16,4-11-301-16,5-8-755 0</inkml:trace>
  <inkml:trace contextRef="#ctx0" brushRef="#br0" timeOffset="15395.76">10666 23748 4032 0,'0'0'490'0,"-55"76"-487"0,21-26-3 15,-5 10-183-15,-6 8 121 16,-7 12 62-16,11-10 112 0,6-2-22 15,12-6-90-15,19-20-109 0,4-2-171 0,22-16-190 0,26-24-228 16,-3-4-378 0,34-40-773-16</inkml:trace>
  <inkml:trace contextRef="#ctx0" brushRef="#br0" timeOffset="15535.5">11181 23812 3258 0,'0'0'1374'0,"0"0"-1184"0,0 0-190 0,-83 94-46 16,11-18 7-16,-17 30 39 0,-4 12 13 0,6 0 0 15,15 4-13-15,22-16-28 16,9-8-141-16,14-20-297 0,13-32-723 16,14-20-1631-16</inkml:trace>
  <inkml:trace contextRef="#ctx0" brushRef="#br0" timeOffset="16166.05">19007 23000 3179 0,'0'0'616'15,"0"0"-616"-15,0 0-82 0,0 0-239 0,0 0-361 16,-74 34 26-16,74-30 146 16,0-4-1034-16</inkml:trace>
  <inkml:trace contextRef="#ctx0" brushRef="#br0" timeOffset="16415.84">19038 23164 1313 0,'0'0'526'0,"0"0"-526"0,0 0-517 0,0 0-805 0</inkml:trace>
  <inkml:trace contextRef="#ctx0" brushRef="#br0" timeOffset="16636.43">19003 23243 876 0,'0'0'85'0,"0"0"-69"16,0 0-14-16,0 0-2 0,0 0-26 0,0 0-440 15</inkml:trace>
  <inkml:trace contextRef="#ctx0" brushRef="#br0" timeOffset="17667.12">18879 22910 2044 0,'0'0'418'0,"0"0"-157"0,0 0-49 16,0 0 6-16,0 0-4 15,0 0 68-15,0 0-73 0,0 0-209 16,0 0-47-16,0 0 47 16,-4 96 63-16,-6-34 22 0,-3 27 6 0,-10 34-9 15,-3 17-7-15,-10 4-9 16,-3-2-4-16,-2-20-22 0,-7-10-3 0,3-10-15 15,-13-15 40-15,0-4 61 0,4-16 50 16,-2-14-41-16,15-15-32 16,-13 2-35-16,-20 2-4 0,-21-1-13 0,-15-2-5 15,11-23 0-15,6-16 11 16,14-10 13-16,-1-19-6 0,-1-7-22 0,15-1-14 16,12-7-4-1,-4-20 6-15,-4-32-3 0,0-18-24 0,9-16 0 16,18 8-36-16,26 15-3 15,13 2 11-15,23 7-17 0,21-1 5 0,10 10-8 16,14 1-10-16,7 12 9 0,1 6 25 0,-12 14-7 16,-8 16 16-1,-14 12 14-15,-7 10-2 0,7-1 0 0,-3 3-18 16,7 9-10-16,-11 7-8 16,-2 7-16-16,7 23 15 0,1 21 22 0,13 34 7 15,0 35 11-15,8 25 13 16,-8 10-10-16,0-2 0 0,8-19 9 15,4-4-11-15,19-8-1 0,14-8-3 0,21-10-64 16,19-11 27-16,8-13 25 16,10-11 14-16,2-18 1 0,-3-10 0 0,-3-16 0 15,-6-14 0-15,-5-11 18 16,-5-20 0-16,-11-7 16 0,-10-17 30 16,-17-7-3-16,-20-4-18 15,-6-20-12-15,-11-9-7 0,-17-12 3 0,-5-24 1 16,-26 0-10-16,-13-20 3 15,-14-10-15-15,-13-14-6 0,-22 0-48 0,-18 0 20 16,-19 14 13-16,-20 22-6 0,-17 20 9 16,-14 28 12-16,-6 23 18 15,-5 27 18-15,0 17 34 0,3 13-18 0,5 16-15 16,3 11-37-16,10 12-12 16,4 5-12-16,15 2 0 0,6 8-7 0,20-8-8 15,24-5-4-15,13-11-24 16,9-5-3-16,4 5 0 0,1 2-1 0,-1 1-12 15,14-3-33 1,9-7-94-16,4-3-122 0,21-6-137 0,12-6-206 16,-4-6-843-16</inkml:trace>
  <inkml:trace contextRef="#ctx0" brushRef="#br0" timeOffset="17847.29">19656 22930 4080 0,'0'0'1030'0,"0"0"-908"0,0 0-122 0,-107 126-79 16,36-36 49-16,-5 16 30 0,-7 2 40 0,11 2 42 16,6-2-15-1,8 2-55-15,8 6-12 0,-1-6-58 0,18-10-48 16,8-22-25-16,19-24-29 16,6-22-36-16,6-14-110 0,19-8-151 0,8-10-62 15,25-20-185-15,-7-7-757 16</inkml:trace>
  <inkml:trace contextRef="#ctx0" brushRef="#br0" timeOffset="18037.23">20055 23068 4577 0,'0'0'665'0,"0"0"-647"16,0 0-18-16,-136 138-67 0,47-38-6 0,-4 10 73 16,8 2 143-1,15-8-15-15,12-6-34 0,8 2-94 0,11-18-36 16,12-20-74-16,17-20-5 15,10-15-19-15,4-2-22 0,19-11-59 16,26-14-81-16,32-26-62 0,31-42-675 0,-15 0-778 16</inkml:trace>
  <inkml:trace contextRef="#ctx0" brushRef="#br0" timeOffset="18187.41">20489 23210 4318 0,'0'0'684'0,"-72"47"-547"16,-9 19-137-16,-28 27-36 0,-17 19-50 15,6-2 86-15,18-8 46 16,30-14 40-16,23-16-43 0,13-12-43 0,24-18-149 16,12-12-158-16,8-2-247 0,23-10-498 0,-4-6-320 15,43-34-386-15</inkml:trace>
  <inkml:trace contextRef="#ctx0" brushRef="#br0" timeOffset="18317.56">20394 23662 4305 0,'0'0'656'15,"0"0"-466"-15,-132 102-190 0,47-20-1 0,-22 28-82 16,-5 10 83-16,19-3 31 16,19-1-10-16,24-9-21 0,15-19-223 15,12-26-419-15,11-18-1729 0</inkml:trace>
  <inkml:trace contextRef="#ctx0" brushRef="#br0" timeOffset="19419.29">27852 22700 4206 0,'0'0'628'0,"0"0"-448"0,0 0-158 0,0 0-22 15,0 0-31-15,0 0 7 0,0 0-4 0,-84-13 28 16,53 46-15-16,-15 21 15 16,-18 38 0-16,-23 48 33 0,-18 24 4 0,-11 22 0 15,-6 0-3-15,2-18-10 16,-2-5-12-16,4-20-10 0,5-13 19 15,-1-17-17-15,2-18 26 16,3-13 19-16,-3-12-4 0,3-10 13 0,-1-12-18 16,7-12-25-16,10-16 0 15,16-14-12-15,17-6 28 0,15-6-7 0,6-10 9 16,-5-10 10-16,-3-14-22 0,-9-16-4 16,0-33-17-16,4-38-36 15,7-16 11-15,14-7-5 0,10 9-6 0,15 18-13 16,6 6 19-16,10 11 8 15,21 6-2-15,13-2 24 0,12 4-12 0,12-8-22 16,10 0 1 0,3 5 21-16,2 6-16 0,-5 9 4 0,-12 22 9 15,-12 16-34-15,-11 14 15 0,-1 8-5 0,3-1 20 16,5 2 16-16,2 7-12 16,-7 10 3-16,-6 8-19 0,-1 8 1 0,-1 15 30 15,0 11 9 1,6 19 12-16,5 27-3 0,8 26-14 0,-1 16 20 15,-3 8-9-15,-4 4 10 16,-3-2-25-16,-3 8 0 0,5 2-12 0,7-2 14 16,6-10-2-16,12-10 0 15,17-14-1-15,12-12 1 0,13-12 12 16,14-10 9-16,11-16-9 0,9-6 10 0,-1-10-19 16,0-12 9-16,-4-4-9 15,-9-16-3-15,-12-8 1 0,-8-18-1 0,-13-17 12 16,-10-8 4-16,-15-5 8 15,-20 2 12-15,6-22 4 0,0-20-16 16,2-20-22-16,2-28 1 16,-20-10-3-16,-19-5-46 0,-15-16 0 0,-12-7-3 15,-20-2 19-15,-22 8-7 16,-20 22 26-16,-21 24 11 0,-16 32 1 0,-16 30 36 16,-20 27 2-16,-7 17-5 0,-3 16-10 0,4 21 7 15,11 1 8 1,8 12-8-16,13 10-28 0,9 1-3 0,26 0-17 15,20-9-17-15,17-8 13 16,12 0-31-16,0 4-92 0,9 2-104 0,3 0-187 16,9-6-532-16,8-6-927 0</inkml:trace>
  <inkml:trace contextRef="#ctx0" brushRef="#br0" timeOffset="21190.7">25984 23243 1464 0,'0'0'72'0,"0"0"-72"0,27-73-10 16,-17 40 10 0,2 3 59-16,-1 1 276 0,-5 5 151 0,-2 4-12 15,-2 6-74-15,-2 4-60 16,0 6-9-16,-8 4-2 0,-7 1-103 16,-3 15-226-16,-17 21-62 15,-17 37 13-15,-20 35 49 0,-13 28 37 0,2 13 0 16,7-12 0-16,14-16-9 0,8-16-28 0,13-28 0 15,14-22 0-15,12-22 0 16,9-16-15-16,2-4-1 0,4-4-126 16,6-10-196-16,15-14-8 15,18-35 19-15,-4 6-411 0,23-51-1184 0</inkml:trace>
  <inkml:trace contextRef="#ctx0" brushRef="#br0" timeOffset="21350.93">26118 23056 2906 0,'0'0'1317'0,"0"0"-1159"0,0 0-158 15,-81 160-6-15,7-30 6 0,-7 16 146 16,3 2 63-16,12-8 30 16,16-20-80-16,5 3-76 0,18-14-83 0,10-23-3 15,13-25-89-15,6-26-9 16,15-25-18-16,12-6-22 0,20-22-41 16,26-36 3-16,24-50-209 15,6-32-310-15,3-7-456 0,-34 26-277 0</inkml:trace>
  <inkml:trace contextRef="#ctx0" brushRef="#br0" timeOffset="21521.24">26562 23156 2789 0,'0'0'779'0,"0"0"-589"16,0 0-77-16,-66 144 60 0,11-28 34 15,-10 18 4-15,1 2 23 0,9-18-34 16,11-22-47-16,11-22-65 16,10-16-27-16,7-17-36 0,8-10-25 0,1 1-40 15,7-2-45 1,0-3-59-16,17-11-107 0,12-16-189 0,10-23-223 15,-8 1-1025-15,23-49-224 0</inkml:trace>
  <inkml:trace contextRef="#ctx0" brushRef="#br0" timeOffset="21601.39">26254 24084 3695 0,'-78'134'512'0,"28"-24"-332"0,-1 14-133 16,13-16-47-1,18-12-16-15,9-20-49 0,11-22-115 0,0-26-415 16,15-14-2089-16</inkml:trace>
  <inkml:trace contextRef="#ctx0" brushRef="#br0" timeOffset="22672.42">35540 22802 3380 0,'0'0'779'15,"0"0"-477"-15,0 0-228 0,0 0-74 0,0 0-52 16,0 0-23-16,-101-15 75 15,51 62 62-15,-18 29 25 0,-15 37-23 0,-6 14 10 16,0 7-9-16,1 2-19 0,3-4 3 16,-4 8-3-16,0-8-12 15,0-8-16-15,4-18-3 0,5-28-12 0,1-17 13 16,3-11 20-16,10-19 4 16,12-9 40-16,-16-12-7 0,-3-14-22 0,1-10-2 15,2-6-22 1,18-6-2-16,19-10-22 0,-11-18-2 0,-5-34 2 15,-3-42-3-15,15-12-43 16,14-8-5-16,15 6-56 0,16 20 31 0,19 14 15 16,14 8 18-16,15 13 25 0,12 6 12 0,3 11-9 15,5 11-1 1,1 10-2-16,-3 9 3 0,-8 12 0 0,-12 8-1 16,-13 10 10-16,-1 8 1 15,7 4-16-15,3 8-7 0,8 16 1 0,0 22 0 16,-9 37 23-16,3 40 2 15,-11 25 0-15,-10 16 24 0,0 1 12 16,-4-4 12-16,12-3-13 0,19-8-23 0,8-12-13 16,19-16 0-16,8-16-2 15,6-16 2-15,11-20 1 0,2-12 1 0,-1-12-1 16,1-16 20-16,4-16-6 16,-7-12 1-16,-1-11-1 0,-5-16 0 15,-2-15-3-15,-4-15 16 16,-8-16 12-16,-12-15-16 0,-3-4 0 0,-16-12-12 15,-17-8-12-15,-14-6-2 16,-23-9-40-16,-14-8-1 0,-33-11-3 0,-19-4 13 16,-19 2-4-16,-8 8 3 0,-12 17 33 15,-3 21 1-15,3 25 0 16,-2 17 28-16,10 21-4 0,8 10 10 0,6 18-13 16,17 2 31-16,13 5-9 15,8 2-28-15,5 2-13 0,-3 5-2 0,0-1-3 16,2 7-18-16,1 1-1 15,10 0-8-15,3 2-10 0,6 2-9 16,9-2-33-16,2-2-53 16,6-2-34-16,0 2-79 0,10-1-82 0,7-7-121 15,-3 1-512-15,9-5-870 0</inkml:trace>
  <inkml:trace contextRef="#ctx0" brushRef="#br0" timeOffset="23472.58">35749 22840 3668 0,'0'0'1010'0,"0"0"-795"15,0 0-154-15,0 0-61 0,-112 133 0 0,32-19 12 16,-9 17 83-16,2 7 12 16,14-4-3-16,11-10-38 0,9 4-31 0,3-6-35 15,11-24-46-15,16-28-45 0,11-29-68 16,3-18 4-16,9-3 16 16,0-12-116-16,17-8-222 0,10-18 46 0,18-34-101 15,-1-2-673-15,22-46-678 0</inkml:trace>
  <inkml:trace contextRef="#ctx0" brushRef="#br0" timeOffset="23622.42">35678 23273 2669 0,'0'0'1227'0,"0"0"-938"0,-72 87-189 0,14-11-35 15,-16 26 7-15,6 6-10 16,10-11 83-16,6-10 42 0,25-25-46 0,13-14-107 16,5-14-34-1,9-15-104-15,13-2-96 0,18-7-81 0,23-14-36 16,39-39-121-16,-9-6-577 15,32-32-770-15</inkml:trace>
  <inkml:trace contextRef="#ctx0" brushRef="#br0" timeOffset="23772.77">36332 23352 2910 0,'0'0'1396'16,"-93"71"-1071"-16,29-14-233 16,-21 19-52-16,-25 16-19 0,13-4 1 0,17-22 73 15,34-25 15-15,15-11-12 16,8-3-98-16,7-7-43 0,7-6-196 15,9-10-202-15,21-8-53 16,14-16 80-16,11-8-228 0,8-15-483 0,-11 10-350 16</inkml:trace>
  <inkml:trace contextRef="#ctx0" brushRef="#br0" timeOffset="23892.77">36123 23632 1393 0,'0'0'970'16,"0"0"-454"-16,0 0 59 0,-64 96-167 0,6-18-169 16,-8 25-95-1,0 4-20-15,12 0-9 0,19-12 14 0,16-11-55 16,11-2-74-16,8-14-123 15,8-20-281-15,3-19-749 0,20-24-1749 0</inkml:trace>
  <inkml:trace contextRef="#ctx0" brushRef="#br0" timeOffset="24744">42178 22180 4692 0,'0'0'231'0,"0"0"-231"16,22 100-120-16,-16-16 52 0,-6 34-15 0,-18 16 74 15,-13 6 9-15,-13 2 40 16,-5 2 58-16,-9 12-2 0,-12 12 29 0,-11 2-33 15,-2-6-47 1,-6-18-2-16,3-18-12 0,-9-20-29 0,6-20 19 16,-2-15-6-16,2-16 7 15,0-21 11-15,0-13 22 0,0-18 2 0,-6-5-17 16,-2-24-4-16,2-23-11 0,6-14-1 0,6-15 0 16,11-20-6-1,8-21 16-15,12-16-22 0,23-23-3 0,11-14-9 16,18-7-34-16,20 10 13 15,22 14-30-15,20 28 20 0,12 20-26 0,19 22 23 16,6 19-11-16,3 11-1 16,3 19 22-16,-4 13 6 0,-10 19-4 15,-4 4-11-15,-4 24 2 16,-5 10 10-16,-1 18 0 0,1 18 2 0,-5 20-5 16,3 19 12-16,-1 24 12 0,3 21 12 0,3 16 3 15,8 15 16-15,4 6-10 16,6-1-9-16,0-10-11 0,4-18-1 15,1-26-21-15,1-22 21 16,3-30 1-16,-1-26 2 0,3-25 18 0,1-26 40 16,-5-21 31-16,1-30-38 15,-5-29 7-15,-7-22-19 0,-2-25 7 0,-9-21-13 16,-7-16-18-16,-11-19-18 0,-12-17-11 16,-15-25-7-16,-20-17-45 15,-19-7-41-15,-17-2 4 0,-26 20-16 0,-19 25 28 16,-17 31 24-16,-14 43 64 15,-8 23 27-15,-4 20 74 0,-5 16-16 0,-8 22-45 16,-2 18-19-16,-10 21 0 16,-4 16 28-16,-5 17-10 0,-3 22-5 15,3 6-23-15,3 16-11 16,7 6-12-16,14 2-9 0,15 8 2 0,16 4-41 16,18 2-65-16,16 1-61 0,13-4-50 0,16-19-174 15,15-18-301-15,4-20-673 16,6 2-879-16</inkml:trace>
  <inkml:trace contextRef="#ctx0" brushRef="#br0" timeOffset="26345.65">40770 22850 486 0,'0'0'101'0,"0"0"-101"16,0 0-150-1,0 0 150-15,0 0 39 0,0 0 261 0,0 0 62 16,0 0-98-16,0 0-125 16,0 0-139-16,43-72-3 0,-37 62-137 0,-4 8-924 15</inkml:trace>
  <inkml:trace contextRef="#ctx0" brushRef="#br0" timeOffset="26725.6">40795 22666 1207 0,'0'0'235'0,"0"0"-203"16,0 0-16-16,0 0 7 0,0 0 13 0,0 0 52 15,0 0 3-15,0 0-33 16,0 0-57-16,0 0-1 0,-13-2-39 16,15 2 0-16,2-4-26 15,3 1-81-15,-1-2-362 0</inkml:trace>
  <inkml:trace contextRef="#ctx0" brushRef="#br0" timeOffset="26895.71">40795 22666 74 0,'-2'8'94'0,"-3"2"-91"15,5-7-3-15,0 0-92 0,0-3 13 0</inkml:trace>
  <inkml:trace contextRef="#ctx0" brushRef="#br0" timeOffset="27326.04">40764 22556 828 0,'0'0'756'0,"0"0"-520"0,0 0-236 0,0 0-22 16,0 0 22-16,0 0 78 15,0 0-23-15,0 0-38 0,0 0-17 0,0 0 32 16,-9 46-32-16,11-44-195 16,0 0-420-16</inkml:trace>
  <inkml:trace contextRef="#ctx0" brushRef="#br0" timeOffset="27556.12">40813 22446 174 0,'0'0'140'16,"0"0"-29"-16,0 0-56 0,0 0-42 0,0 0 17 16,0 0-17-16,0 0-7 15,0 0-6-15,60 77-2 0,-52-70-164 0,-1-3-190 16</inkml:trace>
  <inkml:trace contextRef="#ctx0" brushRef="#br0" timeOffset="27926">40925 22496 821 0,'0'0'381'16,"0"0"-228"-16,0 0-56 0,0 0-41 0,0 0 15 15,0 0 76-15,0 0 51 0,0 0-13 16,0 0-81-16,0 0-69 16,2 4-35-16,-2-4-21 0,2 0-38 0,0 0-265 15,0 2-428-15</inkml:trace>
  <inkml:trace contextRef="#ctx0" brushRef="#br0" timeOffset="29447.72">40981 22478 1273 0,'0'0'687'0,"0"0"-363"16,0 0-169-16,0 0-58 0,0 0 16 16,0 0 35-16,0 0 45 15,0 0-23-15,0 0-59 0,0 0-72 0,2-14-11 16,-2 14 42-16,0 0 39 16,0 0 20-16,0 0-28 0,0 0-28 0,0 0-23 15,0 0-9-15,0 0-16 16,0 0-6-16,0 0-18 0,0 0-1 15,0 0-19-15,0 0-3 16,0 0 7-16,0 0 2 0,0 0-6 0,0 0-3 16,0 0-19-16,0 0-79 0,0 0-51 0,0 0-29 15,0 0-8-15,0 0 48 16,0 2-91-16,0 2-272 0,0 0-916 16,0-14 706-16</inkml:trace>
  <inkml:trace contextRef="#ctx0" brushRef="#br0" timeOffset="29867.64">40910 22707 2620 0,'0'0'421'0,"0"0"-270"0,0 0-59 15,0 0-6-15,0 0-3 16,0 0 60-16,0 0 5 0,0 0 16 0,0 0-48 16,69-75-18-16,-55 61 17 0,-4 2 59 0,1-2-4 15,-1 6-22 1,-6 0-25-16,-2 2-13 0,2 6-18 0,-4 0-7 16,0 0-14-16,0 0-32 15,0 6-39-15,0 10-55 0,-4 10 14 16,0 34 41-16,-12 30 36 15,-15 46 7-15,-13 20-28 0,-14 8 6 0,2 0-20 16,3-22 21-16,1-12-20 16,9-16-2-16,10-29-1 0,8-26-14 0,10-21 0 15,1-8 14-15,8-2 0 0,-5-6-29 0,1 1-13 16,6-18-27-16,4-5-15 16,10-16-7-16,7-23-15 0,14-32-65 15,14-29-110-15,7-15-187 16,2-16-203-16,3-5-414 0,-17 37-368 0</inkml:trace>
  <inkml:trace contextRef="#ctx0" brushRef="#br0" timeOffset="30058.25">41332 22748 2624 0,'0'0'766'0,"0"0"-345"16,-23 95-19-16,-16 0-101 0,-25 41-60 0,-4 18-8 16,-3-2-10-16,7-12-32 15,13-14-27-15,1 6-76 0,-2-4-49 0,7-2-39 16,4-8-12-16,14-34-45 15,8-18-7-15,7-30-15 0,10-13-24 16,2-8-10-16,0-7-5 16,0-8-17-16,12-18 4 0,15-40-44 0,16-48-91 15,24-52-174-15,11-32-265 0,5-14-479 0,-21 54-369 16</inkml:trace>
  <inkml:trace contextRef="#ctx0" brushRef="#br0" timeOffset="30198.48">41450 22888 2263 0,'0'0'649'0,"0"0"-141"0,-8 85-128 15,-25-15-112-15,-17 30-97 16,-6 9-31-16,2-5 24 0,11-24 12 0,14-24-47 16,13-16-104-1,3-4-25-15,3 2-166 0,6-4-134 0,4-8-150 16,10-22-517-16,7-4-225 0,22-56-606 0</inkml:trace>
  <inkml:trace contextRef="#ctx0" brushRef="#br0" timeOffset="30328.67">41518 22973 3306 0,'0'0'982'0,"0"0"-731"0,-29 83-134 16,-6 4-30-16,-17 48-17 16,-12 21 7-16,2 2 24 0,4-18-46 0,15-22-55 15,12-9-92-15,2-18-132 16,10-23-227-16,1-13-1470 0</inkml:trace>
  <inkml:trace contextRef="#ctx0" brushRef="#br0" timeOffset="31379.88">26868 9200 861 0,'0'0'111'0,"0"0"-111"16,0 0-216-16,0 0-191 0,0 0 120 15,0 0 248-15,0 0 26 16,0 0 3-16</inkml:trace>
  <inkml:trace contextRef="#ctx0" brushRef="#br0" timeOffset="31901.17">26868 9200 2342 0,'58'22'458'0,"-58"-16"-458"15,0 8-50-15,0 0 50 0,0 6 22 16,-4 8 107-16,0-8-4 16,0 5 3-16,2-6 26 0,0-4 40 0,2 1 18 15,0-2 5-15,0-5-34 16,-2 1-6-16,0 0-68 0,2 2-10 0,-2 0-50 16,2 2-36-1,0 2 5-15,-2 2-5 0,2 1 5 0,0 2 16 16,0 1-15-16,2-6-7 0,2 2 6 0,2 0 13 15,2 3 12-15,3-1 3 16,1 7 6-16,2 3 28 0,7 0 3 0,0 10-19 16,4 4-37-1,-1 6-9-15,-1 0-16 0,0 9-2 0,0 16 2 16,-5 23 0-16,-1 16 28 16,-3 4-12-16,-8-12-15 0,1-14-2 0,-3-25 1 15,0-10-1-15,0-14 14 0,-4 0-14 0,2 3 1 16,-2 12 13-1,0 4 6-15,0-2 10 0,-4-2-1 0,-2-2-9 16,-5 4 10-16,3-4 8 16,-2 4-5-16,-1 2-19 0,5-2 3 0,2 6-18 15,2 0 2-15,2-4 7 16,0 2-9-16,2-4-21 0,4-6 9 16,0-5-19-16,1-12 1 15,1-1 12-15,-2-4-11 0,0-4 29 0,1-8 13 16,-3 0-11-16,-4-6 1 0,2-1-3 0,0-8-31 15,-2-5-69-15,0 0-65 16,0-18-123-16,0 0-293 0,-4-44-1775 0</inkml:trace>
  <inkml:trace contextRef="#ctx0" brushRef="#br0" timeOffset="32121.05">26835 9782 4021 0,'0'0'446'0,"-22"-83"-356"16,15 52-90-16,3 1 12 0,0 4 77 0,0 10 65 15,4 10 57-15,0 2-91 16,0 4-120-16,0 0-46 0,0 4-49 0,2 5-24 16,8 8 51-16,5 9 56 15,1 14-40-15,11 14-145 0,0 28-226 16,-8-17-611-16,-7 16-1635 0</inkml:trace>
  <inkml:trace contextRef="#ctx0" brushRef="#br0" timeOffset="33352.39">27166 17808 3279 0,'0'0'561'0,"0"0"-269"0,0 0 41 16,0 0-22-16,0 0-38 16,0 0-44-16,0 0-90 0,0 0-139 0,0 0-2 15,0 12 2 1,35-2 49-16,7 8 0 0,3 6-25 0,-2 10-6 16,-1 9-3-16,-7 24-15 15,-19 32 0-15,-16 16 11 0,-4-5 7 0,-14-24 1 16,-1-33-4-1,3-26 24-15,-1-1 52 0,-2-9 63 0,3-8-15 0,-5-13-1 16,1-20-11-16,-5-30-4 0,-2-34-53 16,2-30-43-16,2-12-26 15,9 5 17-15,8 32-18 0,4 37-1 0,2 26 1 16,0 18 15-16,0 8 12 16,0 4-27-16,4 0-42 0,6 20-45 0,13 28 23 15,10 34 64 1,6 28 27-16,0 16-27 0,-12 6-1 0,-8-12-11 15,-9-24-3-15,-8-16 12 16,-2-26-12-16,0-20 15 0,0-8 34 0,-8-8-1 16,-2-4 1-16,-1-2 20 0,-1-12 33 0,-5-16 33 15,-7-26-33 1,-3-36-45-16,4-32-41 0,7-20-1 0,9-2-1 16,7 13-2-16,13 33-15 15,1 25 15-15,3 28 0 0,-1 14-15 0,5 1-9 16,2 8-9-16,4 4 9 15,-1 8-12-15,-1 18-9 0,2 24 6 16,-4 30 15-16,-11 38 24 0,-12 20 1 0,-8 10 2 16,-19-12 0-16,0-36 0 15,4-27 17-15,1-24 1 0,5-15-15 0,-1-10 24 16,-3-7 9-16,-2-8 9 16,-2-13 21-16,-4-44-18 0,-2-42-34 15,7-50-14-15,7-24-3 16,9-4 3-16,8 14-13 0,2 30 13 0,12 16 1 15,3 31-1-15,4 30-1 16,-3 25 1-16,5 16-15 0,6 8-21 0,8 4 6 16,9 18-3-16,11 32-6 0,5 38 9 15,-2 32 18-15,-14 24-3 16,-30 6-6-16,-16-14-6 0,-16-20 27 0,-11-26 2 16,0-26 0-16,4-20 22 15,-4-14-9-15,-4-4 3 0,-4-5 24 0,-2-10-9 16,-2-13 24-16,4-24-6 15,0-28-18-15,8-34-33 0,8-28 0 16,11-16-18-16,8 12 6 0,14 31 9 0,-1 38-15 16,1 19-9-16,1 15-3 15,3 8-18-15,5 9-12 0,6 4-24 0,2 26 21 16,8 25 24-16,-6 24 38 16,-6 29-22-16,-12 5-1 0,-13-20 13 15,-2-27 11-15,-4-34 15 16,-1-17 0-16,3-6 18 0,-4-9 40 0,-4-10 83 15,-9-36-72-15,-6-34-81 16,-10-36-3-16,-4-14 3 0,0 3 18 0,-3 21-21 16,9 31-2-16,2 19-13 0,13 23-30 15,3 14-12-15,3 7-6 16,6 7-27-16,1 5-112 0,10 33-133 0,26 39-206 16,27 28-60-16,-5-12-591 15,11-8-2261-15</inkml:trace>
  <inkml:trace contextRef="#ctx0" brushRef="#br0" timeOffset="34664.96">26699 24179 3893 0,'0'0'692'0,"0"0"-445"0,-74-87-82 15,61 51-46-15,5-4 3 0,8 6 63 16,12 8 4-16,17 2-68 16,10 6-55-16,13 4-66 0,16 12-9 0,19 4-12 15,-8 10 7-15,-9 4 14 16,-12 2 0-16,-19 4-10 0,5 6 8 0,-9 0 2 15,-13 7 0-15,-13-6 1 16,-9 3 29-16,-13 0 3 0,-14 2-6 16,-8-6 4-16,-6-4 11 0,-7-6-3 0,-5-8 19 15,-1-10 35-15,-4-7 0 16,4-20-14-16,3-12-37 0,1-22-12 0,11-21-6 16,16 5-9-16,17 4 1 15,12 16-15-15,21 12-1 0,8-3 2 16,8 0-2-16,13 6-2 15,4 10-16-15,2 10 17 0,2 8-2 0,-4 8-18 16,-4 6 3-16,-4 6 18 16,-11 14-17-16,-10 6 17 0,-10 10 2 0,-11 10-2 15,-10 7 15-15,-8 6-14 0,-15 9 17 16,-12-6-6-16,-6 4 18 0,-7-10-3 16,-2-8-27-16,-3-10 24 0,-3-15-5 15,4-7-1-15,5-16 21 16,3-13-38-16,7-17 74 0,6-30 6 0,8-36-52 15,17-28-29-15,8-12-12 16,19 24 9-16,8 31-24 0,0 34 12 16,4 11-12-16,6 4-6 15,7-3 9-15,7 8 0 0,-3 17 9 0,-5 10 12 16,-3 23-15-16,-7 14 17 0,-6 25 1 0,-13 24 1 16,-16 28 14-16,-4 6-12 15,-23-6 27-15,-8-16-29 0,4-29 44 0,2-16 18 16,4-17-18-1,3-9-3-15,-1-4-21 0,-2-7-9 0,2-8 36 16,3-10-21-16,1-38-24 16,5-28-3-16,10-38-3 0,4-14-9 0,16-8 11 15,11 16-17-15,0 30 0 0,0 20 6 0,-3 22-3 16,1 14-3 0,2 4 6-16,4 8-27 0,4 3 39 0,-4 11 0 15,-6 17 1-15,-6 13 0 16,-5 10 10-16,-6 10 16 0,-8 10-25 0,-2 0 1 15,-14 2-1-15,-5 0 31 16,-8-6-12-16,-4-7 0 0,0-12-18 16,-2-3 39-16,2-12-25 15,0-4-16-15,2-10 10 0,4-8 10 0,6-5 1 16,3-12-19-16,5-9 9 0,5-11-12 0,6-8-28 16,4-11 4-16,15-4 3 15,5-6 18-15,11 6-30 0,9 4-9 16,3 13-9-16,3 10 12 15,-3 16 27-15,1 8 10 0,-9 9-13 0,-6 14 15 16,-8 12 15-16,-9 14-3 16,-10 8 12-16,-4 8-6 0,-10 4 3 0,-11 4 12 15,-10 0-15-15,-4-4 33 16,-6-4-49-16,-3-8 25 0,-1-6-9 16,6-12 4-16,-3-8-1 0,7-12 6 0,6-10-26 15,4-14-1-15,3-26-1 16,5-28-31-16,11-34 32 0,8-10 0 0,21-2-11 15,4 26-20-15,4 34 7 16,-5 18-6-16,5 18 15 0,0 4-15 16,5 6 19-16,-1 8 11 15,-8 18 0-15,-5 17 3 0,-5 8 33 0,-7 14-9 16,-10 6-6-16,0 1 6 16,-10 2 13-16,-7-9 2 0,1-10-9 0,1-7 60 15,-1-14 33-15,5-10-84 0,1-8-42 16,2-8 0-16,4 0-33 15,-3-8-3-15,5-8-69 0,-2-10 15 0,4-10-40 16,0-8-56-16,6-12-145 16,7 0-420-16,-3 8-994 0,11-38-1977 0</inkml:trace>
  <inkml:trace contextRef="#ctx0" brushRef="#br0" timeOffset="39733.81">54072 28754 313 0,'0'0'636'0,"0"0"-122"0,0 0-85 0,0 0 12 16,0 0 2-16,0 0-61 16,0 0-67-16,0 0-27 0,0 0-27 15,0 8-60-15,0-8-61 16,0 0-50-16,0 0-29 0,0 0-8 0,0 0 2 15,0 0-5-15,0 0-23 16,0 0-25-16,0 0-2 0,0 0-4 0,0 0 1 16,0 0-12-1,0 0 14-15,0 0-2 0,0 0 0 0,0 0 1 16,0 0-17-16,0 0 4 0,0 0-28 0,4 0-7 16,-2 0 39-16,6 0 11 15,0 0 22-15,-3 0-7 0,-5 0 3 0,0 0 7 16,0 0 3-1,0 0 6-15,0 0-13 0,0 0-6 0,0 0-15 16,0 0-13-16,0 0-5 16,0 0-7-16,0 0 1 0,0 0 8 0,0 0 13 15,0 0 1-15,0 0 1 16,0 0-2-16,0 0-25 0,0 0-61 16,0 0-57-16,6 0-31 0,2-8-37 0,4 0-237 15,-1-1-778-15,5-14-1027 0,-69 71 2241 16</inkml:trace>
  <inkml:trace contextRef="#ctx0" brushRef="#br0" timeOffset="49286.98">54028 29008 2229 0,'0'0'1266'0,"0"0"-855"15,0 0-91-15,0 0-28 16,0 0-34-16,0 0-34 0,0 0 8 16,0 0-22-16,0 0-53 15,19-58 10-15,-25 58 17 0,2 0 30 0,-1 0-30 16,1 0-42-16,0 0-25 15,4 0-21-15,0 0-9 0,0 0-18 0,0 0-15 16,0 0 10-16,4 0-28 0,-4 0-15 16,0 0 24-16,0 0-21 15,0 0 0-15,4 0 0 0,-4 0-3 0,0 0-6 16,9 0-15-16,-3 0-1 16,6 1-23-16,11 4 24 0,16-1 21 0,7 0 3 15,20-1-22 1,23 2 0-16,22-3 0 0,14 5-1 0,-1 2-1 15,-9-1 13-15,-11 2-13 16,-7-4-1-16,-4 8-14 0,-4-2 13 0,-9-4 1 16,5 2 0-16,-23-6 1 0,-6 1-2 0,-19-5 4 15,-6 0 7 1,0 0-9-16,0 0 0 0,0 0 0 0,-12 0-1 16,-11 0 1-16,-4-5 2 15,-4 5 0-15,0 0-2 0,-8-4-39 0,-2-3-33 16,-7-4 3-16,-2-1-25 15,3-2-29-15,-7-6-60 0,5-2-97 16,1-13-350-16,7 15-966 0,-3-33-2285 0</inkml:trace>
  <inkml:trace contextRef="#ctx0" brushRef="#br0" timeOffset="49967.98">62094 29586 4434 0,'0'0'646'0,"0"0"-375"0,0 0-41 15,75 34 97-15,22-20 80 16,62 0-34-16,44 0-93 0,32 4-70 0,15 2-96 16,-12 2-24-16,0 0-30 0,-17 2-30 0,-27-8-30 15,-22-4-42 1,-23-4-87-16,-15-4-99 0,-16-2-46 0,-15-2-312 16,-33 0-993-16,-8-16-2730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42"/>
    </inkml:context>
    <inkml:brush xml:id="br0">
      <inkml:brushProperty name="width" value="0.04286" units="cm"/>
      <inkml:brushProperty name="height" value="0.04286" units="cm"/>
      <inkml:brushProperty name="color" value="#E71224"/>
    </inkml:brush>
  </inkml:definitions>
  <inkml:trace contextRef="#ctx0" brushRef="#br0">1 168 13642,'71'2'646,"-7"-2"-573,-30-4 8,1-5 9,-3-1 61,-4-3 20,-5 2 5,-6-2-86,-4 3 69,-6-1-41,-3 0-56,-4-2-62,-4 0-40,-5-2-30,-8 5 9,0-1-12,-7 0-148,-21 7 114,15 8 189,-23 20 24,33 4-159,-5 49-28,22-36-197,27 27-2799,53-53 3077,9-15 0,-13-4 0,-30-13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43"/>
    </inkml:context>
    <inkml:brush xml:id="br0">
      <inkml:brushProperty name="width" value="0.04286" units="cm"/>
      <inkml:brushProperty name="height" value="0.04286" units="cm"/>
      <inkml:brushProperty name="color" value="#E71224"/>
    </inkml:brush>
  </inkml:definitions>
  <inkml:trace contextRef="#ctx0" brushRef="#br0">29 272 15515,'-19'54'823,"10"-11"-549,18-52-36,8-2-151,0-14-25,6-5 89,3-7 6,0-4 27,2 1 7,0 1 2,-3 3-89,1 4-155,10-3-8,-10 16-72,26 4-2703,-3 34-1226,0-2 4060,11 16 0,-43-25 0,5-1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44"/>
    </inkml:context>
    <inkml:brush xml:id="br0">
      <inkml:brushProperty name="width" value="0.05714" units="cm"/>
      <inkml:brushProperty name="height" value="0.05714" units="cm"/>
      <inkml:brushProperty name="color" value="#E71224"/>
    </inkml:brush>
  </inkml:definitions>
  <inkml:trace contextRef="#ctx0" brushRef="#br0">244 51 18009,'-66'-12'-662,"10"7"652,33 22 1053,1 5-126,1 6-240,1 4-481,3 2-160,7 5 230,3-1 64,5 1-137,11-7-1029,36 7-387,-11-22-170,43-15 754,-38-19 556,27-50 265,-40 24 238,4-36-139,-30 41-87,-15-16 185,0 26-215,-13-2-470,6 19-531,3 5-69,0 10 307,4 11 498,4 13 112,0 41 90,5-3 327,4 71-69,4-42 257,7 67-310,-3-69-532,3 44-403,-5-71 592,-6 24-269,-3-64 8,-5 0 126,-1-37-107,-2-13 67,-4-8 389,-2-11 62,-1-6 263,-7-28-359,3 17-272,-4-26-120,20 43 59,12-2 413,11 30-1317,41-4-713,-11 8 1773,42-10 1,-52 14 0,8-5-1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45"/>
    </inkml:context>
    <inkml:brush xml:id="br0">
      <inkml:brushProperty name="width" value="0.05714" units="cm"/>
      <inkml:brushProperty name="height" value="0.05714" units="cm"/>
      <inkml:brushProperty name="color" value="#E71224"/>
    </inkml:brush>
  </inkml:definitions>
  <inkml:trace contextRef="#ctx0" brushRef="#br0">1 219 13311,'2'66'414,"2"-12"-155,5-46 45,0-6 110,1 0-25,5-8-157,0-3 3,5-8-86,-1-4-23,0-7 116,24-34-242,-15 21-133,32-32 87,-28 43-337,24-8-188,-22 25-1435,24 2 2,-24 9 2004,24 2 0,-39 0 0,7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46"/>
    </inkml:context>
    <inkml:brush xml:id="br0">
      <inkml:brushProperty name="width" value="0.04286" units="cm"/>
      <inkml:brushProperty name="height" value="0.04286" units="cm"/>
      <inkml:brushProperty name="color" value="#E71224"/>
    </inkml:brush>
  </inkml:definitions>
  <inkml:trace contextRef="#ctx0" brushRef="#br0">119 0 13235,'-58'77'387,"11"-8"-474,38-39-28,5-2 50,6-7 57,9-4 8,4-4 3,11-7-3,1-6-126,10-8-48,-1-7-86,3-11-57,-1 0 90,-1-4-117,8-12 481,-22 18-254,5-2-9,-36 35 126,-1 8 271,-19 43-271,15-21-39,-6 23-123,17-30-1986,17 0 269,2-15 1879,32-8 0,-29-9 0,10-7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47"/>
    </inkml:context>
    <inkml:brush xml:id="br0">
      <inkml:brushProperty name="width" value="0.04286" units="cm"/>
      <inkml:brushProperty name="height" value="0.04286" units="cm"/>
      <inkml:brushProperty name="color" value="#E71224"/>
    </inkml:brush>
  </inkml:definitions>
  <inkml:trace contextRef="#ctx0" brushRef="#br0">210 496 8002,'-32'90'2186,"2"-2"-1374,11-24-212,-3 9 7,1 0-55,-1 2-155,3-4-152,2-5-119,4-6-126,4-11 0,5-12-42,2-7 599,8-35-440,1-3-63,8-61-18,-4 11-30,10-70-6,-2 25 81,11-2 0,2-6 45,18-29 66,3 22 0,5 7-190,4 10-2,26-12-98,-34 68-58,19 8 156,-22 18 168,22 30-6,-41 10 381,7 50-3518,-27-20 3381,1 24 264,-28 28-486,-8-24-114,-7 14 70,-17-38-140,17-38-103,-26-6 3397,22-15-4095,-41-37 146,34 11-1383,-30-36 175,45 29 1863,3-25 0,16 41 0,7-5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48"/>
    </inkml:context>
    <inkml:brush xml:id="br0">
      <inkml:brushProperty name="width" value="0.04286" units="cm"/>
      <inkml:brushProperty name="height" value="0.04286" units="cm"/>
      <inkml:brushProperty name="color" value="#E71224"/>
    </inkml:brush>
  </inkml:definitions>
  <inkml:trace contextRef="#ctx0" brushRef="#br0">49 1 10466,'-17'75'3181,"4"0"-2803,7-21-73,2 6-44,-1 2-82,3-2-70,0-5-109,2-5-62,4-10 32,18-5 136,-3-18-184,24-17 41,-15-13-142,21-26 81,-21 14-252,28-10 297,-33 25 58,16 18 49,-26 12-38,2 37 26,-11-12-42,-2 18-33,0-16-3090,13 17-589,0-32 3712,13 7 0,-13-39 0,-6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49"/>
    </inkml:context>
    <inkml:brush xml:id="br0">
      <inkml:brushProperty name="width" value="0.04286" units="cm"/>
      <inkml:brushProperty name="height" value="0.04286" units="cm"/>
      <inkml:brushProperty name="color" value="#E71224"/>
    </inkml:brush>
  </inkml:definitions>
  <inkml:trace contextRef="#ctx0" brushRef="#br0">12 0 14067,'-7'79'834,"3"-10"-834,4-37-28,4-4-277,5-9-134,4-6-281,4-9-728,2-10-1750,3-13 3198,-3-7 0,-6 7 0,-7 4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50"/>
    </inkml:context>
    <inkml:brush xml:id="br0">
      <inkml:brushProperty name="width" value="0.04286" units="cm"/>
      <inkml:brushProperty name="height" value="0.04286" units="cm"/>
      <inkml:brushProperty name="color" value="#E71224"/>
    </inkml:brush>
  </inkml:definitions>
  <inkml:trace contextRef="#ctx0" brushRef="#br0">1 1 13033,'19'66'-924,"5"-12"-210,-1-45-980,7-3 2114,0-8 0,-12 2 0,-6-2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51"/>
    </inkml:context>
    <inkml:brush xml:id="br0">
      <inkml:brushProperty name="width" value="0.04286" units="cm"/>
      <inkml:brushProperty name="height" value="0.04286" units="cm"/>
      <inkml:brushProperty name="color" value="#E71224"/>
    </inkml:brush>
  </inkml:definitions>
  <inkml:trace contextRef="#ctx0" brushRef="#br0">49 0 11535,'2'75'997,"3"-4"-616,-5-22-118,-2 2-84,-3 9-69,-1 5-110,-5 1-61,3 3-374,-1-7-486,3-6-681,1-9 1602,3 2 0,0-28 0,2 3 0</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682.64581" units="1/cm"/>
          <inkml:channelProperty channel="Y" name="resolution" value="1205.55554" units="1/cm"/>
          <inkml:channelProperty channel="F" name="resolution" value="22.75278" units="1/deg"/>
          <inkml:channelProperty channel="T" name="resolution" value="1" units="1/dev"/>
        </inkml:channelProperties>
      </inkml:inkSource>
      <inkml:timestamp xml:id="ts0" timeString="2024-02-28T18:07:51.557"/>
    </inkml:context>
    <inkml:brush xml:id="br0">
      <inkml:brushProperty name="width" value="0.05292" units="cm"/>
      <inkml:brushProperty name="height" value="0.05292" units="cm"/>
      <inkml:brushProperty name="color" value="#FF0000"/>
    </inkml:brush>
  </inkml:definitions>
  <inkml:trace contextRef="#ctx0" brushRef="#br0">26829 9214 3421 0,'0'0'1361'0,"0"0"-1045"15,0 0-200-15,0 0-58 0,0 0 45 16,89-28 115-16,-43 25-66 16,20 3-68-16,23 0-44 0,30 3-13 0,14 7 0 15,-1-6 15-15,-2-2 34 16,-10-2 8-16,-4 0-48 0,-9 0 7 0,-12-2-42 16,-20 2-2-16,-19 0-8 15,-15 0 8-15,-8 0 1 0,0 0-15 16,0 0-18-16,-4 0-15 0,-8 0-21 0,-11 0-46 15,-6 0-39-15,-4-6-58 16,0-8-77-16,-10-6-280 0,2 2-989 0,-21-25-1460 16</inkml:trace>
  <inkml:trace contextRef="#ctx0" brushRef="#br0" timeOffset="350.15">27602 8502 2387 0,'0'0'2057'0,"0"0"-1751"16,0 0-245-16,0 0-33 0,0 0 58 0,0 0 85 15,0 0 21-15,0 0-83 16,0 0-107-16,0 0 32 0,-14 62 20 0,16-32 22 16,2 9 18-1,0 10-3-15,0 19-16 0,0 28-8 0,1 30 8 16,-3 21 37-16,2 10 81 0,2-1-43 0,0-20-5 15,4-8 74-15,3-18-102 16,-3-12-78-16,1-20-17 0,-5-20-10 0,-2-16 6 16,2-12-18-1,-2 0 12-15,2-3-9 0,1 0-2 0,-3-13 0 16,0-5 2-16,-2-4 0 16,-2-5-1-16,0 0 28 0,0-5-30 0,0-6-17 15,-2-11-28-15,-2-10-91 16,0-14-56-16,-1-8-40 0,3-8-87 15,-2-4-192-15,4 16-932 0,-4-34-2457 0</inkml:trace>
  <inkml:trace contextRef="#ctx0" brushRef="#br0" timeOffset="920.62">35153 9316 4066 0,'0'0'1058'15,"0"0"-835"-15,0 0-102 0,0 0-45 0,81-67 36 16,-15 37 94-16,40-1-52 16,40 3-64-16,28-4-27 0,14 10 4 0,2-1 23 15,-16 9 64 1,0 3-4-16,-1 3-3 0,-1 7-54 0,-11-2-48 15,-2 3-33-15,-20 8-12 0,-11 2-1 0,-25 4-14 16,-18-2-27-16,-27-3-12 16,-23-4-24-16,-4-3 0 0,-8-2-39 0,2 0-28 15,-15 0-29-15,-6 0-28 16,-8-6 45-16,-11-11-201 0,-7-6-641 16,1 1-927-16,-29-26-631 0</inkml:trace>
  <inkml:trace contextRef="#ctx0" brushRef="#br0" timeOffset="1250.7">36811 8183 2289 0,'0'0'2597'16,"0"0"-2231"-16,0 0-253 16,0 0-16-16,0 0 118 0,0 0 42 0,0 0-85 15,0 0-109 1,0 0-63-16,0 0-69 0,-12-13-9 0,12 21 35 15,0 6 43-15,0 4 0 0,0 4 52 0,0 10-19 16,0 1-32-16,0 3 17 16,4 9 18-16,-4 15 12 0,0 28 13 0,0 28 26 15,0 25 33 1,-4 18-2-16,2 12-16 0,2-15-3 0,0 7-33 16,2-15-12-16,6-16-18 15,5-12-15-15,-3-22-21 0,2-22 25 0,-3-18-13 16,-5-22-12-16,0-10-12 15,-4 0 11-15,0-2-39 0,0-4-53 16,-2-10-75-16,-13-10-79 0,-7-2-84 0,5-10-286 16,-24-31-1853-16</inkml:trace>
  <inkml:trace contextRef="#ctx0" brushRef="#br0" timeOffset="6827.42">26589 12498 3852 0,'0'0'764'0,"0"0"-536"0,0 0-136 0,0 0-90 15,0 0 16-15,0 0-15 16,75-8 104-16,3 16 30 0,38-1 0 0,21 0-24 15,7-7-28-15,-1 0 6 16,-9-7 0-16,-6-4 69 0,-4 2 0 16,-14-2-76-16,-9 5-57 15,-14-2-26-15,-17 2-1 0,-14 0-2 0,-12-1-13 16,-7 2-27-16,4-5-36 0,3-4-28 0,-1 0-45 16,-12-2-34-16,-8-2-27 15,-15-8-47-15,-8-2-63 0,-4-6-340 16,-11 6-808-16,-28-26-1117 0</inkml:trace>
  <inkml:trace contextRef="#ctx0" brushRef="#br0" timeOffset="7127.54">27753 11574 4104 0,'0'0'648'0,"0"0"-476"0,0 0-53 15,0 0-15-15,0 0 54 16,0 0 88-16,0 0-67 0,0 0-176 0,0 0-3 15,0 0 0 1,-16 116 0-16,16-28 42 0,0 32 6 0,8 14 16 16,0 2-10-16,2-8 4 15,-5-10 32-15,-3-4 3 0,-2-4-11 16,0-7-13-16,0-6-45 0,0-21-3 0,0-18-19 16,0-18-2-16,0-8 0 15,-2-2 0-15,2 0 0 0,0-6-1 0,0-11 0 16,0-6-17-16,0-7-3 15,0 0-3-15,0 0-3 0,0-12 6 16,0-10-30-16,0-12-94 16,-2-18-142-16,-1-8-125 0,-1-4-264 0,4 12-1169 15,-6-22-957-15</inkml:trace>
  <inkml:trace contextRef="#ctx0" brushRef="#br0" timeOffset="7627.62">35544 12882 3996 0,'0'0'972'0,"0"0"-676"0,0 0 35 16,0 0-173-16,124-70-92 15,19 40 67-15,30-4 154 0,24 7-19 0,-7 2-115 16,-8 5-72-1,4-2-30-15,-2 2-18 0,2 4-12 0,-12 3-19 16,-11 8-2-16,-14 5-81 16,-13 4-126-16,-16 13-130 0,-35-6-364 0,-9-3-998 0</inkml:trace>
  <inkml:trace contextRef="#ctx0" brushRef="#br0" timeOffset="8609.44">26746 16312 1486 0,'0'0'1432'16,"0"0"-1144"-16,0 0-23 0,0 0 136 0,0 0 44 16,0 0 9-16,0 0-41 15,0 0-54-15,0 0-93 0,-66-4-69 0,77 2-50 16,7 2-44-16,28-4-4 16,28-4 94-16,34-4 41 0,12-4-69 0,6 0-80 15,-4 0-55-15,-11 6-28 0,5 2-2 0,-2 2-21 16,3 4-24-1,1-2-91-15,4 0-125 0,6-6-136 0,-32 0-703 16,1-14-731-16</inkml:trace>
  <inkml:trace contextRef="#ctx0" brushRef="#br0" timeOffset="9279.79">35798 16130 3380 0,'0'0'708'15,"0"0"-391"-15,0 0 38 0,0 0-128 0,0 0-53 16,0 0-49-16,0 0-101 0,151 8 158 0,4-2 139 15,31 2-67 1,23 2-82-16,2 0-85 0,-13 2-60 0,17-2-27 16,7 9-27-16,-1 4-36 15,-2 4-100-15,-2 4-127 0,-12-9-173 0,-55-8-798 16,-15-14-2600-16</inkml:trace>
  <inkml:trace contextRef="#ctx0" brushRef="#br0" timeOffset="10190.7">26635 19882 3722 0,'0'0'714'0,"0"0"-433"16,0 0-134-16,0 0-116 0,70 14 55 0,31-14 164 15,65-2 117-15,49-12-28 16,27-4-128-16,20-2-135 0,-8 6-76 0,15 2 0 16,8 4-70-16,13 2-80 15,-5 2-156-15,-2-10-268 0,-74-2-768 16,-7-14-2252-16</inkml:trace>
  <inkml:trace contextRef="#ctx0" brushRef="#br0" timeOffset="10731.28">35381 19451 4382 0,'0'0'756'0,"0"0"-628"16,0 0-64-16,0 0-64 16,0 0-51-16,93 7 51 0,23-5 185 0,74-2 69 15,50-9 9-15,26-10-85 16,11-5-84-16,-20 4-52 0,-7-2-18 0,-11 8-24 16,-17 6-6-16,-30 2-57 15,-21 2-46-15,-24 0-72 0,-25-4-82 0,-29-2-88 16,-35 0-144-1,-27 0-451-15,-19 2-700 0,-7-20-613 0</inkml:trace>
  <inkml:trace contextRef="#ctx0" brushRef="#br0" timeOffset="10981.51">36985 18224 4150 0,'0'0'536'0,"0"0"-339"16,0-76-136-16,4 58-30 0,-4 4 66 0,0 8 141 15,0 4 14-15,0 2-109 16,0 8-143-16,-4 25-145 0,4 50 27 0,-4 69 118 16,0 54 103-16,-3 46 3 15,-5 26-21-15,-7 10-1 0,-5 24-38 16,-9 20-46-16,-11 6-3 15,5-2-112-15,-2-25-167 0,10-91-328 0,4-35-2060 0</inkml:trace>
  <inkml:trace contextRef="#ctx0" brushRef="#br0" timeOffset="21937.81">20719 7140 3966 0,'0'0'301'0,"0"0"-301"0,0 0-291 0,0 0-46 16,8-88 128-16,-8 72 209 15,-17 7 54-15,-1 2 53 0,-13 7 61 0,-15 14-167 16,-9 12 141-16,-16 18 37 16,-28 29-32-16,-21 33-72 0,-10 31-75 15,-2 26-14-15,12 31-17 16,8 7 6-16,5 27 11 0,9 24 14 0,5 16 87 15,13 16 28-15,10 10 2 16,12 12 10-16,10 8-44 0,7 20-28 0,10 13-34 16,4 24-21-16,4 22-11 0,7 16-32 0,1 21-40 15,3 20-6 1,-3 6-4-16,7 21 10 0,8-4-29 0,0 9-19 16,4 6 16-16,19-10 23 15,8 4 54-15,8-13 38 0,15 2 12 0,0-3 16 16,8-5 31-16,0 6 80 15,4-4-5-15,2 1-16 0,-2-1 2 0,5-19 22 16,-5-10 24 0,6-28 48-16,9-36-37 0,12-36-7 0,12-40-72 15,15-42-59-15,14-38-6 0,17-40-33 0,10-39-26 16,11-26 2-16,6-29-10 16,6-22 4-16,8-20-19 0,0-34-2 0,5-25 11 15,-9-44-14 1,2-41 20-16,-8-46 7 0,-9-47 5 0,-3-52-5 15,-9-37 15-15,-12-42-22 16,-13-34 16-16,-14-34 18 0,-14-24 0 0,-13-24 2 16,-10-16-2-16,-17-16 27 15,-8-11 28-15,-13-12 49 0,-7-9-28 16,-15-2 30-16,-7-18-15 0,-10-8 0 0,-8-21-12 16,-12-10-37-16,-17-21-42 15,-18-12-15-15,-20-24 0 0,-13-10-16 0,-17-2-14 16,-17-2-9-16,-6 16-7 15,-4 26 19-15,-10 42 17 0,-7 40 7 16,-12 52 18-16,-16 44 3 16,-13 44 40-16,-15 56-10 0,-5 44 27 0,-3 48-35 15,5 36-2-15,7 30-23 16,3 12-12-16,17 11-25 0,3 17-69 0,11 11-121 16,4 15-253-16,47 30-1227 0,1 1-1289 0</inkml:trace>
  <inkml:trace contextRef="#ctx0" brushRef="#br0" timeOffset="22538.72">10966 10888 303 0,'0'0'3737'0,"0"0"-3353"0,0 0-384 0,0 0-47 15,0 0-49 1,-8 74 96-16,-5 6 297 0,1 46-23 0,-2 24-96 15,3 14-108-15,5-4-31 16,6-10-20-16,0-14-7 0,0-10-12 0,10-20 0 16,3-31-80-16,-3-24-104 15,-2-19-92-15,1-14-77 0,-1-4-162 16,0-9-271-16,2-2-375 16,-7-29-321-16</inkml:trace>
  <inkml:trace contextRef="#ctx0" brushRef="#br0" timeOffset="22718.9">10724 11776 460 0,'0'0'3506'0,"-76"-54"-2913"0,45 36-283 16,-4 4-95-16,-1-4-115 16,3 8-24-16,4 10 73 0,-2 0-24 0,0 16-86 15,2 14-39-15,1 20-12 16,5 6 12-16,8 4 45 0,9 2 16 0,10-8-28 16,15 0-33-16,10-2-39 0,12-2 21 15,9-6 0-15,6-6-79 16,6-8-67-16,4-8-123 0,0-12-160 0,0-10-242 15,-18-4-571-15,7-11-570 0</inkml:trace>
  <inkml:trace contextRef="#ctx0" brushRef="#br0" timeOffset="22989.2">10974 12228 2546 0,'0'0'1906'16,"0"0"-1706"-16,0 0-98 0,110-14-25 0,-50-2-38 15,4-2 26-15,17-8 30 0,9-6-34 0,-7 0-34 16,-10 0-15-16,-14 2-12 15,-13-2 0-15,-1-2-12 0,3-10-6 16,-15 0-40-16,-10-2-19 16,-19 8 4-16,-8 0 33 0,-25 12-6 0,-10 10 46 15,-15 10 58-15,-6 12 7 16,-4 19 39-16,0 11 18 0,8 5 18 0,10 7 39 16,11 0-61-1,13-1-57-15,11 2-47 0,11-3-14 0,15-5-39 16,16 3 8-16,20-1 16 0,28-3 0 0,22-6-36 15,13-6-83-15,0-12-67 16,-9-8-129-16,-18-8-216 0,-23-8-511 0,-8-6-639 16</inkml:trace>
  <inkml:trace contextRef="#ctx0" brushRef="#br0" timeOffset="23189.24">12024 11676 4559 0,'0'0'1369'16,"0"0"-1230"-16,0 0-139 16,0 0-115-16,0 0-33 0,0 0 60 0,0 0 88 15,79-12-3-15,-36 10 3 16,5 2-66-16,4 0-119 0,-1 0-31 16,-1 0-3-16,-7 0-162 15,-8-7-229-15,-6 4-617 0,-8-17-1039 0</inkml:trace>
  <inkml:trace contextRef="#ctx0" brushRef="#br0" timeOffset="23359.73">12283 11298 4544 0,'0'0'1077'0,"0"0"-1077"16,0 0-3-16,0 0-176 16,-13 110 179-16,5-28 27 0,0 22 61 0,4 16-79 15,4-4-9-15,6-8-42 16,6-14-65-16,11-5-23 0,-2-22-44 15,2-9-86-15,-3-14-221 0,-5-24-637 0,20 14-836 0</inkml:trace>
  <inkml:trace contextRef="#ctx0" brushRef="#br0" timeOffset="23669.91">12992 11941 4573 0,'0'0'583'0,"4"-87"-495"16,-4 45-88-16,-4 4-94 0,-4 0 94 0,-11 18 48 15,-6 14 65-15,-4 12-31 16,-2 20-82-16,-10 28-9 0,4 4 9 16,-1 10 67-16,7 1 3 15,15-10-34-15,-1 3-36 0,9-8-1 0,8-15-20 16,6-8-13-16,13-9-2 16,4-9 18-16,6-12 18 0,8-2 24 0,-4-20-24 15,0-5 3 1,-2-4-6-16,-8 0-12 0,-7 2 15 0,-1 8 30 15,-13 8 40-15,0 4-12 0,-2 8 60 0,0 0-37 16,0 2-81-16,0 8-18 16,0 8-64-16,2 2 49 0,8 6 9 0,3 2-3 15,9 4-58 1,5-4-64-16,6-3-64 0,7-6-120 0,3-11-307 16,-10-2-568-16,13-12-888 0</inkml:trace>
  <inkml:trace contextRef="#ctx0" brushRef="#br0" timeOffset="24260.32">13321 11755 4491 0,'0'0'1056'16,"0"0"-1056"-16,0 0-15 15,0 0-174-15,0 0 174 0,22 91 15 0,-11-51 25 16,1 0-24-16,-2 0-1 0,1-2-64 0,3-4-70 15,-8-1-1-15,1-13-48 16,-5 1-156-16,-2-12-289 0,0-8-607 16,-2-11-466-16</inkml:trace>
  <inkml:trace contextRef="#ctx0" brushRef="#br0" timeOffset="24390.27">13343 11076 4537 0,'0'0'1055'15,"0"0"-1003"-15,0 0-52 0,0 0-173 0,0 0-49 16,0 0 207-16,0 0 15 16,85 109-101-16,-54-58-309 0,-2-13-1043 0,16 20-1679 15</inkml:trace>
  <inkml:trace contextRef="#ctx0" brushRef="#br0" timeOffset="24690.59">13872 10882 2055 0,'0'0'2008'16,"0"0"-1834"-16,0 0-71 0,0 0-16 0,0 0 46 15,0 0 33-15,0 0 110 0,0 0-126 0,0 0-144 16,0 0 15-16,-31 76-21 16,27 2 55-16,-2 40 27 0,2 30 27 15,-6 14-17-15,3 6-26 16,3-12-35-16,0-16-29 0,8-14-2 0,13-34-48 16,4-26-134-16,3-20-86 15,-3-13-229-15,-2-6-583 0,12 3-1464 0</inkml:trace>
  <inkml:trace contextRef="#ctx0" brushRef="#br0" timeOffset="25311.69">14491 11521 3258 0,'0'0'2062'0,"0"0"-1977"0,0 0-39 0,-85-36-45 15,45 36 2-15,-7 1 9 16,-5 15 43-16,1 4-7 0,1 6 7 0,5 0-19 16,13-2-35-16,10-4-1 15,13-3 0-15,9-4-79 0,9 1 43 16,13 6 36-16,14 2 6 15,5-2 24-15,9 4-3 0,7 0-27 0,10 2 13 16,-5 2-13-16,0 6 1 0,-4 0 0 0,-15 0 1 16,-6 2 17-16,-16-2-18 15,-11 0 14-15,-10 2 46 0,-16-2 29 16,-7 0 28-16,-6 1-24 16,-6-6-43-16,-4-3-51 0,-9-6-6 0,-4-8-175 15,13-4-246-15,-15-16-1293 0</inkml:trace>
  <inkml:trace contextRef="#ctx0" brushRef="#br0" timeOffset="25441.75">15158 12132 5752 0,'0'0'1304'16,"0"0"-1304"-16,0 0-523 15,0 0-1447-15</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52"/>
    </inkml:context>
    <inkml:brush xml:id="br0">
      <inkml:brushProperty name="width" value="0.04286" units="cm"/>
      <inkml:brushProperty name="height" value="0.04286" units="cm"/>
      <inkml:brushProperty name="color" value="#E71224"/>
    </inkml:brush>
  </inkml:definitions>
  <inkml:trace contextRef="#ctx0" brushRef="#br0">5 118 14518,'-2'-4'778,"0"1"-932,2 3 154,54 26 0,-24-9-392,75 41 98,-65-32-198,35 15 301,-47-26 93,6 0 53,-12-7-27,-5-4-38,-2-1 66,-2-1 44,0-7 2,2-1 12,10-15-14,-3 3 241,34-22-104,-24 20-75,19-10-17,-23 20-43,-4-1 35,-3 5 27,-4-1-64,-4-1-151,-4-1-263,-3-6 153,-8-9 261,-5 3 117,-5-3 18,-8 7-9,-3 2 0,-5 5 90,-2 3 109,0 5 50,-2 6 53,0 7 73,-1 10 533,-7 35-578,12-4 334,-2 50-547,21-35-5,52 55-238,-6-66-661,70 21-25,-39-60-5516,57-19 6202,-57-15 0,1-3 0,-48 10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53"/>
    </inkml:context>
    <inkml:brush xml:id="br0">
      <inkml:brushProperty name="width" value="0.05714" units="cm"/>
      <inkml:brushProperty name="height" value="0.05714" units="cm"/>
      <inkml:brushProperty name="color" value="#E71224"/>
    </inkml:brush>
  </inkml:definitions>
  <inkml:trace contextRef="#ctx0" brushRef="#br0">154 100 9953,'0'-11'2328,"-2"2"-1633,2 9 2561,0 0-2714,-11-36-157,9 27-299,-11-25-120,9 38 486,-2 5-92,-5 10-11,0 9-1049,-19 53 549,11-25-1218,-13 53 486,25-64-728,1 7 1539,10-31 0,-2-10 0,3-5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54"/>
    </inkml:context>
    <inkml:brush xml:id="br0">
      <inkml:brushProperty name="width" value="0.05714" units="cm"/>
      <inkml:brushProperty name="height" value="0.05714" units="cm"/>
      <inkml:brushProperty name="color" value="#E71224"/>
    </inkml:brush>
  </inkml:definitions>
  <inkml:trace contextRef="#ctx0" brushRef="#br0">61 0 14318,'-26'71'3408,"3"-9"-2616,18-30-716,1 0-407,2-4-897,2-2-1106,2-3 151,2-6 2212,1-2 0,-3-8 0,-2-3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55"/>
    </inkml:context>
    <inkml:brush xml:id="br0">
      <inkml:brushProperty name="width" value="0.05714" units="cm"/>
      <inkml:brushProperty name="height" value="0.05714" units="cm"/>
      <inkml:brushProperty name="color" value="#E71224"/>
    </inkml:brush>
  </inkml:definitions>
  <inkml:trace contextRef="#ctx0" brushRef="#br0">371 0 10972,'2'4'3835,"0"1"-2429,-2-5-1347,-47 10 31,23-1 380,-38 12-219,34 1 120,0 3 126,-2 5 48,5 3 45,3-1-53,5 2-168,11-2-406,1 0-25,14-6-347,6-2-248,13-7-304,6-7-348,33-10 441,-14-6 231,20-9 208,-26-6 301,9-14 465,-20 7 616,11-27-6,-34 29-174,2-15-256,-19 24-450,-13 0-400,0 11-216,-26 10 147,19 9 90,-16 38 132,22-6-75,-9 52-158,16-29-3011,-4 56 3647,8-46-89,-1 46-310,1-51-42,-12 47-259,4-69 318,-15 22 49,11-58 3301,-20-11-3390,16-14 433,-27-27-201,20 5 90,-19-37-84,23 29-117,-1-29-71,18 35-395,18-7 501,6 24-582,38-7-355,-6 9-3928,54-17 4898,-43 11 0,4-1 1,-41 14-1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56"/>
    </inkml:context>
    <inkml:brush xml:id="br0">
      <inkml:brushProperty name="width" value="0.05714" units="cm"/>
      <inkml:brushProperty name="height" value="0.05714" units="cm"/>
      <inkml:brushProperty name="color" value="#E71224"/>
    </inkml:brush>
  </inkml:definitions>
  <inkml:trace contextRef="#ctx0" brushRef="#br0">0 186 12656,'6'65'83,"1"-12"-77,-3-48 88,0-3 79,3 0 174,-3-2 288,3-2-129,1-5-46,1-1-94,-1-9-53,3-3-43,0-3-26,2-5 51,19-32-278,-7 21-402,40-27 272,-31 47-52,20-5-264,-24 30-1263,17 18 191,-11 0-4189,31 25 4835,-33-23 1,0-1-1,-23-16 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57"/>
    </inkml:context>
    <inkml:brush xml:id="br0">
      <inkml:brushProperty name="width" value="0.04286" units="cm"/>
      <inkml:brushProperty name="height" value="0.04286" units="cm"/>
      <inkml:brushProperty name="color" value="#E71224"/>
    </inkml:brush>
  </inkml:definitions>
  <inkml:trace contextRef="#ctx0" brushRef="#br0">142 33 9057,'0'-8'3618,"0"1"-2903,0 7 712,0 0-1390,-42-17-4,24 23-33,-33-8 0,38 30-78,2 4-23,7 5-42,2-3 29,6-2-57,3-6-748,36 0 829,-16-16 26,38-10 69,-33-13 175,15-21-70,-26 11 382,3-14-385,-18 22-107,-1-2-126,-7 15-378,-7 21 414,3-2-11,-7 35-370,11-18-4846,4 17 5317,4-27 0,1-5 0,-1-14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58"/>
    </inkml:context>
    <inkml:brush xml:id="br0">
      <inkml:brushProperty name="width" value="0.04286" units="cm"/>
      <inkml:brushProperty name="height" value="0.04286" units="cm"/>
      <inkml:brushProperty name="color" value="#E71224"/>
    </inkml:brush>
  </inkml:definitions>
  <inkml:trace contextRef="#ctx0" brushRef="#br0">282 183 7727,'0'17'4253,"2"-4"-3329,-9 36-200,-1-16-114,-7 42-137,2-33-123,0 6-126,-2-3-84,2-5-87,3 1-44,1-9-7,3-2 7,-3 7 156,5-18-165,-1 2-347,3-36 257,2-2-41,2-36 128,3 10 3,14-41 5,-4 28 368,21-44-132,-12 38 271,25-39-397,-19 47-112,28-19-57,-26 41-30,20 2 84,-24 26 132,14 19-26,-20 4 132,10 31-98,-17-12 311,2 52-356,-10-41 90,-10 44-106,-3-55 128,-22 20-207,5-39-314,-33 3 141,19-29-348,-40-18 11,26-5-1663,-54-35 269,38 22 1056,-40-25 0,71 42 0,-7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59"/>
    </inkml:context>
    <inkml:brush xml:id="br0">
      <inkml:brushProperty name="width" value="0.05714" units="cm"/>
      <inkml:brushProperty name="height" value="0.05714" units="cm"/>
      <inkml:brushProperty name="color" value="#E71224"/>
    </inkml:brush>
  </inkml:definitions>
  <inkml:trace contextRef="#ctx0" brushRef="#br0">49 7 9059,'7'-4'4456,"-1"2"-3659,-6 2-714,0 0 60,-8 47 504,3-13-159,-8 46-104,9-27 90,-2 7-241,-1 7-112,3-3 128,-5 24-64,5-28-647,2 23 165,15-55 153,-2-4-109,12-43 269,-8-3 162,9-21-2,-9 20-221,6-12 60,-8 20-144,6 3 326,-6 14-246,13 15-389,-9 4 7,9 16 15,-9-7 17,-2 6-171,-2-2-1490,4 18-127,-6-20-1053,6 7 3258,-7-24 0,-3-9 1,-5-2-1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60"/>
    </inkml:context>
    <inkml:brush xml:id="br0">
      <inkml:brushProperty name="width" value="0.05714" units="cm"/>
      <inkml:brushProperty name="height" value="0.05714" units="cm"/>
      <inkml:brushProperty name="color" value="#E71224"/>
    </inkml:brush>
  </inkml:definitions>
  <inkml:trace contextRef="#ctx0" brushRef="#br0">57 243 6967,'17'2'2774,"-4"0"-1458,-13-2-342,45-17-318,-24 4-254,37-14-169,-39 5-78,-2 1-13,-6-1 235,0 3-33,-9 0-64,2 2-101,-10-3-264,-20-1 33,5 6-86,-33 2 56,26 13-292,-30 24 301,35-7 127,-18 36-219,33-18-8,-1 10 81,9-11 23,17 9-19,0-13-978,28 15-136,-10-24-2406,29 7 1843,-23-19 1761,8-1 0,-30-6 1,-8-2-1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02:15:20.461"/>
    </inkml:context>
    <inkml:brush xml:id="br0">
      <inkml:brushProperty name="width" value="0.04286" units="cm"/>
      <inkml:brushProperty name="height" value="0.04286" units="cm"/>
      <inkml:brushProperty name="color" value="#E71224"/>
    </inkml:brush>
  </inkml:definitions>
  <inkml:trace contextRef="#ctx0" brushRef="#br0">4 165 7195,'-2'17'3329,"0"-4"-3203,2-13 1773,0 0-1322,19-21 37,-6 10-111,15-19-55,-9 13-89,1 0-74,3-3-63,1 3-108,1 0-114,1 0-2,-2 4-49,6 4 51,-9 3 81,20 19 177,-13 15-171,2 2-9,-2 21-72,-18-23-43,10 23-33,-8-25-543,10 13 42,-9-22-975,12 0 62,-7-13 1484,12-12 0,-20 3 0,3-5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smtClean="0">
                <a:ea typeface="ヒラギノ角ゴ ProN W3" charset="0"/>
                <a:cs typeface="ヒラギノ角ゴ ProN W3" charset="0"/>
              </a:defRPr>
            </a:lvl1pPr>
          </a:lstStyle>
          <a:p>
            <a:pPr>
              <a:defRPr/>
            </a:pPr>
            <a:endParaRPr lang="fr-FR"/>
          </a:p>
        </p:txBody>
      </p:sp>
      <p:sp>
        <p:nvSpPr>
          <p:cNvPr id="3" name="Espace réservé de la date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a:lvl1pPr>
          </a:lstStyle>
          <a:p>
            <a:fld id="{03637058-3E6C-413E-947B-9C74E5A4459A}" type="datetimeFigureOut">
              <a:rPr lang="fr-FR" altLang="en-US"/>
              <a:pPr/>
              <a:t>16/06/2026</a:t>
            </a:fld>
            <a:endParaRPr lang="fr-FR" altLang="en-US"/>
          </a:p>
        </p:txBody>
      </p:sp>
      <p:sp>
        <p:nvSpPr>
          <p:cNvPr id="4" name="Espace réservé de l'image des diapositives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fr-FR" noProof="0"/>
          </a:p>
        </p:txBody>
      </p:sp>
      <p:sp>
        <p:nvSpPr>
          <p:cNvPr id="5" name="Espace réservé des commentaires 4"/>
          <p:cNvSpPr>
            <a:spLocks noGrp="1"/>
          </p:cNvSpPr>
          <p:nvPr>
            <p:ph type="body" sz="quarter" idx="3"/>
          </p:nvPr>
        </p:nvSpPr>
        <p:spPr>
          <a:xfrm>
            <a:off x="731520" y="4560570"/>
            <a:ext cx="5852160" cy="4320540"/>
          </a:xfrm>
          <a:prstGeom prst="rect">
            <a:avLst/>
          </a:prstGeom>
        </p:spPr>
        <p:txBody>
          <a:bodyPr vert="horz" wrap="square" lIns="96661" tIns="48331" rIns="96661" bIns="48331"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u pied de page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smtClean="0">
                <a:ea typeface="ヒラギノ角ゴ ProN W3" charset="0"/>
                <a:cs typeface="ヒラギノ角ゴ ProN W3" charset="0"/>
              </a:defRPr>
            </a:lvl1pPr>
          </a:lstStyle>
          <a:p>
            <a:pPr>
              <a:defRPr/>
            </a:pPr>
            <a:endParaRPr lang="fr-FR"/>
          </a:p>
        </p:txBody>
      </p:sp>
      <p:sp>
        <p:nvSpPr>
          <p:cNvPr id="7" name="Espace réservé du numéro de diapositive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fld id="{7BD4A34B-CB2B-4025-B1C1-D8709B28D6EB}" type="slidenum">
              <a:rPr lang="fr-FR" altLang="en-US"/>
              <a:pPr/>
              <a:t>‹#›</a:t>
            </a:fld>
            <a:endParaRPr lang="fr-FR" altLang="en-US"/>
          </a:p>
        </p:txBody>
      </p:sp>
    </p:spTree>
    <p:extLst>
      <p:ext uri="{BB962C8B-B14F-4D97-AF65-F5344CB8AC3E}">
        <p14:creationId xmlns:p14="http://schemas.microsoft.com/office/powerpoint/2010/main" val="306315659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0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Times New Roman" charset="0"/>
              </a:rPr>
              <a:t>This is an analogue to atoms in a solid</a:t>
            </a:r>
          </a:p>
        </p:txBody>
      </p:sp>
      <p:sp>
        <p:nvSpPr>
          <p:cNvPr id="40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D91E2B-4B84-204C-8D62-4E3F50CF8F5F}" type="slidenum">
              <a:rPr lang="zh-CN" altLang="en-US" sz="1200">
                <a:latin typeface="Times New Roman" charset="0"/>
                <a:ea typeface="宋体" charset="0"/>
                <a:cs typeface="宋体" charset="0"/>
              </a:rPr>
              <a:pPr/>
              <a:t>2</a:t>
            </a:fld>
            <a:endParaRPr lang="en-US" altLang="zh-CN" sz="1200">
              <a:latin typeface="Times New Roman" charset="0"/>
              <a:ea typeface="宋体" charset="0"/>
              <a:cs typeface="宋体" charset="0"/>
            </a:endParaRPr>
          </a:p>
        </p:txBody>
      </p:sp>
    </p:spTree>
    <p:extLst>
      <p:ext uri="{BB962C8B-B14F-4D97-AF65-F5344CB8AC3E}">
        <p14:creationId xmlns:p14="http://schemas.microsoft.com/office/powerpoint/2010/main" val="1594471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38</a:t>
            </a:fld>
            <a:endParaRPr lang="fr-FR" altLang="en-US" sz="1300"/>
          </a:p>
        </p:txBody>
      </p:sp>
    </p:spTree>
    <p:extLst>
      <p:ext uri="{BB962C8B-B14F-4D97-AF65-F5344CB8AC3E}">
        <p14:creationId xmlns:p14="http://schemas.microsoft.com/office/powerpoint/2010/main" val="2277554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39</a:t>
            </a:fld>
            <a:endParaRPr lang="fr-FR" altLang="en-US" sz="1300"/>
          </a:p>
        </p:txBody>
      </p:sp>
    </p:spTree>
    <p:extLst>
      <p:ext uri="{BB962C8B-B14F-4D97-AF65-F5344CB8AC3E}">
        <p14:creationId xmlns:p14="http://schemas.microsoft.com/office/powerpoint/2010/main" val="337247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40</a:t>
            </a:fld>
            <a:endParaRPr lang="fr-FR" altLang="en-US" sz="1300"/>
          </a:p>
        </p:txBody>
      </p:sp>
    </p:spTree>
    <p:extLst>
      <p:ext uri="{BB962C8B-B14F-4D97-AF65-F5344CB8AC3E}">
        <p14:creationId xmlns:p14="http://schemas.microsoft.com/office/powerpoint/2010/main" val="152461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41</a:t>
            </a:fld>
            <a:endParaRPr lang="fr-FR" altLang="en-US" sz="1300"/>
          </a:p>
        </p:txBody>
      </p:sp>
    </p:spTree>
    <p:extLst>
      <p:ext uri="{BB962C8B-B14F-4D97-AF65-F5344CB8AC3E}">
        <p14:creationId xmlns:p14="http://schemas.microsoft.com/office/powerpoint/2010/main" val="1627536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42</a:t>
            </a:fld>
            <a:endParaRPr lang="fr-FR" altLang="en-US" sz="1300"/>
          </a:p>
        </p:txBody>
      </p:sp>
    </p:spTree>
    <p:extLst>
      <p:ext uri="{BB962C8B-B14F-4D97-AF65-F5344CB8AC3E}">
        <p14:creationId xmlns:p14="http://schemas.microsoft.com/office/powerpoint/2010/main" val="217334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43</a:t>
            </a:fld>
            <a:endParaRPr lang="fr-FR" altLang="en-US" sz="1300"/>
          </a:p>
        </p:txBody>
      </p:sp>
    </p:spTree>
    <p:extLst>
      <p:ext uri="{BB962C8B-B14F-4D97-AF65-F5344CB8AC3E}">
        <p14:creationId xmlns:p14="http://schemas.microsoft.com/office/powerpoint/2010/main" val="2854531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44</a:t>
            </a:fld>
            <a:endParaRPr lang="fr-FR" altLang="en-US" sz="1300"/>
          </a:p>
        </p:txBody>
      </p:sp>
    </p:spTree>
    <p:extLst>
      <p:ext uri="{BB962C8B-B14F-4D97-AF65-F5344CB8AC3E}">
        <p14:creationId xmlns:p14="http://schemas.microsoft.com/office/powerpoint/2010/main" val="1447663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45</a:t>
            </a:fld>
            <a:endParaRPr lang="fr-FR" altLang="en-US" sz="1300"/>
          </a:p>
        </p:txBody>
      </p:sp>
    </p:spTree>
    <p:extLst>
      <p:ext uri="{BB962C8B-B14F-4D97-AF65-F5344CB8AC3E}">
        <p14:creationId xmlns:p14="http://schemas.microsoft.com/office/powerpoint/2010/main" val="582479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46</a:t>
            </a:fld>
            <a:endParaRPr lang="fr-FR" altLang="en-US" sz="1300"/>
          </a:p>
        </p:txBody>
      </p:sp>
    </p:spTree>
    <p:extLst>
      <p:ext uri="{BB962C8B-B14F-4D97-AF65-F5344CB8AC3E}">
        <p14:creationId xmlns:p14="http://schemas.microsoft.com/office/powerpoint/2010/main" val="3180369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47</a:t>
            </a:fld>
            <a:endParaRPr lang="fr-FR" altLang="en-US" sz="1300"/>
          </a:p>
        </p:txBody>
      </p:sp>
    </p:spTree>
    <p:extLst>
      <p:ext uri="{BB962C8B-B14F-4D97-AF65-F5344CB8AC3E}">
        <p14:creationId xmlns:p14="http://schemas.microsoft.com/office/powerpoint/2010/main" val="418160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D4A34B-CB2B-4025-B1C1-D8709B28D6EB}" type="slidenum">
              <a:rPr lang="fr-FR" altLang="en-US" smtClean="0"/>
              <a:pPr/>
              <a:t>10</a:t>
            </a:fld>
            <a:endParaRPr lang="fr-FR" altLang="en-US"/>
          </a:p>
        </p:txBody>
      </p:sp>
    </p:spTree>
    <p:extLst>
      <p:ext uri="{BB962C8B-B14F-4D97-AF65-F5344CB8AC3E}">
        <p14:creationId xmlns:p14="http://schemas.microsoft.com/office/powerpoint/2010/main" val="2077429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48</a:t>
            </a:fld>
            <a:endParaRPr lang="fr-FR" altLang="en-US" sz="1300"/>
          </a:p>
        </p:txBody>
      </p:sp>
    </p:spTree>
    <p:extLst>
      <p:ext uri="{BB962C8B-B14F-4D97-AF65-F5344CB8AC3E}">
        <p14:creationId xmlns:p14="http://schemas.microsoft.com/office/powerpoint/2010/main" val="3633710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0DECF-A1CE-ABF9-F448-E085B7FF58ED}"/>
            </a:ext>
          </a:extLst>
        </p:cNvPr>
        <p:cNvGrpSpPr/>
        <p:nvPr/>
      </p:nvGrpSpPr>
      <p:grpSpPr>
        <a:xfrm>
          <a:off x="0" y="0"/>
          <a:ext cx="0" cy="0"/>
          <a:chOff x="0" y="0"/>
          <a:chExt cx="0" cy="0"/>
        </a:xfrm>
      </p:grpSpPr>
      <p:sp>
        <p:nvSpPr>
          <p:cNvPr id="36865" name="Espace réservé de l'image des diapositives 1">
            <a:extLst>
              <a:ext uri="{FF2B5EF4-FFF2-40B4-BE49-F238E27FC236}">
                <a16:creationId xmlns:a16="http://schemas.microsoft.com/office/drawing/2014/main" id="{8EE29491-8B59-0C56-EBF1-396A2F75B0BA}"/>
              </a:ext>
            </a:extLst>
          </p:cNvPr>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Espace réservé des commentaires 2">
            <a:extLst>
              <a:ext uri="{FF2B5EF4-FFF2-40B4-BE49-F238E27FC236}">
                <a16:creationId xmlns:a16="http://schemas.microsoft.com/office/drawing/2014/main" id="{EDB7B077-8236-1BAE-0607-E066A1807595}"/>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a:extLst>
              <a:ext uri="{FF2B5EF4-FFF2-40B4-BE49-F238E27FC236}">
                <a16:creationId xmlns:a16="http://schemas.microsoft.com/office/drawing/2014/main" id="{884E090E-9973-3AD3-4501-9C240324FB8E}"/>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49</a:t>
            </a:fld>
            <a:endParaRPr lang="fr-FR" altLang="en-US" sz="1300"/>
          </a:p>
        </p:txBody>
      </p:sp>
    </p:spTree>
    <p:extLst>
      <p:ext uri="{BB962C8B-B14F-4D97-AF65-F5344CB8AC3E}">
        <p14:creationId xmlns:p14="http://schemas.microsoft.com/office/powerpoint/2010/main" val="4228753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51</a:t>
            </a:fld>
            <a:endParaRPr lang="fr-FR" altLang="en-US" sz="1300"/>
          </a:p>
        </p:txBody>
      </p:sp>
    </p:spTree>
    <p:extLst>
      <p:ext uri="{BB962C8B-B14F-4D97-AF65-F5344CB8AC3E}">
        <p14:creationId xmlns:p14="http://schemas.microsoft.com/office/powerpoint/2010/main" val="1322790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52</a:t>
            </a:fld>
            <a:endParaRPr lang="fr-FR" altLang="en-US" sz="1300"/>
          </a:p>
        </p:txBody>
      </p:sp>
    </p:spTree>
    <p:extLst>
      <p:ext uri="{BB962C8B-B14F-4D97-AF65-F5344CB8AC3E}">
        <p14:creationId xmlns:p14="http://schemas.microsoft.com/office/powerpoint/2010/main" val="3314559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53</a:t>
            </a:fld>
            <a:endParaRPr lang="fr-FR" altLang="en-US" sz="1300"/>
          </a:p>
        </p:txBody>
      </p:sp>
    </p:spTree>
    <p:extLst>
      <p:ext uri="{BB962C8B-B14F-4D97-AF65-F5344CB8AC3E}">
        <p14:creationId xmlns:p14="http://schemas.microsoft.com/office/powerpoint/2010/main" val="489760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66</a:t>
            </a:fld>
            <a:endParaRPr lang="fr-FR" altLang="en-US" sz="1300"/>
          </a:p>
        </p:txBody>
      </p:sp>
    </p:spTree>
    <p:extLst>
      <p:ext uri="{BB962C8B-B14F-4D97-AF65-F5344CB8AC3E}">
        <p14:creationId xmlns:p14="http://schemas.microsoft.com/office/powerpoint/2010/main" val="2662213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C4B6C-8774-9345-8FD2-E5506F55BDDD}" type="slidenum">
              <a:rPr lang="en-US" smtClean="0"/>
              <a:t>12</a:t>
            </a:fld>
            <a:endParaRPr lang="en-US"/>
          </a:p>
        </p:txBody>
      </p:sp>
    </p:spTree>
    <p:extLst>
      <p:ext uri="{BB962C8B-B14F-4D97-AF65-F5344CB8AC3E}">
        <p14:creationId xmlns:p14="http://schemas.microsoft.com/office/powerpoint/2010/main" val="1080398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C4B6C-8774-9345-8FD2-E5506F55BDDD}" type="slidenum">
              <a:rPr lang="en-US" smtClean="0"/>
              <a:t>13</a:t>
            </a:fld>
            <a:endParaRPr lang="en-US"/>
          </a:p>
        </p:txBody>
      </p:sp>
    </p:spTree>
    <p:extLst>
      <p:ext uri="{BB962C8B-B14F-4D97-AF65-F5344CB8AC3E}">
        <p14:creationId xmlns:p14="http://schemas.microsoft.com/office/powerpoint/2010/main" val="51273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16</a:t>
            </a:fld>
            <a:endParaRPr lang="fr-FR" altLang="en-US" sz="1300"/>
          </a:p>
        </p:txBody>
      </p:sp>
    </p:spTree>
    <p:extLst>
      <p:ext uri="{BB962C8B-B14F-4D97-AF65-F5344CB8AC3E}">
        <p14:creationId xmlns:p14="http://schemas.microsoft.com/office/powerpoint/2010/main" val="174765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25</a:t>
            </a:fld>
            <a:endParaRPr lang="fr-FR" altLang="en-US" sz="1300"/>
          </a:p>
        </p:txBody>
      </p:sp>
    </p:spTree>
    <p:extLst>
      <p:ext uri="{BB962C8B-B14F-4D97-AF65-F5344CB8AC3E}">
        <p14:creationId xmlns:p14="http://schemas.microsoft.com/office/powerpoint/2010/main" val="3614726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27</a:t>
            </a:fld>
            <a:endParaRPr lang="fr-FR" altLang="en-US" sz="1300"/>
          </a:p>
        </p:txBody>
      </p:sp>
    </p:spTree>
    <p:extLst>
      <p:ext uri="{BB962C8B-B14F-4D97-AF65-F5344CB8AC3E}">
        <p14:creationId xmlns:p14="http://schemas.microsoft.com/office/powerpoint/2010/main" val="3424868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28</a:t>
            </a:fld>
            <a:endParaRPr lang="fr-FR" altLang="en-US" sz="1300"/>
          </a:p>
        </p:txBody>
      </p:sp>
    </p:spTree>
    <p:extLst>
      <p:ext uri="{BB962C8B-B14F-4D97-AF65-F5344CB8AC3E}">
        <p14:creationId xmlns:p14="http://schemas.microsoft.com/office/powerpoint/2010/main" val="4027720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fr-FR" altLang="en-US"/>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900">
                <a:solidFill>
                  <a:srgbClr val="000000"/>
                </a:solidFill>
                <a:latin typeface="Gill Sans" charset="0"/>
                <a:ea typeface="ヒラギノ角ゴ ProN W3" charset="-128"/>
                <a:sym typeface="Gill Sans" charset="0"/>
              </a:defRPr>
            </a:lvl1pPr>
            <a:lvl2pPr marL="785372" indent="-302066" eaLnBrk="0" hangingPunct="0">
              <a:defRPr sz="5900">
                <a:solidFill>
                  <a:srgbClr val="000000"/>
                </a:solidFill>
                <a:latin typeface="Gill Sans" charset="0"/>
                <a:ea typeface="ヒラギノ角ゴ ProN W3" charset="-128"/>
                <a:sym typeface="Gill Sans" charset="0"/>
              </a:defRPr>
            </a:lvl2pPr>
            <a:lvl3pPr marL="1208265" indent="-241653" eaLnBrk="0" hangingPunct="0">
              <a:defRPr sz="5900">
                <a:solidFill>
                  <a:srgbClr val="000000"/>
                </a:solidFill>
                <a:latin typeface="Gill Sans" charset="0"/>
                <a:ea typeface="ヒラギノ角ゴ ProN W3" charset="-128"/>
                <a:sym typeface="Gill Sans" charset="0"/>
              </a:defRPr>
            </a:lvl3pPr>
            <a:lvl4pPr marL="1691571" indent="-241653" eaLnBrk="0" hangingPunct="0">
              <a:defRPr sz="5900">
                <a:solidFill>
                  <a:srgbClr val="000000"/>
                </a:solidFill>
                <a:latin typeface="Gill Sans" charset="0"/>
                <a:ea typeface="ヒラギノ角ゴ ProN W3" charset="-128"/>
                <a:sym typeface="Gill Sans" charset="0"/>
              </a:defRPr>
            </a:lvl4pPr>
            <a:lvl5pPr marL="2174878" indent="-241653" eaLnBrk="0" hangingPunct="0">
              <a:defRPr sz="5900">
                <a:solidFill>
                  <a:srgbClr val="000000"/>
                </a:solidFill>
                <a:latin typeface="Gill Sans" charset="0"/>
                <a:ea typeface="ヒラギノ角ゴ ProN W3" charset="-128"/>
                <a:sym typeface="Gill Sans" charset="0"/>
              </a:defRPr>
            </a:lvl5pPr>
            <a:lvl6pPr marL="2658184"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6pPr>
            <a:lvl7pPr marL="3141490"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7pPr>
            <a:lvl8pPr marL="3624796"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8pPr>
            <a:lvl9pPr marL="4108102" indent="-241653" algn="ctr" eaLnBrk="0" fontAlgn="base" hangingPunct="0">
              <a:spcBef>
                <a:spcPct val="0"/>
              </a:spcBef>
              <a:spcAft>
                <a:spcPct val="0"/>
              </a:spcAft>
              <a:defRPr sz="5900">
                <a:solidFill>
                  <a:srgbClr val="000000"/>
                </a:solidFill>
                <a:latin typeface="Gill Sans" charset="0"/>
                <a:ea typeface="ヒラギノ角ゴ ProN W3" charset="-128"/>
                <a:sym typeface="Gill Sans" charset="0"/>
              </a:defRPr>
            </a:lvl9pPr>
          </a:lstStyle>
          <a:p>
            <a:pPr eaLnBrk="1" hangingPunct="1"/>
            <a:fld id="{4E276F5E-E620-4D74-BFF6-63E829662B8F}" type="slidenum">
              <a:rPr lang="fr-FR" altLang="en-US" sz="1300"/>
              <a:pPr eaLnBrk="1" hangingPunct="1"/>
              <a:t>37</a:t>
            </a:fld>
            <a:endParaRPr lang="fr-FR" altLang="en-US" sz="1300"/>
          </a:p>
        </p:txBody>
      </p:sp>
    </p:spTree>
    <p:extLst>
      <p:ext uri="{BB962C8B-B14F-4D97-AF65-F5344CB8AC3E}">
        <p14:creationId xmlns:p14="http://schemas.microsoft.com/office/powerpoint/2010/main" val="3049018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p:spPr>
        <p:txBody>
          <a:bodyPr/>
          <a:lstStyle/>
          <a:p>
            <a:r>
              <a:rPr lang="fr-FR"/>
              <a:t>Cliquez et modifiez le titre</a:t>
            </a:r>
          </a:p>
        </p:txBody>
      </p:sp>
      <p:sp>
        <p:nvSpPr>
          <p:cNvPr id="3" name="Sous-titr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209212395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3705192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p:spPr>
        <p:txBody>
          <a:bodyPr/>
          <a:lstStyle/>
          <a:p>
            <a:r>
              <a:rPr lang="fr-FR"/>
              <a:t>Cliquez et modifiez le titre</a:t>
            </a:r>
          </a:p>
        </p:txBody>
      </p:sp>
      <p:sp>
        <p:nvSpPr>
          <p:cNvPr id="3" name="Sous-titr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195139810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5653896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245094485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739900" y="3898900"/>
            <a:ext cx="50292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921500" y="3898900"/>
            <a:ext cx="50292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4357654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8812701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153146880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34741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41549510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66164074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8288480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18050" y="355600"/>
            <a:ext cx="5226050" cy="120904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739900" y="355600"/>
            <a:ext cx="15525750" cy="12090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3814172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18050" y="355600"/>
            <a:ext cx="5226050" cy="120904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739900" y="355600"/>
            <a:ext cx="15525750" cy="12090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2864993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p:spPr>
        <p:txBody>
          <a:bodyPr/>
          <a:lstStyle/>
          <a:p>
            <a:r>
              <a:rPr lang="fr-FR"/>
              <a:t>Cliquez et modifiez le titre</a:t>
            </a:r>
          </a:p>
        </p:txBody>
      </p:sp>
      <p:sp>
        <p:nvSpPr>
          <p:cNvPr id="3" name="Sous-titr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366745450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0116236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6674241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739900" y="3898900"/>
            <a:ext cx="103759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268200" y="3898900"/>
            <a:ext cx="103759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5166018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7447312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157476510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6580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7904927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30029787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p:spPr>
        <p:txBody>
          <a:bodyPr/>
          <a:lstStyle/>
          <a:p>
            <a:r>
              <a:rPr lang="fr-FR"/>
              <a:t>Cliquez et modifiez le titre</a:t>
            </a:r>
          </a:p>
        </p:txBody>
      </p:sp>
      <p:sp>
        <p:nvSpPr>
          <p:cNvPr id="3" name="Sous-titr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55429305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4941418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18050" y="355600"/>
            <a:ext cx="5226050" cy="120904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739900" y="355600"/>
            <a:ext cx="15525750" cy="12090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26480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p:spPr>
        <p:txBody>
          <a:bodyPr/>
          <a:lstStyle/>
          <a:p>
            <a:r>
              <a:rPr lang="fr-FR"/>
              <a:t>Cliquez et modifiez le titre</a:t>
            </a:r>
          </a:p>
        </p:txBody>
      </p:sp>
      <p:sp>
        <p:nvSpPr>
          <p:cNvPr id="3" name="Sous-titr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16391266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7647129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255164650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3284200" y="3898900"/>
            <a:ext cx="460375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8040350" y="3898900"/>
            <a:ext cx="460375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69114918"/>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5350512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137809358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23393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70073369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a:xfrm>
            <a:off x="1219200" y="3200400"/>
            <a:ext cx="21945600" cy="905192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3330794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79470688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5789726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18050" y="355600"/>
            <a:ext cx="5226050" cy="120904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739900" y="355600"/>
            <a:ext cx="15525750" cy="12090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7971246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p:spPr>
        <p:txBody>
          <a:bodyPr/>
          <a:lstStyle/>
          <a:p>
            <a:r>
              <a:rPr lang="fr-FR"/>
              <a:t>Cliquez et modifiez le titre</a:t>
            </a:r>
          </a:p>
        </p:txBody>
      </p:sp>
      <p:sp>
        <p:nvSpPr>
          <p:cNvPr id="3" name="Sous-titr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2984029214"/>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1791071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199874309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739900" y="3898900"/>
            <a:ext cx="50292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921500" y="3898900"/>
            <a:ext cx="50292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0282155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3864227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12428945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86620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175759909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98796467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851677143"/>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5839414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18050" y="355600"/>
            <a:ext cx="5226050" cy="120904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739900" y="355600"/>
            <a:ext cx="15525750" cy="12090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1922473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p:spPr>
        <p:txBody>
          <a:bodyPr/>
          <a:lstStyle/>
          <a:p>
            <a:r>
              <a:rPr lang="fr-FR"/>
              <a:t>Cliquez et modifiez le titre</a:t>
            </a:r>
          </a:p>
        </p:txBody>
      </p:sp>
      <p:sp>
        <p:nvSpPr>
          <p:cNvPr id="3" name="Sous-titr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184144540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1725834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16004611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739900" y="7061200"/>
            <a:ext cx="10375900" cy="158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268200" y="7061200"/>
            <a:ext cx="10375900" cy="158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9123478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10538781"/>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213170715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4176053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718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p:spPr>
        <p:txBody>
          <a:bodyPr/>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19336104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p:spPr>
        <p:txBody>
          <a:bodyPr/>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42724619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561332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18050" y="2298700"/>
            <a:ext cx="5226050" cy="63500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739900" y="2298700"/>
            <a:ext cx="15525750" cy="63500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182904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1749660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10680510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29956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8648584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3363654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60527301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a:xfrm>
            <a:off x="1219200" y="3200400"/>
            <a:ext cx="21945600" cy="90519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1431582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678400" y="3200400"/>
            <a:ext cx="5486400" cy="90519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219200" y="3200400"/>
            <a:ext cx="16306800" cy="90519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020389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a:prstGeom prst="rect">
            <a:avLst/>
          </a:prstGeom>
        </p:spPr>
        <p:txBody>
          <a:bodyPr vert="horz"/>
          <a:lstStyle/>
          <a:p>
            <a:r>
              <a:rPr lang="fr-FR"/>
              <a:t>Cliquez et modifiez le titre</a:t>
            </a:r>
          </a:p>
        </p:txBody>
      </p:sp>
      <p:sp>
        <p:nvSpPr>
          <p:cNvPr id="3" name="Sous-titr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314753951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a:prstGeom prst="rect">
            <a:avLst/>
          </a:prstGeom>
        </p:spPr>
        <p:txBody>
          <a:bodyPr vert="horz"/>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2360030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a:prstGeom prst="rect">
            <a:avLst/>
          </a:prstGeom>
        </p:spPr>
        <p:txBody>
          <a:bodyPr vert="horz"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17237816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a:prstGeom prst="rect">
            <a:avLst/>
          </a:prstGeom>
        </p:spPr>
        <p:txBody>
          <a:bodyPr vert="horz"/>
          <a:lstStyle/>
          <a:p>
            <a:r>
              <a:rPr lang="fr-FR"/>
              <a:t>Cliquez et modifiez le titre</a:t>
            </a:r>
          </a:p>
        </p:txBody>
      </p:sp>
      <p:sp>
        <p:nvSpPr>
          <p:cNvPr id="3" name="Espace réservé du contenu 2"/>
          <p:cNvSpPr>
            <a:spLocks noGrp="1"/>
          </p:cNvSpPr>
          <p:nvPr>
            <p:ph sz="half" idx="1"/>
          </p:nvPr>
        </p:nvSpPr>
        <p:spPr>
          <a:xfrm>
            <a:off x="1739900" y="1778000"/>
            <a:ext cx="10375900" cy="10147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268200" y="1778000"/>
            <a:ext cx="10375900" cy="10147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6639491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a:prstGeom prst="rect">
            <a:avLst/>
          </a:prstGeom>
        </p:spPr>
        <p:txBody>
          <a:bodyPr vert="horz"/>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3525905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a:prstGeom prst="rect">
            <a:avLst/>
          </a:prstGeom>
        </p:spPr>
        <p:txBody>
          <a:bodyPr vert="horz"/>
          <a:lstStyle/>
          <a:p>
            <a:r>
              <a:rPr lang="fr-FR"/>
              <a:t>Cliquez et modifiez le titre</a:t>
            </a:r>
          </a:p>
        </p:txBody>
      </p:sp>
    </p:spTree>
    <p:extLst>
      <p:ext uri="{BB962C8B-B14F-4D97-AF65-F5344CB8AC3E}">
        <p14:creationId xmlns:p14="http://schemas.microsoft.com/office/powerpoint/2010/main" val="384444161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7349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69611942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a:prstGeom prst="rect">
            <a:avLst/>
          </a:prstGeom>
        </p:spPr>
        <p:txBody>
          <a:bodyPr vert="horz"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39472325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a:prstGeom prst="rect">
            <a:avLst/>
          </a:prstGeom>
        </p:spPr>
        <p:txBody>
          <a:bodyPr vert="horz"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16324454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a:prstGeom prst="rect">
            <a:avLst/>
          </a:prstGeom>
        </p:spPr>
        <p:txBody>
          <a:bodyPr vert="horz"/>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1689591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678400" y="549275"/>
            <a:ext cx="5486400" cy="11376025"/>
          </a:xfrm>
          <a:prstGeom prst="rect">
            <a:avLst/>
          </a:prstGeo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219200" y="549275"/>
            <a:ext cx="16306800" cy="113760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798557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p:spPr>
        <p:txBody>
          <a:bodyPr/>
          <a:lstStyle/>
          <a:p>
            <a:r>
              <a:rPr lang="fr-FR"/>
              <a:t>Cliquez et modifiez le titre</a:t>
            </a:r>
          </a:p>
        </p:txBody>
      </p:sp>
      <p:sp>
        <p:nvSpPr>
          <p:cNvPr id="3" name="Sous-titr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140286736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a:xfrm>
            <a:off x="1219200" y="3200400"/>
            <a:ext cx="21945600" cy="905192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1218973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245345390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3526638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3596249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348154848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739900" y="3898900"/>
            <a:ext cx="103759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268200" y="3898900"/>
            <a:ext cx="103759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2436269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88228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80695043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59896225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a:xfrm>
            <a:off x="1219200" y="3200400"/>
            <a:ext cx="21945600" cy="90519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871553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678400" y="3200400"/>
            <a:ext cx="5486400" cy="95504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219200" y="3200400"/>
            <a:ext cx="16306800" cy="9550400"/>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3455801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p:spPr>
        <p:txBody>
          <a:bodyPr/>
          <a:lstStyle/>
          <a:p>
            <a:r>
              <a:rPr lang="fr-FR"/>
              <a:t>Cliquez et modifiez le titre</a:t>
            </a:r>
          </a:p>
        </p:txBody>
      </p:sp>
      <p:sp>
        <p:nvSpPr>
          <p:cNvPr id="3" name="Sous-titr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425041626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a:xfrm>
            <a:off x="1219200" y="3200400"/>
            <a:ext cx="21945600" cy="905192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5519054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11889288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615148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1145228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5723441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124190023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52307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56366664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74054613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a:xfrm>
            <a:off x="1219200" y="3200400"/>
            <a:ext cx="21945600" cy="90519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801268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678400" y="3200400"/>
            <a:ext cx="5486400" cy="95504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219200" y="3200400"/>
            <a:ext cx="16306800" cy="9550400"/>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7839535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p:spPr>
        <p:txBody>
          <a:bodyPr/>
          <a:lstStyle/>
          <a:p>
            <a:r>
              <a:rPr lang="fr-FR"/>
              <a:t>Cliquez et modifiez le titre</a:t>
            </a:r>
          </a:p>
        </p:txBody>
      </p:sp>
      <p:sp>
        <p:nvSpPr>
          <p:cNvPr id="3" name="Sous-titr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313262579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669240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57882557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739900" y="6896100"/>
            <a:ext cx="6197600"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8089900" y="6896100"/>
            <a:ext cx="6197600"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6096620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7017463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4036993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313433819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23221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p:spPr>
        <p:txBody>
          <a:bodyPr/>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38479251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p:spPr>
        <p:txBody>
          <a:bodyPr/>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63473462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0400671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1150600" y="2146300"/>
            <a:ext cx="3136900" cy="93853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739900" y="2146300"/>
            <a:ext cx="9258300" cy="93853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480159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p:spPr>
        <p:txBody>
          <a:bodyPr/>
          <a:lstStyle/>
          <a:p>
            <a:r>
              <a:rPr lang="fr-FR"/>
              <a:t>Cliquez et modifiez le titre</a:t>
            </a:r>
          </a:p>
        </p:txBody>
      </p:sp>
      <p:sp>
        <p:nvSpPr>
          <p:cNvPr id="3" name="Sous-titr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362169451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1654625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05454586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98882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739900" y="6896100"/>
            <a:ext cx="6197600"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8089900" y="6896100"/>
            <a:ext cx="6197600"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3717202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2560656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254939138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668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p:spPr>
        <p:txBody>
          <a:bodyPr/>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57181055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p:spPr>
        <p:txBody>
          <a:bodyPr/>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12873683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033822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1150600" y="2146300"/>
            <a:ext cx="3136900" cy="93853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739900" y="2146300"/>
            <a:ext cx="9258300" cy="93853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234020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p:spPr>
        <p:txBody>
          <a:bodyPr/>
          <a:lstStyle/>
          <a:p>
            <a:r>
              <a:rPr lang="fr-FR"/>
              <a:t>Cliquez et modifiez le titre</a:t>
            </a:r>
          </a:p>
        </p:txBody>
      </p:sp>
      <p:sp>
        <p:nvSpPr>
          <p:cNvPr id="3" name="Sous-titr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369339337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a:xfrm>
            <a:off x="1219200" y="3200400"/>
            <a:ext cx="21945600" cy="905192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641734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58915427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251456778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5138014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3055329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256578391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5941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79954059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2047895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a:xfrm>
            <a:off x="1219200" y="3200400"/>
            <a:ext cx="21945600" cy="90519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1345035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678400" y="355600"/>
            <a:ext cx="5486400" cy="118967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219200" y="355600"/>
            <a:ext cx="16306800" cy="118967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607630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6400" cy="2940050"/>
          </a:xfrm>
          <a:prstGeom prst="rect">
            <a:avLst/>
          </a:prstGeom>
        </p:spPr>
        <p:txBody>
          <a:bodyPr vert="horz"/>
          <a:lstStyle/>
          <a:p>
            <a:r>
              <a:rPr lang="fr-FR"/>
              <a:t>Cliquez et modifiez le titre</a:t>
            </a:r>
          </a:p>
        </p:txBody>
      </p:sp>
      <p:sp>
        <p:nvSpPr>
          <p:cNvPr id="3" name="Sous-titr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33620381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400226027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a:prstGeom prst="rect">
            <a:avLst/>
          </a:prstGeom>
        </p:spPr>
        <p:txBody>
          <a:bodyPr vert="horz"/>
          <a:lstStyle/>
          <a:p>
            <a:r>
              <a:rPr lang="fr-FR"/>
              <a:t>Cliquez et modifiez le titre</a:t>
            </a:r>
          </a:p>
        </p:txBody>
      </p:sp>
      <p:sp>
        <p:nvSpPr>
          <p:cNvPr id="3" name="Espace réservé du contenu 2"/>
          <p:cNvSpPr>
            <a:spLocks noGrp="1"/>
          </p:cNvSpPr>
          <p:nvPr>
            <p:ph idx="1"/>
          </p:nvPr>
        </p:nvSpPr>
        <p:spPr>
          <a:xfrm>
            <a:off x="1219200" y="3200400"/>
            <a:ext cx="21945600" cy="905192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168643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6400" cy="2724150"/>
          </a:xfrm>
          <a:prstGeom prst="rect">
            <a:avLst/>
          </a:prstGeom>
        </p:spPr>
        <p:txBody>
          <a:bodyPr vert="horz"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91210699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a:prstGeom prst="rect">
            <a:avLst/>
          </a:prstGeom>
        </p:spPr>
        <p:txBody>
          <a:bodyPr vert="horz"/>
          <a:lstStyle/>
          <a:p>
            <a:r>
              <a:rPr lang="fr-FR"/>
              <a:t>Cliquez et modifiez le titre</a:t>
            </a:r>
          </a:p>
        </p:txBody>
      </p:sp>
      <p:sp>
        <p:nvSpPr>
          <p:cNvPr id="3" name="Espace réservé du contenu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8985323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a:prstGeom prst="rect">
            <a:avLst/>
          </a:prstGeom>
        </p:spPr>
        <p:txBody>
          <a:bodyPr vert="horz"/>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9665600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a:prstGeom prst="rect">
            <a:avLst/>
          </a:prstGeom>
        </p:spPr>
        <p:txBody>
          <a:bodyPr vert="horz"/>
          <a:lstStyle/>
          <a:p>
            <a:r>
              <a:rPr lang="fr-FR"/>
              <a:t>Cliquez et modifiez le titre</a:t>
            </a:r>
          </a:p>
        </p:txBody>
      </p:sp>
    </p:spTree>
    <p:extLst>
      <p:ext uri="{BB962C8B-B14F-4D97-AF65-F5344CB8AC3E}">
        <p14:creationId xmlns:p14="http://schemas.microsoft.com/office/powerpoint/2010/main" val="32059251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00621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1638" cy="2324100"/>
          </a:xfrm>
          <a:prstGeom prst="rect">
            <a:avLst/>
          </a:prstGeom>
        </p:spPr>
        <p:txBody>
          <a:bodyPr vert="horz"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48126305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0400" cy="1133475"/>
          </a:xfrm>
          <a:prstGeom prst="rect">
            <a:avLst/>
          </a:prstGeom>
        </p:spPr>
        <p:txBody>
          <a:bodyPr vert="horz"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charset="0"/>
            </a:endParaRPr>
          </a:p>
        </p:txBody>
      </p:sp>
      <p:sp>
        <p:nvSpPr>
          <p:cNvPr id="4" name="Espace réservé du texte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33146349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1219200" y="549275"/>
            <a:ext cx="21945600" cy="2286000"/>
          </a:xfrm>
          <a:prstGeom prst="rect">
            <a:avLst/>
          </a:prstGeom>
        </p:spPr>
        <p:txBody>
          <a:bodyPr vert="horz"/>
          <a:lstStyle/>
          <a:p>
            <a:r>
              <a:rPr lang="fr-FR"/>
              <a:t>Cliquez et modifiez le titre</a:t>
            </a:r>
          </a:p>
        </p:txBody>
      </p:sp>
      <p:sp>
        <p:nvSpPr>
          <p:cNvPr id="3" name="Espace réservé du texte vertical 2"/>
          <p:cNvSpPr>
            <a:spLocks noGrp="1"/>
          </p:cNvSpPr>
          <p:nvPr>
            <p:ph type="body" orient="vert" idx="1"/>
          </p:nvPr>
        </p:nvSpPr>
        <p:spPr>
          <a:xfrm>
            <a:off x="1219200" y="3200400"/>
            <a:ext cx="21945600" cy="90519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1791883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678400" y="549275"/>
            <a:ext cx="5486400" cy="11703050"/>
          </a:xfrm>
          <a:prstGeom prst="rect">
            <a:avLst/>
          </a:prstGeo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219200" y="549275"/>
            <a:ext cx="16306800" cy="11703050"/>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347361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739900" y="355600"/>
            <a:ext cx="20904200" cy="34417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1739900" y="3898900"/>
            <a:ext cx="20904200" cy="8547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9pPr>
    </p:titleStyle>
    <p:bodyStyle>
      <a:lvl1pPr marL="10668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1pPr>
      <a:lvl2pPr marL="15113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2pPr>
      <a:lvl3pPr marL="19558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3pPr>
      <a:lvl4pPr marL="24003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4pPr>
      <a:lvl5pPr marL="28448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5pPr>
      <a:lvl6pPr marL="3302000" indent="-800100" algn="l" rtl="0" fontAlgn="base">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6pPr>
      <a:lvl7pPr marL="3759200" indent="-800100" algn="l" rtl="0" fontAlgn="base">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7pPr>
      <a:lvl8pPr marL="4216400" indent="-800100" algn="l" rtl="0" fontAlgn="base">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8pPr>
      <a:lvl9pPr marL="4673600" indent="-800100" algn="l" rtl="0" fontAlgn="base">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739900" y="355600"/>
            <a:ext cx="20904200" cy="34417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1739900" y="3898900"/>
            <a:ext cx="10210800" cy="8547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9pPr>
    </p:titleStyle>
    <p:bodyStyle>
      <a:lvl1pPr marL="9652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1pPr>
      <a:lvl2pPr marL="14097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2pPr>
      <a:lvl3pPr marL="18542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987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4pPr>
      <a:lvl5pPr marL="27432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5pPr>
      <a:lvl6pPr marL="3200400" indent="-698500" algn="l" rtl="0" fontAlgn="base">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6pPr>
      <a:lvl7pPr marL="3657600" indent="-698500" algn="l" rtl="0" fontAlgn="base">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7pPr>
      <a:lvl8pPr marL="4114800" indent="-698500" algn="l" rtl="0" fontAlgn="base">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8pPr>
      <a:lvl9pPr marL="4572000" indent="-698500" algn="l" rtl="0" fontAlgn="base">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739900" y="355600"/>
            <a:ext cx="20904200" cy="34417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1739900" y="3898900"/>
            <a:ext cx="20904200" cy="8547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9pPr>
    </p:titleStyle>
    <p:bodyStyle>
      <a:lvl1pPr marL="965200" indent="-698500" algn="l" rtl="0" eaLnBrk="0" fontAlgn="base" hangingPunct="0">
        <a:spcBef>
          <a:spcPts val="5200"/>
        </a:spcBef>
        <a:spcAft>
          <a:spcPct val="0"/>
        </a:spcAft>
        <a:buSzPct val="171000"/>
        <a:buFont typeface="Gill Sans" charset="0"/>
        <a:buChar char="•"/>
        <a:defRPr sz="4200">
          <a:solidFill>
            <a:schemeClr val="tx1"/>
          </a:solidFill>
          <a:latin typeface="+mn-lt"/>
          <a:ea typeface="+mn-ea"/>
          <a:cs typeface="+mn-cs"/>
          <a:sym typeface="Gill Sans" charset="0"/>
        </a:defRPr>
      </a:lvl1pPr>
      <a:lvl2pPr marL="1409700" indent="-698500" algn="l" rtl="0" eaLnBrk="0" fontAlgn="base" hangingPunct="0">
        <a:spcBef>
          <a:spcPts val="5200"/>
        </a:spcBef>
        <a:spcAft>
          <a:spcPct val="0"/>
        </a:spcAft>
        <a:buSzPct val="171000"/>
        <a:buFont typeface="Gill Sans" charset="0"/>
        <a:buChar char="•"/>
        <a:defRPr sz="4200">
          <a:solidFill>
            <a:schemeClr val="tx1"/>
          </a:solidFill>
          <a:latin typeface="+mn-lt"/>
          <a:ea typeface="+mn-ea"/>
          <a:cs typeface="+mn-cs"/>
          <a:sym typeface="Gill Sans" charset="0"/>
        </a:defRPr>
      </a:lvl2pPr>
      <a:lvl3pPr marL="1854200" indent="-698500" algn="l" rtl="0" eaLnBrk="0" fontAlgn="base" hangingPunct="0">
        <a:spcBef>
          <a:spcPts val="52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98700" indent="-698500" algn="l" rtl="0" eaLnBrk="0" fontAlgn="base" hangingPunct="0">
        <a:spcBef>
          <a:spcPts val="5200"/>
        </a:spcBef>
        <a:spcAft>
          <a:spcPct val="0"/>
        </a:spcAft>
        <a:buSzPct val="171000"/>
        <a:buFont typeface="Gill Sans" charset="0"/>
        <a:buChar char="•"/>
        <a:defRPr sz="4200">
          <a:solidFill>
            <a:schemeClr val="tx1"/>
          </a:solidFill>
          <a:latin typeface="+mn-lt"/>
          <a:ea typeface="+mn-ea"/>
          <a:cs typeface="+mn-cs"/>
          <a:sym typeface="Gill Sans" charset="0"/>
        </a:defRPr>
      </a:lvl4pPr>
      <a:lvl5pPr marL="2743200" indent="-698500" algn="l" rtl="0" eaLnBrk="0" fontAlgn="base" hangingPunct="0">
        <a:spcBef>
          <a:spcPts val="5200"/>
        </a:spcBef>
        <a:spcAft>
          <a:spcPct val="0"/>
        </a:spcAft>
        <a:buSzPct val="171000"/>
        <a:buFont typeface="Gill Sans" charset="0"/>
        <a:buChar char="•"/>
        <a:defRPr sz="4200">
          <a:solidFill>
            <a:schemeClr val="tx1"/>
          </a:solidFill>
          <a:latin typeface="+mn-lt"/>
          <a:ea typeface="+mn-ea"/>
          <a:cs typeface="+mn-cs"/>
          <a:sym typeface="Gill Sans" charset="0"/>
        </a:defRPr>
      </a:lvl5pPr>
      <a:lvl6pPr marL="3200400" indent="-698500" algn="l" rtl="0" fontAlgn="base">
        <a:spcBef>
          <a:spcPts val="5200"/>
        </a:spcBef>
        <a:spcAft>
          <a:spcPct val="0"/>
        </a:spcAft>
        <a:buSzPct val="171000"/>
        <a:buFont typeface="Gill Sans" charset="0"/>
        <a:buChar char="•"/>
        <a:defRPr sz="4200">
          <a:solidFill>
            <a:schemeClr val="tx1"/>
          </a:solidFill>
          <a:latin typeface="+mn-lt"/>
          <a:ea typeface="+mn-ea"/>
          <a:cs typeface="+mn-cs"/>
          <a:sym typeface="Gill Sans" charset="0"/>
        </a:defRPr>
      </a:lvl6pPr>
      <a:lvl7pPr marL="3657600" indent="-698500" algn="l" rtl="0" fontAlgn="base">
        <a:spcBef>
          <a:spcPts val="5200"/>
        </a:spcBef>
        <a:spcAft>
          <a:spcPct val="0"/>
        </a:spcAft>
        <a:buSzPct val="171000"/>
        <a:buFont typeface="Gill Sans" charset="0"/>
        <a:buChar char="•"/>
        <a:defRPr sz="4200">
          <a:solidFill>
            <a:schemeClr val="tx1"/>
          </a:solidFill>
          <a:latin typeface="+mn-lt"/>
          <a:ea typeface="+mn-ea"/>
          <a:cs typeface="+mn-cs"/>
          <a:sym typeface="Gill Sans" charset="0"/>
        </a:defRPr>
      </a:lvl7pPr>
      <a:lvl8pPr marL="4114800" indent="-698500" algn="l" rtl="0" fontAlgn="base">
        <a:spcBef>
          <a:spcPts val="5200"/>
        </a:spcBef>
        <a:spcAft>
          <a:spcPct val="0"/>
        </a:spcAft>
        <a:buSzPct val="171000"/>
        <a:buFont typeface="Gill Sans" charset="0"/>
        <a:buChar char="•"/>
        <a:defRPr sz="4200">
          <a:solidFill>
            <a:schemeClr val="tx1"/>
          </a:solidFill>
          <a:latin typeface="+mn-lt"/>
          <a:ea typeface="+mn-ea"/>
          <a:cs typeface="+mn-cs"/>
          <a:sym typeface="Gill Sans" charset="0"/>
        </a:defRPr>
      </a:lvl8pPr>
      <a:lvl9pPr marL="4572000" indent="-698500" algn="l" rtl="0" fontAlgn="base">
        <a:spcBef>
          <a:spcPts val="52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739900" y="355600"/>
            <a:ext cx="20904200" cy="34417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13284200" y="3898900"/>
            <a:ext cx="9359900" cy="8547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9pPr>
    </p:titleStyle>
    <p:bodyStyle>
      <a:lvl1pPr marL="9652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1pPr>
      <a:lvl2pPr marL="14097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2pPr>
      <a:lvl3pPr marL="18542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987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4pPr>
      <a:lvl5pPr marL="27432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5pPr>
      <a:lvl6pPr marL="3200400" indent="-698500" algn="l" rtl="0" fontAlgn="base">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6pPr>
      <a:lvl7pPr marL="3657600" indent="-698500" algn="l" rtl="0" fontAlgn="base">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7pPr>
      <a:lvl8pPr marL="4114800" indent="-698500" algn="l" rtl="0" fontAlgn="base">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8pPr>
      <a:lvl9pPr marL="4572000" indent="-698500" algn="l" rtl="0" fontAlgn="base">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1739900" y="3898900"/>
            <a:ext cx="10210800" cy="8547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4338" name="Rectangle 2"/>
          <p:cNvSpPr>
            <a:spLocks noGrp="1" noChangeArrowheads="1"/>
          </p:cNvSpPr>
          <p:nvPr>
            <p:ph type="title"/>
          </p:nvPr>
        </p:nvSpPr>
        <p:spPr bwMode="auto">
          <a:xfrm>
            <a:off x="1739900" y="355600"/>
            <a:ext cx="20904200" cy="34417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9pPr>
    </p:titleStyle>
    <p:bodyStyle>
      <a:lvl1pPr marL="9652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1pPr>
      <a:lvl2pPr marL="14097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2pPr>
      <a:lvl3pPr marL="18542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987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4pPr>
      <a:lvl5pPr marL="2743200" indent="-698500" algn="l" rtl="0" eaLnBrk="0" fontAlgn="base" hangingPunct="0">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5pPr>
      <a:lvl6pPr marL="3200400" indent="-698500" algn="l" rtl="0" fontAlgn="base">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6pPr>
      <a:lvl7pPr marL="3657600" indent="-698500" algn="l" rtl="0" fontAlgn="base">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7pPr>
      <a:lvl8pPr marL="4114800" indent="-698500" algn="l" rtl="0" fontAlgn="base">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8pPr>
      <a:lvl9pPr marL="4572000" indent="-698500" algn="l" rtl="0" fontAlgn="base">
        <a:spcBef>
          <a:spcPts val="69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00" y="2298700"/>
            <a:ext cx="20904200" cy="4635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00" y="7061200"/>
            <a:ext cx="20904200" cy="1587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395698835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4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800">
          <a:solidFill>
            <a:schemeClr val="tx1"/>
          </a:solidFill>
          <a:latin typeface="+mn-lt"/>
          <a:ea typeface="+mn-ea"/>
          <a:cs typeface="+mn-cs"/>
          <a:sym typeface="Gill Sans" charset="0"/>
        </a:defRPr>
      </a:lvl5pPr>
      <a:lvl6pPr marL="457200" algn="ctr" rtl="0" fontAlgn="base">
        <a:spcBef>
          <a:spcPct val="0"/>
        </a:spcBef>
        <a:spcAft>
          <a:spcPct val="0"/>
        </a:spcAft>
        <a:defRPr sz="4800">
          <a:solidFill>
            <a:schemeClr val="tx1"/>
          </a:solidFill>
          <a:latin typeface="+mn-lt"/>
          <a:ea typeface="+mn-ea"/>
          <a:cs typeface="+mn-cs"/>
          <a:sym typeface="Gill Sans" charset="0"/>
        </a:defRPr>
      </a:lvl6pPr>
      <a:lvl7pPr marL="914400" algn="ctr" rtl="0" fontAlgn="base">
        <a:spcBef>
          <a:spcPct val="0"/>
        </a:spcBef>
        <a:spcAft>
          <a:spcPct val="0"/>
        </a:spcAft>
        <a:defRPr sz="4800">
          <a:solidFill>
            <a:schemeClr val="tx1"/>
          </a:solidFill>
          <a:latin typeface="+mn-lt"/>
          <a:ea typeface="+mn-ea"/>
          <a:cs typeface="+mn-cs"/>
          <a:sym typeface="Gill Sans" charset="0"/>
        </a:defRPr>
      </a:lvl7pPr>
      <a:lvl8pPr marL="1371600" algn="ctr" rtl="0" fontAlgn="base">
        <a:spcBef>
          <a:spcPct val="0"/>
        </a:spcBef>
        <a:spcAft>
          <a:spcPct val="0"/>
        </a:spcAft>
        <a:defRPr sz="4800">
          <a:solidFill>
            <a:schemeClr val="tx1"/>
          </a:solidFill>
          <a:latin typeface="+mn-lt"/>
          <a:ea typeface="+mn-ea"/>
          <a:cs typeface="+mn-cs"/>
          <a:sym typeface="Gill Sans" charset="0"/>
        </a:defRPr>
      </a:lvl8pPr>
      <a:lvl9pPr marL="182880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739900" y="4178300"/>
            <a:ext cx="20904200" cy="5359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4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800">
          <a:solidFill>
            <a:schemeClr val="tx1"/>
          </a:solidFill>
          <a:latin typeface="+mn-lt"/>
          <a:ea typeface="+mn-ea"/>
          <a:cs typeface="+mn-cs"/>
          <a:sym typeface="Gill Sans" charset="0"/>
        </a:defRPr>
      </a:lvl5pPr>
      <a:lvl6pPr marL="457200" algn="ctr" rtl="0" fontAlgn="base">
        <a:spcBef>
          <a:spcPct val="0"/>
        </a:spcBef>
        <a:spcAft>
          <a:spcPct val="0"/>
        </a:spcAft>
        <a:defRPr sz="4800">
          <a:solidFill>
            <a:schemeClr val="tx1"/>
          </a:solidFill>
          <a:latin typeface="+mn-lt"/>
          <a:ea typeface="+mn-ea"/>
          <a:cs typeface="+mn-cs"/>
          <a:sym typeface="Gill Sans" charset="0"/>
        </a:defRPr>
      </a:lvl6pPr>
      <a:lvl7pPr marL="914400" algn="ctr" rtl="0" fontAlgn="base">
        <a:spcBef>
          <a:spcPct val="0"/>
        </a:spcBef>
        <a:spcAft>
          <a:spcPct val="0"/>
        </a:spcAft>
        <a:defRPr sz="4800">
          <a:solidFill>
            <a:schemeClr val="tx1"/>
          </a:solidFill>
          <a:latin typeface="+mn-lt"/>
          <a:ea typeface="+mn-ea"/>
          <a:cs typeface="+mn-cs"/>
          <a:sym typeface="Gill Sans" charset="0"/>
        </a:defRPr>
      </a:lvl7pPr>
      <a:lvl8pPr marL="1371600" algn="ctr" rtl="0" fontAlgn="base">
        <a:spcBef>
          <a:spcPct val="0"/>
        </a:spcBef>
        <a:spcAft>
          <a:spcPct val="0"/>
        </a:spcAft>
        <a:defRPr sz="4800">
          <a:solidFill>
            <a:schemeClr val="tx1"/>
          </a:solidFill>
          <a:latin typeface="+mn-lt"/>
          <a:ea typeface="+mn-ea"/>
          <a:cs typeface="+mn-cs"/>
          <a:sym typeface="Gill Sans" charset="0"/>
        </a:defRPr>
      </a:lvl8pPr>
      <a:lvl9pPr marL="182880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1739900" y="1778000"/>
            <a:ext cx="20904200" cy="10147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9pPr>
    </p:titleStyle>
    <p:bodyStyle>
      <a:lvl1pPr marL="1066800" indent="-800100" algn="l" rtl="0" eaLnBrk="0" fontAlgn="base" hangingPunct="0">
        <a:spcBef>
          <a:spcPts val="7300"/>
        </a:spcBef>
        <a:spcAft>
          <a:spcPct val="0"/>
        </a:spcAft>
        <a:buSzPct val="171000"/>
        <a:buFont typeface="Gill Sans" charset="0"/>
        <a:buChar char="•"/>
        <a:defRPr sz="5600">
          <a:solidFill>
            <a:schemeClr val="tx1"/>
          </a:solidFill>
          <a:latin typeface="+mn-lt"/>
          <a:ea typeface="+mn-ea"/>
          <a:cs typeface="+mn-cs"/>
          <a:sym typeface="Gill Sans" charset="0"/>
        </a:defRPr>
      </a:lvl1pPr>
      <a:lvl2pPr marL="1511300" indent="-800100" algn="l" rtl="0" eaLnBrk="0" fontAlgn="base" hangingPunct="0">
        <a:spcBef>
          <a:spcPts val="7300"/>
        </a:spcBef>
        <a:spcAft>
          <a:spcPct val="0"/>
        </a:spcAft>
        <a:buSzPct val="171000"/>
        <a:buFont typeface="Gill Sans" charset="0"/>
        <a:buChar char="•"/>
        <a:defRPr sz="5600">
          <a:solidFill>
            <a:schemeClr val="tx1"/>
          </a:solidFill>
          <a:latin typeface="+mn-lt"/>
          <a:ea typeface="+mn-ea"/>
          <a:cs typeface="+mn-cs"/>
          <a:sym typeface="Gill Sans" charset="0"/>
        </a:defRPr>
      </a:lvl2pPr>
      <a:lvl3pPr marL="1955800" indent="-800100" algn="l" rtl="0" eaLnBrk="0" fontAlgn="base" hangingPunct="0">
        <a:spcBef>
          <a:spcPts val="7300"/>
        </a:spcBef>
        <a:spcAft>
          <a:spcPct val="0"/>
        </a:spcAft>
        <a:buSzPct val="171000"/>
        <a:buFont typeface="Gill Sans" charset="0"/>
        <a:buChar char="•"/>
        <a:defRPr sz="5600">
          <a:solidFill>
            <a:schemeClr val="tx1"/>
          </a:solidFill>
          <a:latin typeface="+mn-lt"/>
          <a:ea typeface="+mn-ea"/>
          <a:cs typeface="+mn-cs"/>
          <a:sym typeface="Gill Sans" charset="0"/>
        </a:defRPr>
      </a:lvl3pPr>
      <a:lvl4pPr marL="2400300" indent="-800100" algn="l" rtl="0" eaLnBrk="0" fontAlgn="base" hangingPunct="0">
        <a:spcBef>
          <a:spcPts val="7300"/>
        </a:spcBef>
        <a:spcAft>
          <a:spcPct val="0"/>
        </a:spcAft>
        <a:buSzPct val="171000"/>
        <a:buFont typeface="Gill Sans" charset="0"/>
        <a:buChar char="•"/>
        <a:defRPr sz="5600">
          <a:solidFill>
            <a:schemeClr val="tx1"/>
          </a:solidFill>
          <a:latin typeface="+mn-lt"/>
          <a:ea typeface="+mn-ea"/>
          <a:cs typeface="+mn-cs"/>
          <a:sym typeface="Gill Sans" charset="0"/>
        </a:defRPr>
      </a:lvl4pPr>
      <a:lvl5pPr marL="2844800" indent="-800100" algn="l" rtl="0" eaLnBrk="0" fontAlgn="base" hangingPunct="0">
        <a:spcBef>
          <a:spcPts val="7300"/>
        </a:spcBef>
        <a:spcAft>
          <a:spcPct val="0"/>
        </a:spcAft>
        <a:buSzPct val="171000"/>
        <a:buFont typeface="Gill Sans" charset="0"/>
        <a:buChar char="•"/>
        <a:defRPr sz="5600">
          <a:solidFill>
            <a:schemeClr val="tx1"/>
          </a:solidFill>
          <a:latin typeface="+mn-lt"/>
          <a:ea typeface="+mn-ea"/>
          <a:cs typeface="+mn-cs"/>
          <a:sym typeface="Gill Sans" charset="0"/>
        </a:defRPr>
      </a:lvl5pPr>
      <a:lvl6pPr marL="3302000" indent="-800100" algn="l" rtl="0" fontAlgn="base">
        <a:spcBef>
          <a:spcPts val="7300"/>
        </a:spcBef>
        <a:spcAft>
          <a:spcPct val="0"/>
        </a:spcAft>
        <a:buSzPct val="171000"/>
        <a:buFont typeface="Gill Sans" charset="0"/>
        <a:buChar char="•"/>
        <a:defRPr sz="5600">
          <a:solidFill>
            <a:schemeClr val="tx1"/>
          </a:solidFill>
          <a:latin typeface="+mn-lt"/>
          <a:ea typeface="+mn-ea"/>
          <a:cs typeface="+mn-cs"/>
          <a:sym typeface="Gill Sans" charset="0"/>
        </a:defRPr>
      </a:lvl6pPr>
      <a:lvl7pPr marL="3759200" indent="-800100" algn="l" rtl="0" fontAlgn="base">
        <a:spcBef>
          <a:spcPts val="7300"/>
        </a:spcBef>
        <a:spcAft>
          <a:spcPct val="0"/>
        </a:spcAft>
        <a:buSzPct val="171000"/>
        <a:buFont typeface="Gill Sans" charset="0"/>
        <a:buChar char="•"/>
        <a:defRPr sz="5600">
          <a:solidFill>
            <a:schemeClr val="tx1"/>
          </a:solidFill>
          <a:latin typeface="+mn-lt"/>
          <a:ea typeface="+mn-ea"/>
          <a:cs typeface="+mn-cs"/>
          <a:sym typeface="Gill Sans" charset="0"/>
        </a:defRPr>
      </a:lvl7pPr>
      <a:lvl8pPr marL="4216400" indent="-800100" algn="l" rtl="0" fontAlgn="base">
        <a:spcBef>
          <a:spcPts val="7300"/>
        </a:spcBef>
        <a:spcAft>
          <a:spcPct val="0"/>
        </a:spcAft>
        <a:buSzPct val="171000"/>
        <a:buFont typeface="Gill Sans" charset="0"/>
        <a:buChar char="•"/>
        <a:defRPr sz="5600">
          <a:solidFill>
            <a:schemeClr val="tx1"/>
          </a:solidFill>
          <a:latin typeface="+mn-lt"/>
          <a:ea typeface="+mn-ea"/>
          <a:cs typeface="+mn-cs"/>
          <a:sym typeface="Gill Sans" charset="0"/>
        </a:defRPr>
      </a:lvl8pPr>
      <a:lvl9pPr marL="4673600" indent="-800100" algn="l" rtl="0" fontAlgn="base">
        <a:spcBef>
          <a:spcPts val="73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739900" y="10363200"/>
            <a:ext cx="20904200" cy="23876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4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800">
          <a:solidFill>
            <a:schemeClr val="tx1"/>
          </a:solidFill>
          <a:latin typeface="+mn-lt"/>
          <a:ea typeface="+mn-ea"/>
          <a:cs typeface="+mn-cs"/>
          <a:sym typeface="Gill Sans" charset="0"/>
        </a:defRPr>
      </a:lvl5pPr>
      <a:lvl6pPr marL="457200" algn="ctr" rtl="0" fontAlgn="base">
        <a:spcBef>
          <a:spcPct val="0"/>
        </a:spcBef>
        <a:spcAft>
          <a:spcPct val="0"/>
        </a:spcAft>
        <a:defRPr sz="4800">
          <a:solidFill>
            <a:schemeClr val="tx1"/>
          </a:solidFill>
          <a:latin typeface="+mn-lt"/>
          <a:ea typeface="+mn-ea"/>
          <a:cs typeface="+mn-cs"/>
          <a:sym typeface="Gill Sans" charset="0"/>
        </a:defRPr>
      </a:lvl6pPr>
      <a:lvl7pPr marL="914400" algn="ctr" rtl="0" fontAlgn="base">
        <a:spcBef>
          <a:spcPct val="0"/>
        </a:spcBef>
        <a:spcAft>
          <a:spcPct val="0"/>
        </a:spcAft>
        <a:defRPr sz="4800">
          <a:solidFill>
            <a:schemeClr val="tx1"/>
          </a:solidFill>
          <a:latin typeface="+mn-lt"/>
          <a:ea typeface="+mn-ea"/>
          <a:cs typeface="+mn-cs"/>
          <a:sym typeface="Gill Sans" charset="0"/>
        </a:defRPr>
      </a:lvl7pPr>
      <a:lvl8pPr marL="1371600" algn="ctr" rtl="0" fontAlgn="base">
        <a:spcBef>
          <a:spcPct val="0"/>
        </a:spcBef>
        <a:spcAft>
          <a:spcPct val="0"/>
        </a:spcAft>
        <a:defRPr sz="4800">
          <a:solidFill>
            <a:schemeClr val="tx1"/>
          </a:solidFill>
          <a:latin typeface="+mn-lt"/>
          <a:ea typeface="+mn-ea"/>
          <a:cs typeface="+mn-cs"/>
          <a:sym typeface="Gill Sans" charset="0"/>
        </a:defRPr>
      </a:lvl8pPr>
      <a:lvl9pPr marL="182880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739900" y="10363200"/>
            <a:ext cx="20904200" cy="23876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4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800">
          <a:solidFill>
            <a:schemeClr val="tx1"/>
          </a:solidFill>
          <a:latin typeface="+mn-lt"/>
          <a:ea typeface="+mn-ea"/>
          <a:cs typeface="+mn-cs"/>
          <a:sym typeface="Gill Sans" charset="0"/>
        </a:defRPr>
      </a:lvl5pPr>
      <a:lvl6pPr marL="457200" algn="ctr" rtl="0" fontAlgn="base">
        <a:spcBef>
          <a:spcPct val="0"/>
        </a:spcBef>
        <a:spcAft>
          <a:spcPct val="0"/>
        </a:spcAft>
        <a:defRPr sz="4800">
          <a:solidFill>
            <a:schemeClr val="tx1"/>
          </a:solidFill>
          <a:latin typeface="+mn-lt"/>
          <a:ea typeface="+mn-ea"/>
          <a:cs typeface="+mn-cs"/>
          <a:sym typeface="Gill Sans" charset="0"/>
        </a:defRPr>
      </a:lvl6pPr>
      <a:lvl7pPr marL="914400" algn="ctr" rtl="0" fontAlgn="base">
        <a:spcBef>
          <a:spcPct val="0"/>
        </a:spcBef>
        <a:spcAft>
          <a:spcPct val="0"/>
        </a:spcAft>
        <a:defRPr sz="4800">
          <a:solidFill>
            <a:schemeClr val="tx1"/>
          </a:solidFill>
          <a:latin typeface="+mn-lt"/>
          <a:ea typeface="+mn-ea"/>
          <a:cs typeface="+mn-cs"/>
          <a:sym typeface="Gill Sans" charset="0"/>
        </a:defRPr>
      </a:lvl7pPr>
      <a:lvl8pPr marL="1371600" algn="ctr" rtl="0" fontAlgn="base">
        <a:spcBef>
          <a:spcPct val="0"/>
        </a:spcBef>
        <a:spcAft>
          <a:spcPct val="0"/>
        </a:spcAft>
        <a:defRPr sz="4800">
          <a:solidFill>
            <a:schemeClr val="tx1"/>
          </a:solidFill>
          <a:latin typeface="+mn-lt"/>
          <a:ea typeface="+mn-ea"/>
          <a:cs typeface="+mn-cs"/>
          <a:sym typeface="Gill Sans" charset="0"/>
        </a:defRPr>
      </a:lvl8pPr>
      <a:lvl9pPr marL="182880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1739900" y="2146300"/>
            <a:ext cx="12547600" cy="4635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7170" name="Rectangle 2"/>
          <p:cNvSpPr>
            <a:spLocks noGrp="1" noChangeArrowheads="1"/>
          </p:cNvSpPr>
          <p:nvPr>
            <p:ph type="body" idx="1"/>
          </p:nvPr>
        </p:nvSpPr>
        <p:spPr bwMode="auto">
          <a:xfrm>
            <a:off x="1739900" y="6896100"/>
            <a:ext cx="12547600" cy="4635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9600">
          <a:solidFill>
            <a:schemeClr val="tx1"/>
          </a:solidFill>
          <a:latin typeface="+mj-lt"/>
          <a:ea typeface="+mj-ea"/>
          <a:cs typeface="+mj-cs"/>
          <a:sym typeface="Gill Sans" charset="0"/>
        </a:defRPr>
      </a:lvl1pPr>
      <a:lvl2pPr algn="ctr" rtl="0" eaLnBrk="0" fontAlgn="base" hangingPunct="0">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4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600">
          <a:solidFill>
            <a:schemeClr val="tx1"/>
          </a:solidFill>
          <a:latin typeface="+mn-lt"/>
          <a:ea typeface="+mn-ea"/>
          <a:cs typeface="+mn-cs"/>
          <a:sym typeface="Gill Sans" charset="0"/>
        </a:defRPr>
      </a:lvl5pPr>
      <a:lvl6pPr marL="457200" algn="ctr" rtl="0" fontAlgn="base">
        <a:spcBef>
          <a:spcPct val="0"/>
        </a:spcBef>
        <a:spcAft>
          <a:spcPct val="0"/>
        </a:spcAft>
        <a:defRPr sz="4600">
          <a:solidFill>
            <a:schemeClr val="tx1"/>
          </a:solidFill>
          <a:latin typeface="+mn-lt"/>
          <a:ea typeface="+mn-ea"/>
          <a:cs typeface="+mn-cs"/>
          <a:sym typeface="Gill Sans" charset="0"/>
        </a:defRPr>
      </a:lvl6pPr>
      <a:lvl7pPr marL="914400" algn="ctr" rtl="0" fontAlgn="base">
        <a:spcBef>
          <a:spcPct val="0"/>
        </a:spcBef>
        <a:spcAft>
          <a:spcPct val="0"/>
        </a:spcAft>
        <a:defRPr sz="4600">
          <a:solidFill>
            <a:schemeClr val="tx1"/>
          </a:solidFill>
          <a:latin typeface="+mn-lt"/>
          <a:ea typeface="+mn-ea"/>
          <a:cs typeface="+mn-cs"/>
          <a:sym typeface="Gill Sans" charset="0"/>
        </a:defRPr>
      </a:lvl7pPr>
      <a:lvl8pPr marL="1371600" algn="ctr" rtl="0" fontAlgn="base">
        <a:spcBef>
          <a:spcPct val="0"/>
        </a:spcBef>
        <a:spcAft>
          <a:spcPct val="0"/>
        </a:spcAft>
        <a:defRPr sz="4600">
          <a:solidFill>
            <a:schemeClr val="tx1"/>
          </a:solidFill>
          <a:latin typeface="+mn-lt"/>
          <a:ea typeface="+mn-ea"/>
          <a:cs typeface="+mn-cs"/>
          <a:sym typeface="Gill Sans" charset="0"/>
        </a:defRPr>
      </a:lvl8pPr>
      <a:lvl9pPr marL="1828800" algn="ctr" rtl="0" fontAlgn="base">
        <a:spcBef>
          <a:spcPct val="0"/>
        </a:spcBef>
        <a:spcAft>
          <a:spcPct val="0"/>
        </a:spcAft>
        <a:defRPr sz="46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1739900" y="2146300"/>
            <a:ext cx="12547600" cy="4635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8194" name="Rectangle 2"/>
          <p:cNvSpPr>
            <a:spLocks noGrp="1" noChangeArrowheads="1"/>
          </p:cNvSpPr>
          <p:nvPr>
            <p:ph type="body" idx="1"/>
          </p:nvPr>
        </p:nvSpPr>
        <p:spPr bwMode="auto">
          <a:xfrm>
            <a:off x="1739900" y="6896100"/>
            <a:ext cx="12547600" cy="4635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9600">
          <a:solidFill>
            <a:schemeClr val="tx1"/>
          </a:solidFill>
          <a:latin typeface="+mj-lt"/>
          <a:ea typeface="+mj-ea"/>
          <a:cs typeface="+mj-cs"/>
          <a:sym typeface="Gill Sans" charset="0"/>
        </a:defRPr>
      </a:lvl1pPr>
      <a:lvl2pPr algn="ctr" rtl="0" eaLnBrk="0" fontAlgn="base" hangingPunct="0">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9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4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600">
          <a:solidFill>
            <a:schemeClr val="tx1"/>
          </a:solidFill>
          <a:latin typeface="+mn-lt"/>
          <a:ea typeface="+mn-ea"/>
          <a:cs typeface="+mn-cs"/>
          <a:sym typeface="Gill Sans" charset="0"/>
        </a:defRPr>
      </a:lvl5pPr>
      <a:lvl6pPr marL="457200" algn="ctr" rtl="0" fontAlgn="base">
        <a:spcBef>
          <a:spcPct val="0"/>
        </a:spcBef>
        <a:spcAft>
          <a:spcPct val="0"/>
        </a:spcAft>
        <a:defRPr sz="4600">
          <a:solidFill>
            <a:schemeClr val="tx1"/>
          </a:solidFill>
          <a:latin typeface="+mn-lt"/>
          <a:ea typeface="+mn-ea"/>
          <a:cs typeface="+mn-cs"/>
          <a:sym typeface="Gill Sans" charset="0"/>
        </a:defRPr>
      </a:lvl6pPr>
      <a:lvl7pPr marL="914400" algn="ctr" rtl="0" fontAlgn="base">
        <a:spcBef>
          <a:spcPct val="0"/>
        </a:spcBef>
        <a:spcAft>
          <a:spcPct val="0"/>
        </a:spcAft>
        <a:defRPr sz="4600">
          <a:solidFill>
            <a:schemeClr val="tx1"/>
          </a:solidFill>
          <a:latin typeface="+mn-lt"/>
          <a:ea typeface="+mn-ea"/>
          <a:cs typeface="+mn-cs"/>
          <a:sym typeface="Gill Sans" charset="0"/>
        </a:defRPr>
      </a:lvl7pPr>
      <a:lvl8pPr marL="1371600" algn="ctr" rtl="0" fontAlgn="base">
        <a:spcBef>
          <a:spcPct val="0"/>
        </a:spcBef>
        <a:spcAft>
          <a:spcPct val="0"/>
        </a:spcAft>
        <a:defRPr sz="4600">
          <a:solidFill>
            <a:schemeClr val="tx1"/>
          </a:solidFill>
          <a:latin typeface="+mn-lt"/>
          <a:ea typeface="+mn-ea"/>
          <a:cs typeface="+mn-cs"/>
          <a:sym typeface="Gill Sans" charset="0"/>
        </a:defRPr>
      </a:lvl8pPr>
      <a:lvl9pPr marL="1828800" algn="ctr" rtl="0" fontAlgn="base">
        <a:spcBef>
          <a:spcPct val="0"/>
        </a:spcBef>
        <a:spcAft>
          <a:spcPct val="0"/>
        </a:spcAft>
        <a:defRPr sz="46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2489200" y="355600"/>
            <a:ext cx="19405600" cy="34417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9pPr>
    </p:titleStyle>
    <p:bodyStyle>
      <a:lvl1pPr marL="11176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1pPr>
      <a:lvl2pPr marL="15621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2pPr>
      <a:lvl3pPr marL="20066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3pPr>
      <a:lvl4pPr marL="24511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4pPr>
      <a:lvl5pPr marL="28956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5pPr>
      <a:lvl6pPr marL="3352800" indent="-800100" algn="l" rtl="0" fontAlgn="base">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6pPr>
      <a:lvl7pPr marL="3810000" indent="-800100" algn="l" rtl="0" fontAlgn="base">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7pPr>
      <a:lvl8pPr marL="4267200" indent="-800100" algn="l" rtl="0" fontAlgn="base">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8pPr>
      <a:lvl9pPr marL="4724400" indent="-800100" algn="l" rtl="0" fontAlgn="base">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N W3" charset="0"/>
          <a:cs typeface="ヒラギノ角ゴ ProN W3" charset="0"/>
          <a:sym typeface="Gill Sans" charset="0"/>
        </a:defRPr>
      </a:lvl9pPr>
    </p:titleStyle>
    <p:bodyStyle>
      <a:lvl1pPr marL="11176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1pPr>
      <a:lvl2pPr marL="15621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2pPr>
      <a:lvl3pPr marL="20066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3pPr>
      <a:lvl4pPr marL="24511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4pPr>
      <a:lvl5pPr marL="2895600" indent="-800100" algn="l" rtl="0" eaLnBrk="0" fontAlgn="base" hangingPunct="0">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5pPr>
      <a:lvl6pPr marL="3352800" indent="-800100" algn="l" rtl="0" fontAlgn="base">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6pPr>
      <a:lvl7pPr marL="3810000" indent="-800100" algn="l" rtl="0" fontAlgn="base">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7pPr>
      <a:lvl8pPr marL="4267200" indent="-800100" algn="l" rtl="0" fontAlgn="base">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8pPr>
      <a:lvl9pPr marL="4724400" indent="-800100" algn="l" rtl="0" fontAlgn="base">
        <a:spcBef>
          <a:spcPts val="52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4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png"/><Relationship Id="rId1" Type="http://schemas.openxmlformats.org/officeDocument/2006/relationships/slideLayout" Target="../slideLayouts/slideLayout145.xml"/></Relationships>
</file>

<file path=ppt/slides/_rels/slide1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8.png"/><Relationship Id="rId7"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15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5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0.png"/><Relationship Id="rId1" Type="http://schemas.openxmlformats.org/officeDocument/2006/relationships/slideLayout" Target="../slideLayouts/slideLayout145.xml"/></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9.png"/><Relationship Id="rId3" Type="http://schemas.openxmlformats.org/officeDocument/2006/relationships/image" Target="../media/image43.jpe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42.png"/><Relationship Id="rId1" Type="http://schemas.openxmlformats.org/officeDocument/2006/relationships/slideLayout" Target="../slideLayouts/slideLayout14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1.jpeg"/><Relationship Id="rId10" Type="http://schemas.openxmlformats.org/officeDocument/2006/relationships/image" Target="../media/image58.png"/><Relationship Id="rId4" Type="http://schemas.openxmlformats.org/officeDocument/2006/relationships/image" Target="../media/image44.gif"/><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13" Type="http://schemas.openxmlformats.org/officeDocument/2006/relationships/image" Target="../media/image63.png"/><Relationship Id="rId3" Type="http://schemas.openxmlformats.org/officeDocument/2006/relationships/image" Target="../media/image49.png"/><Relationship Id="rId12"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45.xml"/><Relationship Id="rId11" Type="http://schemas.openxmlformats.org/officeDocument/2006/relationships/image" Target="../media/image1.jpeg"/><Relationship Id="rId15" Type="http://schemas.openxmlformats.org/officeDocument/2006/relationships/image" Target="../media/image65.png"/><Relationship Id="rId10" Type="http://schemas.openxmlformats.org/officeDocument/2006/relationships/image" Target="../media/image180.png"/><Relationship Id="rId4" Type="http://schemas.openxmlformats.org/officeDocument/2006/relationships/image" Target="../media/image36.png"/><Relationship Id="rId9" Type="http://schemas.openxmlformats.org/officeDocument/2006/relationships/image" Target="../media/image170.png"/><Relationship Id="rId14" Type="http://schemas.openxmlformats.org/officeDocument/2006/relationships/image" Target="../media/image64.png"/></Relationships>
</file>

<file path=ppt/slides/_rels/slide17.xml.rels><?xml version="1.0" encoding="UTF-8" standalone="yes"?>
<Relationships xmlns="http://schemas.openxmlformats.org/package/2006/relationships"><Relationship Id="rId13" Type="http://schemas.openxmlformats.org/officeDocument/2006/relationships/image" Target="../media/image69.png"/><Relationship Id="rId3" Type="http://schemas.openxmlformats.org/officeDocument/2006/relationships/image" Target="../media/image1.jpeg"/><Relationship Id="rId12" Type="http://schemas.openxmlformats.org/officeDocument/2006/relationships/image" Target="../media/image68.png"/><Relationship Id="rId2" Type="http://schemas.openxmlformats.org/officeDocument/2006/relationships/image" Target="../media/image50.jpeg"/><Relationship Id="rId1" Type="http://schemas.openxmlformats.org/officeDocument/2006/relationships/slideLayout" Target="../slideLayouts/slideLayout145.xml"/><Relationship Id="rId11" Type="http://schemas.openxmlformats.org/officeDocument/2006/relationships/image" Target="../media/image67.png"/><Relationship Id="rId10" Type="http://schemas.openxmlformats.org/officeDocument/2006/relationships/image" Target="../media/image180.png"/><Relationship Id="rId9" Type="http://schemas.openxmlformats.org/officeDocument/2006/relationships/image" Target="../media/image170.png"/><Relationship Id="rId1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482.png"/><Relationship Id="rId3" Type="http://schemas.openxmlformats.org/officeDocument/2006/relationships/image" Target="../media/image43.png"/><Relationship Id="rId7" Type="http://schemas.openxmlformats.org/officeDocument/2006/relationships/image" Target="../media/image472.png"/><Relationship Id="rId2" Type="http://schemas.openxmlformats.org/officeDocument/2006/relationships/image" Target="../media/image1.jpeg"/><Relationship Id="rId1" Type="http://schemas.openxmlformats.org/officeDocument/2006/relationships/slideLayout" Target="../slideLayouts/slideLayout145.xml"/><Relationship Id="rId6" Type="http://schemas.openxmlformats.org/officeDocument/2006/relationships/image" Target="../media/image461.png"/><Relationship Id="rId5" Type="http://schemas.openxmlformats.org/officeDocument/2006/relationships/image" Target="../media/image51.png"/><Relationship Id="rId4" Type="http://schemas.openxmlformats.org/officeDocument/2006/relationships/image" Target="../media/image442.png"/><Relationship Id="rId9" Type="http://schemas.openxmlformats.org/officeDocument/2006/relationships/image" Target="../media/image492.png"/></Relationships>
</file>

<file path=ppt/slides/_rels/slide19.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4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5.xml"/><Relationship Id="rId5" Type="http://schemas.openxmlformats.org/officeDocument/2006/relationships/image" Target="../media/image4.tif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image" Target="../media/image1.jpe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45.xml"/><Relationship Id="rId6" Type="http://schemas.openxmlformats.org/officeDocument/2006/relationships/image" Target="../media/image52.png"/><Relationship Id="rId5" Type="http://schemas.openxmlformats.org/officeDocument/2006/relationships/image" Target="../media/image510.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1.png"/><Relationship Id="rId1" Type="http://schemas.openxmlformats.org/officeDocument/2006/relationships/slideLayout" Target="../slideLayouts/slideLayout145.xml"/><Relationship Id="rId5" Type="http://schemas.openxmlformats.org/officeDocument/2006/relationships/image" Target="../media/image49.png"/><Relationship Id="rId4" Type="http://schemas.openxmlformats.org/officeDocument/2006/relationships/image" Target="../media/image550.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145.xml"/><Relationship Id="rId5" Type="http://schemas.openxmlformats.org/officeDocument/2006/relationships/image" Target="../media/image391.png"/><Relationship Id="rId4" Type="http://schemas.openxmlformats.org/officeDocument/2006/relationships/customXml" Target="../ink/ink1.xml"/></Relationships>
</file>

<file path=ppt/slides/_rels/slide2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jpeg"/><Relationship Id="rId1" Type="http://schemas.openxmlformats.org/officeDocument/2006/relationships/slideLayout" Target="../slideLayouts/slideLayout145.xml"/><Relationship Id="rId6" Type="http://schemas.openxmlformats.org/officeDocument/2006/relationships/image" Target="../media/image73.png"/><Relationship Id="rId5" Type="http://schemas.openxmlformats.org/officeDocument/2006/relationships/image" Target="../media/image431.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145.xml"/><Relationship Id="rId6" Type="http://schemas.openxmlformats.org/officeDocument/2006/relationships/image" Target="../media/image78.png"/><Relationship Id="rId5" Type="http://schemas.openxmlformats.org/officeDocument/2006/relationships/image" Target="../media/image66.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49.png"/><Relationship Id="rId7" Type="http://schemas.openxmlformats.org/officeDocument/2006/relationships/image" Target="../media/image281.png"/><Relationship Id="rId2" Type="http://schemas.openxmlformats.org/officeDocument/2006/relationships/notesSlide" Target="../notesSlides/notesSlide6.xml"/><Relationship Id="rId1" Type="http://schemas.openxmlformats.org/officeDocument/2006/relationships/slideLayout" Target="../slideLayouts/slideLayout145.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1.jpe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01.png"/><Relationship Id="rId13" Type="http://schemas.openxmlformats.org/officeDocument/2006/relationships/image" Target="../media/image76.png"/><Relationship Id="rId3" Type="http://schemas.openxmlformats.org/officeDocument/2006/relationships/image" Target="../media/image670.png"/><Relationship Id="rId7" Type="http://schemas.openxmlformats.org/officeDocument/2006/relationships/image" Target="../media/image442.png"/><Relationship Id="rId12" Type="http://schemas.openxmlformats.org/officeDocument/2006/relationships/image" Target="../media/image75.png"/><Relationship Id="rId2" Type="http://schemas.openxmlformats.org/officeDocument/2006/relationships/image" Target="../media/image72.jpg"/><Relationship Id="rId1" Type="http://schemas.openxmlformats.org/officeDocument/2006/relationships/slideLayout" Target="../slideLayouts/slideLayout145.xml"/><Relationship Id="rId6" Type="http://schemas.openxmlformats.org/officeDocument/2006/relationships/image" Target="../media/image690.png"/><Relationship Id="rId11" Type="http://schemas.openxmlformats.org/officeDocument/2006/relationships/image" Target="../media/image74.jpeg"/><Relationship Id="rId5" Type="http://schemas.openxmlformats.org/officeDocument/2006/relationships/image" Target="../media/image1.jpeg"/><Relationship Id="rId10" Type="http://schemas.openxmlformats.org/officeDocument/2006/relationships/image" Target="../media/image73.jpeg"/><Relationship Id="rId4" Type="http://schemas.openxmlformats.org/officeDocument/2006/relationships/image" Target="../media/image680.png"/><Relationship Id="rId9" Type="http://schemas.openxmlformats.org/officeDocument/2006/relationships/image" Target="../media/image710.png"/><Relationship Id="rId14" Type="http://schemas.openxmlformats.org/officeDocument/2006/relationships/image" Target="../media/image52.tiff"/></Relationships>
</file>

<file path=ppt/slides/_rels/slide27.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45.xml"/><Relationship Id="rId11" Type="http://schemas.openxmlformats.org/officeDocument/2006/relationships/image" Target="../media/image111.png"/><Relationship Id="rId10" Type="http://schemas.openxmlformats.org/officeDocument/2006/relationships/customXml" Target="../ink/ink3.xml"/><Relationship Id="rId9" Type="http://schemas.openxmlformats.org/officeDocument/2006/relationships/image" Target="../media/image451.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31.png"/><Relationship Id="rId7" Type="http://schemas.openxmlformats.org/officeDocument/2006/relationships/image" Target="../media/image381.png"/><Relationship Id="rId2" Type="http://schemas.openxmlformats.org/officeDocument/2006/relationships/notesSlide" Target="../notesSlides/notesSlide8.xml"/><Relationship Id="rId1" Type="http://schemas.openxmlformats.org/officeDocument/2006/relationships/slideLayout" Target="../slideLayouts/slideLayout145.xml"/><Relationship Id="rId6" Type="http://schemas.openxmlformats.org/officeDocument/2006/relationships/image" Target="../media/image361.png"/><Relationship Id="rId11" Type="http://schemas.openxmlformats.org/officeDocument/2006/relationships/image" Target="../media/image61.png"/><Relationship Id="rId5" Type="http://schemas.openxmlformats.org/officeDocument/2006/relationships/image" Target="../media/image1.jpeg"/><Relationship Id="rId10" Type="http://schemas.openxmlformats.org/officeDocument/2006/relationships/image" Target="../media/image54.jpeg"/><Relationship Id="rId4" Type="http://schemas.openxmlformats.org/officeDocument/2006/relationships/image" Target="../media/image351.png"/><Relationship Id="rId9" Type="http://schemas.openxmlformats.org/officeDocument/2006/relationships/image" Target="../media/image43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6.png"/><Relationship Id="rId1" Type="http://schemas.openxmlformats.org/officeDocument/2006/relationships/slideLayout" Target="../slideLayouts/slideLayout145.xml"/><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4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4.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5.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5.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5.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84.png"/><Relationship Id="rId2" Type="http://schemas.openxmlformats.org/officeDocument/2006/relationships/image" Target="../media/image28.jpeg"/><Relationship Id="rId1" Type="http://schemas.openxmlformats.org/officeDocument/2006/relationships/slideLayout" Target="../slideLayouts/slideLayout145.xml"/><Relationship Id="rId6" Type="http://schemas.openxmlformats.org/officeDocument/2006/relationships/image" Target="../media/image83.png"/><Relationship Id="rId5" Type="http://schemas.openxmlformats.org/officeDocument/2006/relationships/image" Target="../media/image1.jpe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5.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45.xml"/><Relationship Id="rId5" Type="http://schemas.openxmlformats.org/officeDocument/2006/relationships/image" Target="../media/image441.png"/><Relationship Id="rId4" Type="http://schemas.openxmlformats.org/officeDocument/2006/relationships/customXml" Target="../ink/ink4.xml"/></Relationships>
</file>

<file path=ppt/slides/_rels/slide3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10.xml"/><Relationship Id="rId1" Type="http://schemas.openxmlformats.org/officeDocument/2006/relationships/slideLayout" Target="../slideLayouts/slideLayout145.xml"/><Relationship Id="rId4" Type="http://schemas.openxmlformats.org/officeDocument/2006/relationships/image" Target="../media/image471.png"/></Relationships>
</file>

<file path=ppt/slides/_rels/slide39.xml.rels><?xml version="1.0" encoding="UTF-8" standalone="yes"?>
<Relationships xmlns="http://schemas.openxmlformats.org/package/2006/relationships"><Relationship Id="rId8" Type="http://schemas.openxmlformats.org/officeDocument/2006/relationships/image" Target="../media/image1000.png"/><Relationship Id="rId13" Type="http://schemas.openxmlformats.org/officeDocument/2006/relationships/image" Target="../media/image481.png"/><Relationship Id="rId3" Type="http://schemas.openxmlformats.org/officeDocument/2006/relationships/image" Target="../media/image601.png"/><Relationship Id="rId7" Type="http://schemas.openxmlformats.org/officeDocument/2006/relationships/image" Target="../media/image900.png"/><Relationship Id="rId12" Type="http://schemas.openxmlformats.org/officeDocument/2006/relationships/customXml" Target="../ink/ink6.xml"/><Relationship Id="rId2" Type="http://schemas.openxmlformats.org/officeDocument/2006/relationships/notesSlide" Target="../notesSlides/notesSlide11.xml"/><Relationship Id="rId1" Type="http://schemas.openxmlformats.org/officeDocument/2006/relationships/slideLayout" Target="../slideLayouts/slideLayout145.xml"/><Relationship Id="rId6" Type="http://schemas.openxmlformats.org/officeDocument/2006/relationships/image" Target="../media/image8010.png"/><Relationship Id="rId11" Type="http://schemas.openxmlformats.org/officeDocument/2006/relationships/image" Target="../media/image130.png"/><Relationship Id="rId5" Type="http://schemas.openxmlformats.org/officeDocument/2006/relationships/image" Target="../media/image450.png"/><Relationship Id="rId10" Type="http://schemas.openxmlformats.org/officeDocument/2006/relationships/image" Target="../media/image120.png"/><Relationship Id="rId4" Type="http://schemas.openxmlformats.org/officeDocument/2006/relationships/image" Target="../media/image700.png"/><Relationship Id="rId9" Type="http://schemas.openxmlformats.org/officeDocument/2006/relationships/image" Target="../media/image110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5.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8" Type="http://schemas.openxmlformats.org/officeDocument/2006/relationships/image" Target="../media/image1000.png"/><Relationship Id="rId13" Type="http://schemas.openxmlformats.org/officeDocument/2006/relationships/image" Target="../media/image491.png"/><Relationship Id="rId3" Type="http://schemas.openxmlformats.org/officeDocument/2006/relationships/image" Target="../media/image601.png"/><Relationship Id="rId7" Type="http://schemas.openxmlformats.org/officeDocument/2006/relationships/image" Target="../media/image900.png"/><Relationship Id="rId12" Type="http://schemas.openxmlformats.org/officeDocument/2006/relationships/customXml" Target="../ink/ink7.xml"/><Relationship Id="rId2" Type="http://schemas.openxmlformats.org/officeDocument/2006/relationships/notesSlide" Target="../notesSlides/notesSlide12.xml"/><Relationship Id="rId1" Type="http://schemas.openxmlformats.org/officeDocument/2006/relationships/slideLayout" Target="../slideLayouts/slideLayout145.xml"/><Relationship Id="rId6" Type="http://schemas.openxmlformats.org/officeDocument/2006/relationships/image" Target="../media/image8010.png"/><Relationship Id="rId11" Type="http://schemas.openxmlformats.org/officeDocument/2006/relationships/image" Target="../media/image130.png"/><Relationship Id="rId5" Type="http://schemas.openxmlformats.org/officeDocument/2006/relationships/image" Target="../media/image140.png"/><Relationship Id="rId10" Type="http://schemas.openxmlformats.org/officeDocument/2006/relationships/image" Target="../media/image120.png"/><Relationship Id="rId4" Type="http://schemas.openxmlformats.org/officeDocument/2006/relationships/image" Target="../media/image700.png"/><Relationship Id="rId9" Type="http://schemas.openxmlformats.org/officeDocument/2006/relationships/image" Target="../media/image1100.png"/></Relationships>
</file>

<file path=ppt/slides/_rels/slide41.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51.png"/><Relationship Id="rId7" Type="http://schemas.openxmlformats.org/officeDocument/2006/relationships/image" Target="../media/image190.png"/><Relationship Id="rId2" Type="http://schemas.openxmlformats.org/officeDocument/2006/relationships/notesSlide" Target="../notesSlides/notesSlide13.xml"/><Relationship Id="rId1" Type="http://schemas.openxmlformats.org/officeDocument/2006/relationships/slideLayout" Target="../slideLayouts/slideLayout145.xml"/><Relationship Id="rId6" Type="http://schemas.openxmlformats.org/officeDocument/2006/relationships/image" Target="../media/image1801.png"/><Relationship Id="rId11" Type="http://schemas.openxmlformats.org/officeDocument/2006/relationships/image" Target="../media/image231.png"/><Relationship Id="rId5" Type="http://schemas.openxmlformats.org/officeDocument/2006/relationships/image" Target="../media/image1701.png"/><Relationship Id="rId10" Type="http://schemas.openxmlformats.org/officeDocument/2006/relationships/image" Target="../media/image220.png"/><Relationship Id="rId4" Type="http://schemas.openxmlformats.org/officeDocument/2006/relationships/image" Target="../media/image161.png"/><Relationship Id="rId9" Type="http://schemas.openxmlformats.org/officeDocument/2006/relationships/image" Target="../media/image211.png"/></Relationships>
</file>

<file path=ppt/slides/_rels/slide42.xml.rels><?xml version="1.0" encoding="UTF-8" standalone="yes"?>
<Relationships xmlns="http://schemas.openxmlformats.org/package/2006/relationships"><Relationship Id="rId8" Type="http://schemas.openxmlformats.org/officeDocument/2006/relationships/image" Target="../media/image1000.png"/><Relationship Id="rId13" Type="http://schemas.openxmlformats.org/officeDocument/2006/relationships/image" Target="../media/image501.png"/><Relationship Id="rId3" Type="http://schemas.openxmlformats.org/officeDocument/2006/relationships/image" Target="../media/image601.png"/><Relationship Id="rId7" Type="http://schemas.openxmlformats.org/officeDocument/2006/relationships/image" Target="../media/image900.png"/><Relationship Id="rId12" Type="http://schemas.openxmlformats.org/officeDocument/2006/relationships/customXml" Target="../ink/ink8.xml"/><Relationship Id="rId2" Type="http://schemas.openxmlformats.org/officeDocument/2006/relationships/notesSlide" Target="../notesSlides/notesSlide14.xml"/><Relationship Id="rId1" Type="http://schemas.openxmlformats.org/officeDocument/2006/relationships/slideLayout" Target="../slideLayouts/slideLayout145.xml"/><Relationship Id="rId6" Type="http://schemas.openxmlformats.org/officeDocument/2006/relationships/image" Target="../media/image8010.png"/><Relationship Id="rId11" Type="http://schemas.openxmlformats.org/officeDocument/2006/relationships/image" Target="../media/image130.png"/><Relationship Id="rId5" Type="http://schemas.openxmlformats.org/officeDocument/2006/relationships/image" Target="../media/image140.png"/><Relationship Id="rId10" Type="http://schemas.openxmlformats.org/officeDocument/2006/relationships/image" Target="../media/image120.png"/><Relationship Id="rId4" Type="http://schemas.openxmlformats.org/officeDocument/2006/relationships/image" Target="../media/image700.png"/><Relationship Id="rId9" Type="http://schemas.openxmlformats.org/officeDocument/2006/relationships/image" Target="../media/image1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500.png"/><Relationship Id="rId7" Type="http://schemas.openxmlformats.org/officeDocument/2006/relationships/image" Target="../media/image511.png"/><Relationship Id="rId2" Type="http://schemas.openxmlformats.org/officeDocument/2006/relationships/notesSlide" Target="../notesSlides/notesSlide15.xml"/><Relationship Id="rId1" Type="http://schemas.openxmlformats.org/officeDocument/2006/relationships/slideLayout" Target="../slideLayouts/slideLayout145.xml"/><Relationship Id="rId6" Type="http://schemas.openxmlformats.org/officeDocument/2006/relationships/customXml" Target="../ink/ink9.xml"/><Relationship Id="rId5" Type="http://schemas.openxmlformats.org/officeDocument/2006/relationships/image" Target="../media/image1.jpeg"/><Relationship Id="rId4" Type="http://schemas.openxmlformats.org/officeDocument/2006/relationships/image" Target="../media/image160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5.xml"/></Relationships>
</file>

<file path=ppt/slides/_rels/slide45.xml.rels><?xml version="1.0" encoding="UTF-8" standalone="yes"?>
<Relationships xmlns="http://schemas.openxmlformats.org/package/2006/relationships"><Relationship Id="rId8" Type="http://schemas.openxmlformats.org/officeDocument/2006/relationships/image" Target="../media/image2200.png"/><Relationship Id="rId3" Type="http://schemas.openxmlformats.org/officeDocument/2006/relationships/image" Target="../media/image1700.png"/><Relationship Id="rId7"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145.xml"/><Relationship Id="rId6" Type="http://schemas.openxmlformats.org/officeDocument/2006/relationships/image" Target="../media/image2000.png"/><Relationship Id="rId5" Type="http://schemas.openxmlformats.org/officeDocument/2006/relationships/image" Target="../media/image1900.png"/><Relationship Id="rId4" Type="http://schemas.openxmlformats.org/officeDocument/2006/relationships/image" Target="../media/image1800.png"/></Relationships>
</file>

<file path=ppt/slides/_rels/slide46.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1700.png"/><Relationship Id="rId7"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145.xml"/><Relationship Id="rId6" Type="http://schemas.openxmlformats.org/officeDocument/2006/relationships/image" Target="../media/image2000.png"/><Relationship Id="rId5" Type="http://schemas.openxmlformats.org/officeDocument/2006/relationships/image" Target="../media/image1900.png"/><Relationship Id="rId4" Type="http://schemas.openxmlformats.org/officeDocument/2006/relationships/image" Target="../media/image1800.png"/><Relationship Id="rId9" Type="http://schemas.openxmlformats.org/officeDocument/2006/relationships/image" Target="../media/image240.png"/></Relationships>
</file>

<file path=ppt/slides/_rels/slide47.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290.png"/><Relationship Id="rId3" Type="http://schemas.openxmlformats.org/officeDocument/2006/relationships/image" Target="../media/image1700.png"/><Relationship Id="rId7" Type="http://schemas.openxmlformats.org/officeDocument/2006/relationships/image" Target="../media/image90.png"/><Relationship Id="rId12" Type="http://schemas.openxmlformats.org/officeDocument/2006/relationships/image" Target="../media/image280.png"/><Relationship Id="rId2" Type="http://schemas.openxmlformats.org/officeDocument/2006/relationships/notesSlide" Target="../notesSlides/notesSlide19.xml"/><Relationship Id="rId1" Type="http://schemas.openxmlformats.org/officeDocument/2006/relationships/slideLayout" Target="../slideLayouts/slideLayout145.xml"/><Relationship Id="rId6" Type="http://schemas.openxmlformats.org/officeDocument/2006/relationships/image" Target="../media/image2000.png"/><Relationship Id="rId11" Type="http://schemas.openxmlformats.org/officeDocument/2006/relationships/image" Target="../media/image1.jpeg"/><Relationship Id="rId5" Type="http://schemas.openxmlformats.org/officeDocument/2006/relationships/image" Target="../media/image1900.png"/><Relationship Id="rId10" Type="http://schemas.openxmlformats.org/officeDocument/2006/relationships/image" Target="../media/image270.png"/><Relationship Id="rId4" Type="http://schemas.openxmlformats.org/officeDocument/2006/relationships/image" Target="../media/image1800.png"/><Relationship Id="rId9" Type="http://schemas.openxmlformats.org/officeDocument/2006/relationships/image" Target="../media/image260.png"/></Relationships>
</file>

<file path=ppt/slides/_rels/slide48.xml.rels><?xml version="1.0" encoding="UTF-8" standalone="yes"?>
<Relationships xmlns="http://schemas.openxmlformats.org/package/2006/relationships"><Relationship Id="rId8" Type="http://schemas.openxmlformats.org/officeDocument/2006/relationships/image" Target="../media/image341.png"/><Relationship Id="rId13" Type="http://schemas.openxmlformats.org/officeDocument/2006/relationships/image" Target="../media/image390.png"/><Relationship Id="rId18" Type="http://schemas.openxmlformats.org/officeDocument/2006/relationships/image" Target="../media/image440.png"/><Relationship Id="rId26" Type="http://schemas.openxmlformats.org/officeDocument/2006/relationships/image" Target="../media/image7510.png"/><Relationship Id="rId3" Type="http://schemas.openxmlformats.org/officeDocument/2006/relationships/image" Target="../media/image300.png"/><Relationship Id="rId21" Type="http://schemas.openxmlformats.org/officeDocument/2006/relationships/image" Target="../media/image480.png"/><Relationship Id="rId7" Type="http://schemas.openxmlformats.org/officeDocument/2006/relationships/image" Target="../media/image330.png"/><Relationship Id="rId12" Type="http://schemas.openxmlformats.org/officeDocument/2006/relationships/image" Target="../media/image380.png"/><Relationship Id="rId17" Type="http://schemas.openxmlformats.org/officeDocument/2006/relationships/image" Target="../media/image430.png"/><Relationship Id="rId25" Type="http://schemas.openxmlformats.org/officeDocument/2006/relationships/customXml" Target="../ink/ink10.xml"/><Relationship Id="rId2" Type="http://schemas.openxmlformats.org/officeDocument/2006/relationships/notesSlide" Target="../notesSlides/notesSlide20.xml"/><Relationship Id="rId16" Type="http://schemas.openxmlformats.org/officeDocument/2006/relationships/image" Target="../media/image420.png"/><Relationship Id="rId20" Type="http://schemas.openxmlformats.org/officeDocument/2006/relationships/image" Target="../media/image470.png"/><Relationship Id="rId1" Type="http://schemas.openxmlformats.org/officeDocument/2006/relationships/slideLayout" Target="../slideLayouts/slideLayout145.xml"/><Relationship Id="rId6" Type="http://schemas.openxmlformats.org/officeDocument/2006/relationships/image" Target="../media/image320.png"/><Relationship Id="rId11" Type="http://schemas.openxmlformats.org/officeDocument/2006/relationships/image" Target="../media/image370.png"/><Relationship Id="rId24" Type="http://schemas.openxmlformats.org/officeDocument/2006/relationships/image" Target="../media/image5100.png"/><Relationship Id="rId5" Type="http://schemas.openxmlformats.org/officeDocument/2006/relationships/image" Target="../media/image1.jpeg"/><Relationship Id="rId15" Type="http://schemas.openxmlformats.org/officeDocument/2006/relationships/image" Target="../media/image410.png"/><Relationship Id="rId23" Type="http://schemas.openxmlformats.org/officeDocument/2006/relationships/image" Target="../media/image500.png"/><Relationship Id="rId10" Type="http://schemas.openxmlformats.org/officeDocument/2006/relationships/image" Target="../media/image360.png"/><Relationship Id="rId19" Type="http://schemas.openxmlformats.org/officeDocument/2006/relationships/image" Target="../media/image460.png"/><Relationship Id="rId4" Type="http://schemas.openxmlformats.org/officeDocument/2006/relationships/image" Target="../media/image310.png"/><Relationship Id="rId9" Type="http://schemas.openxmlformats.org/officeDocument/2006/relationships/image" Target="../media/image350.png"/><Relationship Id="rId14" Type="http://schemas.openxmlformats.org/officeDocument/2006/relationships/image" Target="../media/image400.png"/><Relationship Id="rId22" Type="http://schemas.openxmlformats.org/officeDocument/2006/relationships/image" Target="../media/image490.png"/></Relationships>
</file>

<file path=ppt/slides/_rels/slide49.xml.rels><?xml version="1.0" encoding="UTF-8" standalone="yes"?>
<Relationships xmlns="http://schemas.openxmlformats.org/package/2006/relationships"><Relationship Id="rId8" Type="http://schemas.openxmlformats.org/officeDocument/2006/relationships/image" Target="../media/image3800.png"/><Relationship Id="rId3" Type="http://schemas.openxmlformats.org/officeDocument/2006/relationships/image" Target="../media/image3400.png"/><Relationship Id="rId7"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45.xml"/><Relationship Id="rId6" Type="http://schemas.openxmlformats.org/officeDocument/2006/relationships/image" Target="../media/image3700.png"/><Relationship Id="rId11" Type="http://schemas.openxmlformats.org/officeDocument/2006/relationships/image" Target="../media/image530.png"/><Relationship Id="rId5" Type="http://schemas.openxmlformats.org/officeDocument/2006/relationships/image" Target="../media/image3600.png"/><Relationship Id="rId10" Type="http://schemas.openxmlformats.org/officeDocument/2006/relationships/customXml" Target="../ink/ink11.xml"/><Relationship Id="rId4" Type="http://schemas.openxmlformats.org/officeDocument/2006/relationships/image" Target="../media/image3500.png"/><Relationship Id="rId9" Type="http://schemas.openxmlformats.org/officeDocument/2006/relationships/image" Target="../media/image390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5.xml"/></Relationships>
</file>

<file path=ppt/slides/_rels/slide50.xml.rels><?xml version="1.0" encoding="UTF-8" standalone="yes"?>
<Relationships xmlns="http://schemas.openxmlformats.org/package/2006/relationships"><Relationship Id="rId8" Type="http://schemas.openxmlformats.org/officeDocument/2006/relationships/image" Target="../media/image8210.png"/><Relationship Id="rId3" Type="http://schemas.openxmlformats.org/officeDocument/2006/relationships/image" Target="../media/image770.png"/><Relationship Id="rId7" Type="http://schemas.openxmlformats.org/officeDocument/2006/relationships/image" Target="../media/image8110.png"/><Relationship Id="rId2" Type="http://schemas.openxmlformats.org/officeDocument/2006/relationships/image" Target="../media/image764.png"/><Relationship Id="rId1" Type="http://schemas.openxmlformats.org/officeDocument/2006/relationships/slideLayout" Target="../slideLayouts/slideLayout145.xml"/><Relationship Id="rId6" Type="http://schemas.openxmlformats.org/officeDocument/2006/relationships/image" Target="../media/image1.jpeg"/><Relationship Id="rId5" Type="http://schemas.openxmlformats.org/officeDocument/2006/relationships/image" Target="../media/image7910.png"/><Relationship Id="rId10" Type="http://schemas.openxmlformats.org/officeDocument/2006/relationships/image" Target="../media/image8410.png"/><Relationship Id="rId4" Type="http://schemas.openxmlformats.org/officeDocument/2006/relationships/image" Target="../media/image780.png"/><Relationship Id="rId9" Type="http://schemas.openxmlformats.org/officeDocument/2006/relationships/image" Target="../media/image93.png"/></Relationships>
</file>

<file path=ppt/slides/_rels/slide51.xml.rels><?xml version="1.0" encoding="UTF-8" standalone="yes"?>
<Relationships xmlns="http://schemas.openxmlformats.org/package/2006/relationships"><Relationship Id="rId8" Type="http://schemas.openxmlformats.org/officeDocument/2006/relationships/image" Target="../media/image4100.png"/><Relationship Id="rId3" Type="http://schemas.openxmlformats.org/officeDocument/2006/relationships/image" Target="../media/image4700.png"/><Relationship Id="rId7" Type="http://schemas.openxmlformats.org/officeDocument/2006/relationships/image" Target="../media/image1.jpeg"/><Relationship Id="rId12" Type="http://schemas.openxmlformats.org/officeDocument/2006/relationships/image" Target="../media/image870.png"/><Relationship Id="rId2" Type="http://schemas.openxmlformats.org/officeDocument/2006/relationships/notesSlide" Target="../notesSlides/notesSlide22.xml"/><Relationship Id="rId1" Type="http://schemas.openxmlformats.org/officeDocument/2006/relationships/slideLayout" Target="../slideLayouts/slideLayout145.xml"/><Relationship Id="rId6" Type="http://schemas.openxmlformats.org/officeDocument/2006/relationships/image" Target="../media/image3700.png"/><Relationship Id="rId11" Type="http://schemas.openxmlformats.org/officeDocument/2006/relationships/image" Target="../media/image866.png"/><Relationship Id="rId5" Type="http://schemas.openxmlformats.org/officeDocument/2006/relationships/image" Target="../media/image3600.png"/><Relationship Id="rId10" Type="http://schemas.openxmlformats.org/officeDocument/2006/relationships/image" Target="../media/image91.png"/><Relationship Id="rId4" Type="http://schemas.openxmlformats.org/officeDocument/2006/relationships/image" Target="../media/image4000.png"/><Relationship Id="rId9" Type="http://schemas.openxmlformats.org/officeDocument/2006/relationships/image" Target="../media/image4200.png"/></Relationships>
</file>

<file path=ppt/slides/_rels/slide52.xml.rels><?xml version="1.0" encoding="UTF-8" standalone="yes"?>
<Relationships xmlns="http://schemas.openxmlformats.org/package/2006/relationships"><Relationship Id="rId8" Type="http://schemas.openxmlformats.org/officeDocument/2006/relationships/image" Target="../media/image3800.png"/><Relationship Id="rId3" Type="http://schemas.openxmlformats.org/officeDocument/2006/relationships/image" Target="../media/image3400.png"/><Relationship Id="rId7"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45.xml"/><Relationship Id="rId6" Type="http://schemas.openxmlformats.org/officeDocument/2006/relationships/image" Target="../media/image3700.png"/><Relationship Id="rId11" Type="http://schemas.openxmlformats.org/officeDocument/2006/relationships/image" Target="../media/image530.png"/><Relationship Id="rId5" Type="http://schemas.openxmlformats.org/officeDocument/2006/relationships/image" Target="../media/image3600.png"/><Relationship Id="rId10" Type="http://schemas.openxmlformats.org/officeDocument/2006/relationships/customXml" Target="../ink/ink12.xml"/><Relationship Id="rId4" Type="http://schemas.openxmlformats.org/officeDocument/2006/relationships/image" Target="../media/image3500.png"/><Relationship Id="rId9" Type="http://schemas.openxmlformats.org/officeDocument/2006/relationships/image" Target="../media/image3900.png"/></Relationships>
</file>

<file path=ppt/slides/_rels/slide53.xml.rels><?xml version="1.0" encoding="UTF-8" standalone="yes"?>
<Relationships xmlns="http://schemas.openxmlformats.org/package/2006/relationships"><Relationship Id="rId8" Type="http://schemas.openxmlformats.org/officeDocument/2006/relationships/image" Target="../media/image3600.png"/><Relationship Id="rId3" Type="http://schemas.openxmlformats.org/officeDocument/2006/relationships/image" Target="../media/image1.jpeg"/><Relationship Id="rId7" Type="http://schemas.openxmlformats.org/officeDocument/2006/relationships/image" Target="../media/image4000.png"/><Relationship Id="rId12"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45.xml"/><Relationship Id="rId6" Type="http://schemas.openxmlformats.org/officeDocument/2006/relationships/image" Target="../media/image3400.png"/><Relationship Id="rId11" Type="http://schemas.openxmlformats.org/officeDocument/2006/relationships/image" Target="../media/image4200.png"/><Relationship Id="rId5" Type="http://schemas.openxmlformats.org/officeDocument/2006/relationships/image" Target="../media/image870.png"/><Relationship Id="rId10" Type="http://schemas.openxmlformats.org/officeDocument/2006/relationships/image" Target="../media/image4100.png"/><Relationship Id="rId4" Type="http://schemas.openxmlformats.org/officeDocument/2006/relationships/image" Target="../media/image866.png"/><Relationship Id="rId9" Type="http://schemas.openxmlformats.org/officeDocument/2006/relationships/image" Target="../media/image3700.pn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145.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5.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9.xml.rels><?xml version="1.0" encoding="UTF-8" standalone="yes"?>
<Relationships xmlns="http://schemas.openxmlformats.org/package/2006/relationships"><Relationship Id="rId2" Type="http://schemas.openxmlformats.org/officeDocument/2006/relationships/image" Target="../media/image8011.png"/><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45.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1" Type="http://schemas.openxmlformats.org/officeDocument/2006/relationships/slideLayout" Target="../slideLayouts/slideLayout145.xml"/><Relationship Id="rId6" Type="http://schemas.openxmlformats.org/officeDocument/2006/relationships/image" Target="../media/image131.png"/><Relationship Id="rId5" Type="http://schemas.openxmlformats.org/officeDocument/2006/relationships/image" Target="../media/image12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145.xml"/><Relationship Id="rId6" Type="http://schemas.openxmlformats.org/officeDocument/2006/relationships/image" Target="../media/image171.png"/><Relationship Id="rId5" Type="http://schemas.openxmlformats.org/officeDocument/2006/relationships/image" Target="../media/image160.png"/><Relationship Id="rId4" Type="http://schemas.openxmlformats.org/officeDocument/2006/relationships/image" Target="../media/image1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5.xml.rels><?xml version="1.0" encoding="UTF-8" standalone="yes"?>
<Relationships xmlns="http://schemas.openxmlformats.org/package/2006/relationships"><Relationship Id="rId21" Type="http://schemas.openxmlformats.org/officeDocument/2006/relationships/image" Target="../media/image738.png"/><Relationship Id="rId63" Type="http://schemas.openxmlformats.org/officeDocument/2006/relationships/image" Target="../media/image759.png"/><Relationship Id="rId159" Type="http://schemas.openxmlformats.org/officeDocument/2006/relationships/image" Target="../media/image807.png"/><Relationship Id="rId170" Type="http://schemas.openxmlformats.org/officeDocument/2006/relationships/customXml" Target="../ink/ink68.xml"/><Relationship Id="rId226" Type="http://schemas.openxmlformats.org/officeDocument/2006/relationships/customXml" Target="../ink/ink96.xml"/><Relationship Id="rId433" Type="http://schemas.openxmlformats.org/officeDocument/2006/relationships/image" Target="../media/image944.png"/><Relationship Id="rId268" Type="http://schemas.openxmlformats.org/officeDocument/2006/relationships/customXml" Target="../ink/ink117.xml"/><Relationship Id="rId32" Type="http://schemas.openxmlformats.org/officeDocument/2006/relationships/customXml" Target="../ink/ink24.xml"/><Relationship Id="rId128" Type="http://schemas.openxmlformats.org/officeDocument/2006/relationships/customXml" Target="../ink/ink47.xml"/><Relationship Id="rId377" Type="http://schemas.openxmlformats.org/officeDocument/2006/relationships/image" Target="../media/image916.png"/><Relationship Id="rId5" Type="http://schemas.openxmlformats.org/officeDocument/2006/relationships/customXml" Target="../ink/ink13.xml"/><Relationship Id="rId181" Type="http://schemas.openxmlformats.org/officeDocument/2006/relationships/image" Target="../media/image818.png"/><Relationship Id="rId237" Type="http://schemas.openxmlformats.org/officeDocument/2006/relationships/image" Target="../media/image846.png"/><Relationship Id="rId402" Type="http://schemas.openxmlformats.org/officeDocument/2006/relationships/customXml" Target="../ink/ink137.xml"/><Relationship Id="rId444" Type="http://schemas.openxmlformats.org/officeDocument/2006/relationships/customXml" Target="../ink/ink158.xml"/><Relationship Id="rId43" Type="http://schemas.openxmlformats.org/officeDocument/2006/relationships/image" Target="../media/image749.png"/><Relationship Id="rId139" Type="http://schemas.openxmlformats.org/officeDocument/2006/relationships/image" Target="../media/image797.png"/><Relationship Id="rId388" Type="http://schemas.openxmlformats.org/officeDocument/2006/relationships/customXml" Target="../ink/ink130.xml"/><Relationship Id="rId150" Type="http://schemas.openxmlformats.org/officeDocument/2006/relationships/customXml" Target="../ink/ink58.xml"/><Relationship Id="rId192" Type="http://schemas.openxmlformats.org/officeDocument/2006/relationships/customXml" Target="../ink/ink79.xml"/><Relationship Id="rId206" Type="http://schemas.openxmlformats.org/officeDocument/2006/relationships/customXml" Target="../ink/ink86.xml"/><Relationship Id="rId413" Type="http://schemas.openxmlformats.org/officeDocument/2006/relationships/image" Target="../media/image934.png"/><Relationship Id="rId248" Type="http://schemas.openxmlformats.org/officeDocument/2006/relationships/customXml" Target="../ink/ink107.xml"/><Relationship Id="rId455" Type="http://schemas.openxmlformats.org/officeDocument/2006/relationships/image" Target="../media/image955.png"/><Relationship Id="rId12" Type="http://schemas.openxmlformats.org/officeDocument/2006/relationships/customXml" Target="../ink/ink14.xml"/><Relationship Id="rId54" Type="http://schemas.openxmlformats.org/officeDocument/2006/relationships/customXml" Target="../ink/ink35.xml"/><Relationship Id="rId161" Type="http://schemas.openxmlformats.org/officeDocument/2006/relationships/image" Target="../media/image808.png"/><Relationship Id="rId217" Type="http://schemas.openxmlformats.org/officeDocument/2006/relationships/image" Target="../media/image836.png"/><Relationship Id="rId399" Type="http://schemas.openxmlformats.org/officeDocument/2006/relationships/image" Target="../media/image927.png"/><Relationship Id="rId259" Type="http://schemas.openxmlformats.org/officeDocument/2006/relationships/image" Target="../media/image857.png"/><Relationship Id="rId424" Type="http://schemas.openxmlformats.org/officeDocument/2006/relationships/customXml" Target="../ink/ink148.xml"/><Relationship Id="rId466" Type="http://schemas.openxmlformats.org/officeDocument/2006/relationships/customXml" Target="../ink/ink169.xml"/><Relationship Id="rId23" Type="http://schemas.openxmlformats.org/officeDocument/2006/relationships/image" Target="../media/image739.png"/><Relationship Id="rId270" Type="http://schemas.openxmlformats.org/officeDocument/2006/relationships/customXml" Target="../ink/ink118.xml"/><Relationship Id="rId65" Type="http://schemas.openxmlformats.org/officeDocument/2006/relationships/image" Target="../media/image760.png"/><Relationship Id="rId130" Type="http://schemas.openxmlformats.org/officeDocument/2006/relationships/customXml" Target="../ink/ink48.xml"/><Relationship Id="rId172" Type="http://schemas.openxmlformats.org/officeDocument/2006/relationships/customXml" Target="../ink/ink69.xml"/><Relationship Id="rId228" Type="http://schemas.openxmlformats.org/officeDocument/2006/relationships/customXml" Target="../ink/ink97.xml"/><Relationship Id="rId435" Type="http://schemas.openxmlformats.org/officeDocument/2006/relationships/image" Target="../media/image945.png"/><Relationship Id="rId34" Type="http://schemas.openxmlformats.org/officeDocument/2006/relationships/customXml" Target="../ink/ink25.xml"/><Relationship Id="rId55" Type="http://schemas.openxmlformats.org/officeDocument/2006/relationships/image" Target="../media/image755.png"/><Relationship Id="rId141" Type="http://schemas.openxmlformats.org/officeDocument/2006/relationships/image" Target="../media/image798.png"/><Relationship Id="rId379" Type="http://schemas.openxmlformats.org/officeDocument/2006/relationships/image" Target="../media/image917.png"/><Relationship Id="rId162" Type="http://schemas.openxmlformats.org/officeDocument/2006/relationships/customXml" Target="../ink/ink64.xml"/><Relationship Id="rId183" Type="http://schemas.openxmlformats.org/officeDocument/2006/relationships/image" Target="../media/image819.png"/><Relationship Id="rId218" Type="http://schemas.openxmlformats.org/officeDocument/2006/relationships/customXml" Target="../ink/ink92.xml"/><Relationship Id="rId239" Type="http://schemas.openxmlformats.org/officeDocument/2006/relationships/image" Target="../media/image847.png"/><Relationship Id="rId390" Type="http://schemas.openxmlformats.org/officeDocument/2006/relationships/customXml" Target="../ink/ink131.xml"/><Relationship Id="rId404" Type="http://schemas.openxmlformats.org/officeDocument/2006/relationships/customXml" Target="../ink/ink138.xml"/><Relationship Id="rId425" Type="http://schemas.openxmlformats.org/officeDocument/2006/relationships/image" Target="../media/image940.png"/><Relationship Id="rId446" Type="http://schemas.openxmlformats.org/officeDocument/2006/relationships/customXml" Target="../ink/ink159.xml"/><Relationship Id="rId467" Type="http://schemas.openxmlformats.org/officeDocument/2006/relationships/image" Target="../media/image961.png"/><Relationship Id="rId250" Type="http://schemas.openxmlformats.org/officeDocument/2006/relationships/customXml" Target="../ink/ink108.xml"/><Relationship Id="rId271" Type="http://schemas.openxmlformats.org/officeDocument/2006/relationships/image" Target="../media/image863.png"/><Relationship Id="rId24" Type="http://schemas.openxmlformats.org/officeDocument/2006/relationships/customXml" Target="../ink/ink20.xml"/><Relationship Id="rId45" Type="http://schemas.openxmlformats.org/officeDocument/2006/relationships/image" Target="../media/image750.png"/><Relationship Id="rId66" Type="http://schemas.openxmlformats.org/officeDocument/2006/relationships/customXml" Target="../ink/ink41.xml"/><Relationship Id="rId131" Type="http://schemas.openxmlformats.org/officeDocument/2006/relationships/image" Target="../media/image793.png"/><Relationship Id="rId152" Type="http://schemas.openxmlformats.org/officeDocument/2006/relationships/customXml" Target="../ink/ink59.xml"/><Relationship Id="rId173" Type="http://schemas.openxmlformats.org/officeDocument/2006/relationships/image" Target="../media/image814.png"/><Relationship Id="rId194" Type="http://schemas.openxmlformats.org/officeDocument/2006/relationships/customXml" Target="../ink/ink80.xml"/><Relationship Id="rId208" Type="http://schemas.openxmlformats.org/officeDocument/2006/relationships/customXml" Target="../ink/ink87.xml"/><Relationship Id="rId229" Type="http://schemas.openxmlformats.org/officeDocument/2006/relationships/image" Target="../media/image842.png"/><Relationship Id="rId380" Type="http://schemas.openxmlformats.org/officeDocument/2006/relationships/customXml" Target="../ink/ink126.xml"/><Relationship Id="rId415" Type="http://schemas.openxmlformats.org/officeDocument/2006/relationships/image" Target="../media/image935.png"/><Relationship Id="rId436" Type="http://schemas.openxmlformats.org/officeDocument/2006/relationships/customXml" Target="../ink/ink154.xml"/><Relationship Id="rId457" Type="http://schemas.openxmlformats.org/officeDocument/2006/relationships/image" Target="../media/image956.png"/><Relationship Id="rId240" Type="http://schemas.openxmlformats.org/officeDocument/2006/relationships/customXml" Target="../ink/ink103.xml"/><Relationship Id="rId261" Type="http://schemas.openxmlformats.org/officeDocument/2006/relationships/image" Target="../media/image858.png"/><Relationship Id="rId14" Type="http://schemas.openxmlformats.org/officeDocument/2006/relationships/customXml" Target="../ink/ink15.xml"/><Relationship Id="rId35" Type="http://schemas.openxmlformats.org/officeDocument/2006/relationships/image" Target="../media/image745.png"/><Relationship Id="rId56" Type="http://schemas.openxmlformats.org/officeDocument/2006/relationships/customXml" Target="../ink/ink36.xml"/><Relationship Id="rId142" Type="http://schemas.openxmlformats.org/officeDocument/2006/relationships/customXml" Target="../ink/ink54.xml"/><Relationship Id="rId163" Type="http://schemas.openxmlformats.org/officeDocument/2006/relationships/image" Target="../media/image809.png"/><Relationship Id="rId184" Type="http://schemas.openxmlformats.org/officeDocument/2006/relationships/customXml" Target="../ink/ink75.xml"/><Relationship Id="rId219" Type="http://schemas.openxmlformats.org/officeDocument/2006/relationships/image" Target="../media/image837.png"/><Relationship Id="rId391" Type="http://schemas.openxmlformats.org/officeDocument/2006/relationships/image" Target="../media/image923.png"/><Relationship Id="rId405" Type="http://schemas.openxmlformats.org/officeDocument/2006/relationships/image" Target="../media/image930.png"/><Relationship Id="rId426" Type="http://schemas.openxmlformats.org/officeDocument/2006/relationships/customXml" Target="../ink/ink149.xml"/><Relationship Id="rId447" Type="http://schemas.openxmlformats.org/officeDocument/2006/relationships/image" Target="../media/image951.png"/><Relationship Id="rId230" Type="http://schemas.openxmlformats.org/officeDocument/2006/relationships/customXml" Target="../ink/ink98.xml"/><Relationship Id="rId251" Type="http://schemas.openxmlformats.org/officeDocument/2006/relationships/image" Target="../media/image853.png"/><Relationship Id="rId468" Type="http://schemas.openxmlformats.org/officeDocument/2006/relationships/customXml" Target="../ink/ink170.xml"/><Relationship Id="rId25" Type="http://schemas.openxmlformats.org/officeDocument/2006/relationships/image" Target="../media/image740.png"/><Relationship Id="rId46" Type="http://schemas.openxmlformats.org/officeDocument/2006/relationships/customXml" Target="../ink/ink31.xml"/><Relationship Id="rId67" Type="http://schemas.openxmlformats.org/officeDocument/2006/relationships/image" Target="../media/image761.png"/><Relationship Id="rId272" Type="http://schemas.openxmlformats.org/officeDocument/2006/relationships/customXml" Target="../ink/ink119.xml"/><Relationship Id="rId132" Type="http://schemas.openxmlformats.org/officeDocument/2006/relationships/customXml" Target="../ink/ink49.xml"/><Relationship Id="rId153" Type="http://schemas.openxmlformats.org/officeDocument/2006/relationships/image" Target="../media/image804.png"/><Relationship Id="rId174" Type="http://schemas.openxmlformats.org/officeDocument/2006/relationships/customXml" Target="../ink/ink70.xml"/><Relationship Id="rId195" Type="http://schemas.openxmlformats.org/officeDocument/2006/relationships/image" Target="../media/image825.png"/><Relationship Id="rId209" Type="http://schemas.openxmlformats.org/officeDocument/2006/relationships/image" Target="../media/image832.png"/><Relationship Id="rId381" Type="http://schemas.openxmlformats.org/officeDocument/2006/relationships/image" Target="../media/image918.png"/><Relationship Id="rId416" Type="http://schemas.openxmlformats.org/officeDocument/2006/relationships/customXml" Target="../ink/ink144.xml"/><Relationship Id="rId220" Type="http://schemas.openxmlformats.org/officeDocument/2006/relationships/customXml" Target="../ink/ink93.xml"/><Relationship Id="rId241" Type="http://schemas.openxmlformats.org/officeDocument/2006/relationships/image" Target="../media/image848.png"/><Relationship Id="rId437" Type="http://schemas.openxmlformats.org/officeDocument/2006/relationships/image" Target="../media/image946.png"/><Relationship Id="rId458" Type="http://schemas.openxmlformats.org/officeDocument/2006/relationships/customXml" Target="../ink/ink165.xml"/><Relationship Id="rId15" Type="http://schemas.openxmlformats.org/officeDocument/2006/relationships/image" Target="../media/image735.png"/><Relationship Id="rId36" Type="http://schemas.openxmlformats.org/officeDocument/2006/relationships/customXml" Target="../ink/ink26.xml"/><Relationship Id="rId57" Type="http://schemas.openxmlformats.org/officeDocument/2006/relationships/image" Target="../media/image756.png"/><Relationship Id="rId262" Type="http://schemas.openxmlformats.org/officeDocument/2006/relationships/customXml" Target="../ink/ink114.xml"/><Relationship Id="rId143" Type="http://schemas.openxmlformats.org/officeDocument/2006/relationships/image" Target="../media/image799.png"/><Relationship Id="rId164" Type="http://schemas.openxmlformats.org/officeDocument/2006/relationships/customXml" Target="../ink/ink65.xml"/><Relationship Id="rId185" Type="http://schemas.openxmlformats.org/officeDocument/2006/relationships/image" Target="../media/image820.png"/><Relationship Id="rId371" Type="http://schemas.openxmlformats.org/officeDocument/2006/relationships/image" Target="../media/image913.png"/><Relationship Id="rId406" Type="http://schemas.openxmlformats.org/officeDocument/2006/relationships/customXml" Target="../ink/ink139.xml"/><Relationship Id="rId210" Type="http://schemas.openxmlformats.org/officeDocument/2006/relationships/customXml" Target="../ink/ink88.xml"/><Relationship Id="rId392" Type="http://schemas.openxmlformats.org/officeDocument/2006/relationships/customXml" Target="../ink/ink132.xml"/><Relationship Id="rId427" Type="http://schemas.openxmlformats.org/officeDocument/2006/relationships/image" Target="../media/image941.png"/><Relationship Id="rId448" Type="http://schemas.openxmlformats.org/officeDocument/2006/relationships/customXml" Target="../ink/ink160.xml"/><Relationship Id="rId469" Type="http://schemas.openxmlformats.org/officeDocument/2006/relationships/image" Target="../media/image962.png"/><Relationship Id="rId26" Type="http://schemas.openxmlformats.org/officeDocument/2006/relationships/customXml" Target="../ink/ink21.xml"/><Relationship Id="rId231" Type="http://schemas.openxmlformats.org/officeDocument/2006/relationships/image" Target="../media/image843.png"/><Relationship Id="rId252" Type="http://schemas.openxmlformats.org/officeDocument/2006/relationships/customXml" Target="../ink/ink109.xml"/><Relationship Id="rId273" Type="http://schemas.openxmlformats.org/officeDocument/2006/relationships/image" Target="../media/image864.png"/><Relationship Id="rId47" Type="http://schemas.openxmlformats.org/officeDocument/2006/relationships/image" Target="../media/image751.png"/><Relationship Id="rId68" Type="http://schemas.openxmlformats.org/officeDocument/2006/relationships/customXml" Target="../ink/ink42.xml"/><Relationship Id="rId133" Type="http://schemas.openxmlformats.org/officeDocument/2006/relationships/image" Target="../media/image794.png"/><Relationship Id="rId154" Type="http://schemas.openxmlformats.org/officeDocument/2006/relationships/customXml" Target="../ink/ink60.xml"/><Relationship Id="rId175" Type="http://schemas.openxmlformats.org/officeDocument/2006/relationships/image" Target="../media/image815.png"/><Relationship Id="rId196" Type="http://schemas.openxmlformats.org/officeDocument/2006/relationships/customXml" Target="../ink/ink81.xml"/><Relationship Id="rId200" Type="http://schemas.openxmlformats.org/officeDocument/2006/relationships/customXml" Target="../ink/ink83.xml"/><Relationship Id="rId382" Type="http://schemas.openxmlformats.org/officeDocument/2006/relationships/customXml" Target="../ink/ink127.xml"/><Relationship Id="rId417" Type="http://schemas.openxmlformats.org/officeDocument/2006/relationships/image" Target="../media/image936.png"/><Relationship Id="rId438" Type="http://schemas.openxmlformats.org/officeDocument/2006/relationships/customXml" Target="../ink/ink155.xml"/><Relationship Id="rId459" Type="http://schemas.openxmlformats.org/officeDocument/2006/relationships/image" Target="../media/image957.png"/><Relationship Id="rId16" Type="http://schemas.openxmlformats.org/officeDocument/2006/relationships/customXml" Target="../ink/ink16.xml"/><Relationship Id="rId221" Type="http://schemas.openxmlformats.org/officeDocument/2006/relationships/image" Target="../media/image838.png"/><Relationship Id="rId242" Type="http://schemas.openxmlformats.org/officeDocument/2006/relationships/customXml" Target="../ink/ink104.xml"/><Relationship Id="rId263" Type="http://schemas.openxmlformats.org/officeDocument/2006/relationships/image" Target="../media/image859.png"/><Relationship Id="rId470" Type="http://schemas.openxmlformats.org/officeDocument/2006/relationships/customXml" Target="../ink/ink171.xml"/><Relationship Id="rId37" Type="http://schemas.openxmlformats.org/officeDocument/2006/relationships/image" Target="../media/image746.png"/><Relationship Id="rId58" Type="http://schemas.openxmlformats.org/officeDocument/2006/relationships/customXml" Target="../ink/ink37.xml"/><Relationship Id="rId123" Type="http://schemas.openxmlformats.org/officeDocument/2006/relationships/image" Target="../media/image789.png"/><Relationship Id="rId144" Type="http://schemas.openxmlformats.org/officeDocument/2006/relationships/customXml" Target="../ink/ink55.xml"/><Relationship Id="rId165" Type="http://schemas.openxmlformats.org/officeDocument/2006/relationships/image" Target="../media/image810.png"/><Relationship Id="rId186" Type="http://schemas.openxmlformats.org/officeDocument/2006/relationships/customXml" Target="../ink/ink76.xml"/><Relationship Id="rId372" Type="http://schemas.openxmlformats.org/officeDocument/2006/relationships/customXml" Target="../ink/ink122.xml"/><Relationship Id="rId393" Type="http://schemas.openxmlformats.org/officeDocument/2006/relationships/image" Target="../media/image924.png"/><Relationship Id="rId407" Type="http://schemas.openxmlformats.org/officeDocument/2006/relationships/image" Target="../media/image931.png"/><Relationship Id="rId428" Type="http://schemas.openxmlformats.org/officeDocument/2006/relationships/customXml" Target="../ink/ink150.xml"/><Relationship Id="rId449" Type="http://schemas.openxmlformats.org/officeDocument/2006/relationships/image" Target="../media/image952.png"/><Relationship Id="rId211" Type="http://schemas.openxmlformats.org/officeDocument/2006/relationships/image" Target="../media/image833.png"/><Relationship Id="rId232" Type="http://schemas.openxmlformats.org/officeDocument/2006/relationships/customXml" Target="../ink/ink99.xml"/><Relationship Id="rId253" Type="http://schemas.openxmlformats.org/officeDocument/2006/relationships/image" Target="../media/image854.png"/><Relationship Id="rId274" Type="http://schemas.openxmlformats.org/officeDocument/2006/relationships/customXml" Target="../ink/ink120.xml"/><Relationship Id="rId460" Type="http://schemas.openxmlformats.org/officeDocument/2006/relationships/customXml" Target="../ink/ink166.xml"/><Relationship Id="rId27" Type="http://schemas.openxmlformats.org/officeDocument/2006/relationships/image" Target="../media/image741.png"/><Relationship Id="rId48" Type="http://schemas.openxmlformats.org/officeDocument/2006/relationships/customXml" Target="../ink/ink32.xml"/><Relationship Id="rId69" Type="http://schemas.openxmlformats.org/officeDocument/2006/relationships/image" Target="../media/image762.png"/><Relationship Id="rId134" Type="http://schemas.openxmlformats.org/officeDocument/2006/relationships/customXml" Target="../ink/ink50.xml"/><Relationship Id="rId155" Type="http://schemas.openxmlformats.org/officeDocument/2006/relationships/image" Target="../media/image805.png"/><Relationship Id="rId176" Type="http://schemas.openxmlformats.org/officeDocument/2006/relationships/customXml" Target="../ink/ink71.xml"/><Relationship Id="rId197" Type="http://schemas.openxmlformats.org/officeDocument/2006/relationships/image" Target="../media/image826.png"/><Relationship Id="rId383" Type="http://schemas.openxmlformats.org/officeDocument/2006/relationships/image" Target="../media/image919.png"/><Relationship Id="rId418" Type="http://schemas.openxmlformats.org/officeDocument/2006/relationships/customXml" Target="../ink/ink145.xml"/><Relationship Id="rId439" Type="http://schemas.openxmlformats.org/officeDocument/2006/relationships/image" Target="../media/image947.png"/><Relationship Id="rId201" Type="http://schemas.openxmlformats.org/officeDocument/2006/relationships/image" Target="../media/image828.png"/><Relationship Id="rId222" Type="http://schemas.openxmlformats.org/officeDocument/2006/relationships/customXml" Target="../ink/ink94.xml"/><Relationship Id="rId243" Type="http://schemas.openxmlformats.org/officeDocument/2006/relationships/image" Target="../media/image849.png"/><Relationship Id="rId264" Type="http://schemas.openxmlformats.org/officeDocument/2006/relationships/customXml" Target="../ink/ink115.xml"/><Relationship Id="rId450" Type="http://schemas.openxmlformats.org/officeDocument/2006/relationships/customXml" Target="../ink/ink161.xml"/><Relationship Id="rId471" Type="http://schemas.openxmlformats.org/officeDocument/2006/relationships/image" Target="../media/image963.png"/><Relationship Id="rId17" Type="http://schemas.openxmlformats.org/officeDocument/2006/relationships/image" Target="../media/image736.png"/><Relationship Id="rId38" Type="http://schemas.openxmlformats.org/officeDocument/2006/relationships/customXml" Target="../ink/ink27.xml"/><Relationship Id="rId59" Type="http://schemas.openxmlformats.org/officeDocument/2006/relationships/image" Target="../media/image757.png"/><Relationship Id="rId124" Type="http://schemas.openxmlformats.org/officeDocument/2006/relationships/customXml" Target="../ink/ink45.xml"/><Relationship Id="rId70" Type="http://schemas.openxmlformats.org/officeDocument/2006/relationships/customXml" Target="../ink/ink43.xml"/><Relationship Id="rId145" Type="http://schemas.openxmlformats.org/officeDocument/2006/relationships/image" Target="../media/image800.png"/><Relationship Id="rId166" Type="http://schemas.openxmlformats.org/officeDocument/2006/relationships/customXml" Target="../ink/ink66.xml"/><Relationship Id="rId187" Type="http://schemas.openxmlformats.org/officeDocument/2006/relationships/image" Target="../media/image821.png"/><Relationship Id="rId373" Type="http://schemas.openxmlformats.org/officeDocument/2006/relationships/image" Target="../media/image914.png"/><Relationship Id="rId394" Type="http://schemas.openxmlformats.org/officeDocument/2006/relationships/customXml" Target="../ink/ink133.xml"/><Relationship Id="rId408" Type="http://schemas.openxmlformats.org/officeDocument/2006/relationships/customXml" Target="../ink/ink140.xml"/><Relationship Id="rId429" Type="http://schemas.openxmlformats.org/officeDocument/2006/relationships/image" Target="../media/image942.png"/><Relationship Id="rId1" Type="http://schemas.openxmlformats.org/officeDocument/2006/relationships/slideLayout" Target="../slideLayouts/slideLayout145.xml"/><Relationship Id="rId212" Type="http://schemas.openxmlformats.org/officeDocument/2006/relationships/customXml" Target="../ink/ink89.xml"/><Relationship Id="rId233" Type="http://schemas.openxmlformats.org/officeDocument/2006/relationships/image" Target="../media/image844.png"/><Relationship Id="rId254" Type="http://schemas.openxmlformats.org/officeDocument/2006/relationships/customXml" Target="../ink/ink110.xml"/><Relationship Id="rId440" Type="http://schemas.openxmlformats.org/officeDocument/2006/relationships/customXml" Target="../ink/ink156.xml"/><Relationship Id="rId28" Type="http://schemas.openxmlformats.org/officeDocument/2006/relationships/customXml" Target="../ink/ink22.xml"/><Relationship Id="rId49" Type="http://schemas.openxmlformats.org/officeDocument/2006/relationships/image" Target="../media/image752.png"/><Relationship Id="rId275" Type="http://schemas.openxmlformats.org/officeDocument/2006/relationships/image" Target="../media/image865.png"/><Relationship Id="rId461" Type="http://schemas.openxmlformats.org/officeDocument/2006/relationships/image" Target="../media/image958.png"/><Relationship Id="rId60" Type="http://schemas.openxmlformats.org/officeDocument/2006/relationships/customXml" Target="../ink/ink38.xml"/><Relationship Id="rId135" Type="http://schemas.openxmlformats.org/officeDocument/2006/relationships/image" Target="../media/image795.png"/><Relationship Id="rId156" Type="http://schemas.openxmlformats.org/officeDocument/2006/relationships/customXml" Target="../ink/ink61.xml"/><Relationship Id="rId177" Type="http://schemas.openxmlformats.org/officeDocument/2006/relationships/image" Target="../media/image816.png"/><Relationship Id="rId198" Type="http://schemas.openxmlformats.org/officeDocument/2006/relationships/customXml" Target="../ink/ink82.xml"/><Relationship Id="rId384" Type="http://schemas.openxmlformats.org/officeDocument/2006/relationships/customXml" Target="../ink/ink128.xml"/><Relationship Id="rId419" Type="http://schemas.openxmlformats.org/officeDocument/2006/relationships/image" Target="../media/image937.png"/><Relationship Id="rId202" Type="http://schemas.openxmlformats.org/officeDocument/2006/relationships/customXml" Target="../ink/ink84.xml"/><Relationship Id="rId223" Type="http://schemas.openxmlformats.org/officeDocument/2006/relationships/image" Target="../media/image839.png"/><Relationship Id="rId244" Type="http://schemas.openxmlformats.org/officeDocument/2006/relationships/customXml" Target="../ink/ink105.xml"/><Relationship Id="rId430" Type="http://schemas.openxmlformats.org/officeDocument/2006/relationships/customXml" Target="../ink/ink151.xml"/><Relationship Id="rId18" Type="http://schemas.openxmlformats.org/officeDocument/2006/relationships/customXml" Target="../ink/ink17.xml"/><Relationship Id="rId39" Type="http://schemas.openxmlformats.org/officeDocument/2006/relationships/image" Target="../media/image747.png"/><Relationship Id="rId265" Type="http://schemas.openxmlformats.org/officeDocument/2006/relationships/image" Target="../media/image860.png"/><Relationship Id="rId451" Type="http://schemas.openxmlformats.org/officeDocument/2006/relationships/image" Target="../media/image953.png"/><Relationship Id="rId50" Type="http://schemas.openxmlformats.org/officeDocument/2006/relationships/customXml" Target="../ink/ink33.xml"/><Relationship Id="rId125" Type="http://schemas.openxmlformats.org/officeDocument/2006/relationships/image" Target="../media/image790.png"/><Relationship Id="rId146" Type="http://schemas.openxmlformats.org/officeDocument/2006/relationships/customXml" Target="../ink/ink56.xml"/><Relationship Id="rId167" Type="http://schemas.openxmlformats.org/officeDocument/2006/relationships/image" Target="../media/image811.png"/><Relationship Id="rId188" Type="http://schemas.openxmlformats.org/officeDocument/2006/relationships/customXml" Target="../ink/ink77.xml"/><Relationship Id="rId374" Type="http://schemas.openxmlformats.org/officeDocument/2006/relationships/customXml" Target="../ink/ink123.xml"/><Relationship Id="rId395" Type="http://schemas.openxmlformats.org/officeDocument/2006/relationships/image" Target="../media/image925.png"/><Relationship Id="rId409" Type="http://schemas.openxmlformats.org/officeDocument/2006/relationships/image" Target="../media/image932.png"/><Relationship Id="rId71" Type="http://schemas.openxmlformats.org/officeDocument/2006/relationships/image" Target="../media/image763.png"/><Relationship Id="rId213" Type="http://schemas.openxmlformats.org/officeDocument/2006/relationships/image" Target="../media/image834.png"/><Relationship Id="rId234" Type="http://schemas.openxmlformats.org/officeDocument/2006/relationships/customXml" Target="../ink/ink100.xml"/><Relationship Id="rId420" Type="http://schemas.openxmlformats.org/officeDocument/2006/relationships/customXml" Target="../ink/ink146.xml"/><Relationship Id="rId2" Type="http://schemas.openxmlformats.org/officeDocument/2006/relationships/image" Target="../media/image98.jpeg"/><Relationship Id="rId29" Type="http://schemas.openxmlformats.org/officeDocument/2006/relationships/image" Target="../media/image742.png"/><Relationship Id="rId255" Type="http://schemas.openxmlformats.org/officeDocument/2006/relationships/image" Target="../media/image855.png"/><Relationship Id="rId276" Type="http://schemas.openxmlformats.org/officeDocument/2006/relationships/customXml" Target="../ink/ink121.xml"/><Relationship Id="rId441" Type="http://schemas.openxmlformats.org/officeDocument/2006/relationships/image" Target="../media/image948.png"/><Relationship Id="rId462" Type="http://schemas.openxmlformats.org/officeDocument/2006/relationships/customXml" Target="../ink/ink167.xml"/><Relationship Id="rId40" Type="http://schemas.openxmlformats.org/officeDocument/2006/relationships/customXml" Target="../ink/ink28.xml"/><Relationship Id="rId136" Type="http://schemas.openxmlformats.org/officeDocument/2006/relationships/customXml" Target="../ink/ink51.xml"/><Relationship Id="rId157" Type="http://schemas.openxmlformats.org/officeDocument/2006/relationships/image" Target="../media/image806.png"/><Relationship Id="rId178" Type="http://schemas.openxmlformats.org/officeDocument/2006/relationships/customXml" Target="../ink/ink72.xml"/><Relationship Id="rId61" Type="http://schemas.openxmlformats.org/officeDocument/2006/relationships/image" Target="../media/image758.png"/><Relationship Id="rId199" Type="http://schemas.openxmlformats.org/officeDocument/2006/relationships/image" Target="../media/image827.png"/><Relationship Id="rId203" Type="http://schemas.openxmlformats.org/officeDocument/2006/relationships/image" Target="../media/image829.png"/><Relationship Id="rId385" Type="http://schemas.openxmlformats.org/officeDocument/2006/relationships/image" Target="../media/image920.png"/><Relationship Id="rId19" Type="http://schemas.openxmlformats.org/officeDocument/2006/relationships/image" Target="../media/image737.png"/><Relationship Id="rId224" Type="http://schemas.openxmlformats.org/officeDocument/2006/relationships/customXml" Target="../ink/ink95.xml"/><Relationship Id="rId245" Type="http://schemas.openxmlformats.org/officeDocument/2006/relationships/image" Target="../media/image850.png"/><Relationship Id="rId266" Type="http://schemas.openxmlformats.org/officeDocument/2006/relationships/customXml" Target="../ink/ink116.xml"/><Relationship Id="rId410" Type="http://schemas.openxmlformats.org/officeDocument/2006/relationships/customXml" Target="../ink/ink141.xml"/><Relationship Id="rId431" Type="http://schemas.openxmlformats.org/officeDocument/2006/relationships/image" Target="../media/image943.png"/><Relationship Id="rId452" Type="http://schemas.openxmlformats.org/officeDocument/2006/relationships/customXml" Target="../ink/ink162.xml"/><Relationship Id="rId30" Type="http://schemas.openxmlformats.org/officeDocument/2006/relationships/customXml" Target="../ink/ink23.xml"/><Relationship Id="rId126" Type="http://schemas.openxmlformats.org/officeDocument/2006/relationships/customXml" Target="../ink/ink46.xml"/><Relationship Id="rId147" Type="http://schemas.openxmlformats.org/officeDocument/2006/relationships/image" Target="../media/image801.png"/><Relationship Id="rId168" Type="http://schemas.openxmlformats.org/officeDocument/2006/relationships/customXml" Target="../ink/ink67.xml"/><Relationship Id="rId51" Type="http://schemas.openxmlformats.org/officeDocument/2006/relationships/image" Target="../media/image753.png"/><Relationship Id="rId72" Type="http://schemas.openxmlformats.org/officeDocument/2006/relationships/customXml" Target="../ink/ink44.xml"/><Relationship Id="rId189" Type="http://schemas.openxmlformats.org/officeDocument/2006/relationships/image" Target="../media/image822.png"/><Relationship Id="rId375" Type="http://schemas.openxmlformats.org/officeDocument/2006/relationships/image" Target="../media/image915.png"/><Relationship Id="rId396" Type="http://schemas.openxmlformats.org/officeDocument/2006/relationships/customXml" Target="../ink/ink134.xml"/><Relationship Id="rId3" Type="http://schemas.openxmlformats.org/officeDocument/2006/relationships/image" Target="../media/image99.jpeg"/><Relationship Id="rId214" Type="http://schemas.openxmlformats.org/officeDocument/2006/relationships/customXml" Target="../ink/ink90.xml"/><Relationship Id="rId235" Type="http://schemas.openxmlformats.org/officeDocument/2006/relationships/image" Target="../media/image845.png"/><Relationship Id="rId256" Type="http://schemas.openxmlformats.org/officeDocument/2006/relationships/customXml" Target="../ink/ink111.xml"/><Relationship Id="rId400" Type="http://schemas.openxmlformats.org/officeDocument/2006/relationships/customXml" Target="../ink/ink136.xml"/><Relationship Id="rId421" Type="http://schemas.openxmlformats.org/officeDocument/2006/relationships/image" Target="../media/image938.png"/><Relationship Id="rId442" Type="http://schemas.openxmlformats.org/officeDocument/2006/relationships/customXml" Target="../ink/ink157.xml"/><Relationship Id="rId463" Type="http://schemas.openxmlformats.org/officeDocument/2006/relationships/image" Target="../media/image959.png"/><Relationship Id="rId137" Type="http://schemas.openxmlformats.org/officeDocument/2006/relationships/image" Target="../media/image796.png"/><Relationship Id="rId158" Type="http://schemas.openxmlformats.org/officeDocument/2006/relationships/customXml" Target="../ink/ink62.xml"/><Relationship Id="rId20" Type="http://schemas.openxmlformats.org/officeDocument/2006/relationships/customXml" Target="../ink/ink18.xml"/><Relationship Id="rId41" Type="http://schemas.openxmlformats.org/officeDocument/2006/relationships/image" Target="../media/image748.png"/><Relationship Id="rId62" Type="http://schemas.openxmlformats.org/officeDocument/2006/relationships/customXml" Target="../ink/ink39.xml"/><Relationship Id="rId179" Type="http://schemas.openxmlformats.org/officeDocument/2006/relationships/image" Target="../media/image817.png"/><Relationship Id="rId386" Type="http://schemas.openxmlformats.org/officeDocument/2006/relationships/customXml" Target="../ink/ink129.xml"/><Relationship Id="rId190" Type="http://schemas.openxmlformats.org/officeDocument/2006/relationships/customXml" Target="../ink/ink78.xml"/><Relationship Id="rId204" Type="http://schemas.openxmlformats.org/officeDocument/2006/relationships/customXml" Target="../ink/ink85.xml"/><Relationship Id="rId225" Type="http://schemas.openxmlformats.org/officeDocument/2006/relationships/image" Target="../media/image840.png"/><Relationship Id="rId246" Type="http://schemas.openxmlformats.org/officeDocument/2006/relationships/customXml" Target="../ink/ink106.xml"/><Relationship Id="rId267" Type="http://schemas.openxmlformats.org/officeDocument/2006/relationships/image" Target="../media/image861.png"/><Relationship Id="rId411" Type="http://schemas.openxmlformats.org/officeDocument/2006/relationships/image" Target="../media/image933.png"/><Relationship Id="rId432" Type="http://schemas.openxmlformats.org/officeDocument/2006/relationships/customXml" Target="../ink/ink152.xml"/><Relationship Id="rId453" Type="http://schemas.openxmlformats.org/officeDocument/2006/relationships/image" Target="../media/image954.png"/><Relationship Id="rId127" Type="http://schemas.openxmlformats.org/officeDocument/2006/relationships/image" Target="../media/image791.png"/><Relationship Id="rId31" Type="http://schemas.openxmlformats.org/officeDocument/2006/relationships/image" Target="../media/image743.png"/><Relationship Id="rId52" Type="http://schemas.openxmlformats.org/officeDocument/2006/relationships/customXml" Target="../ink/ink34.xml"/><Relationship Id="rId148" Type="http://schemas.openxmlformats.org/officeDocument/2006/relationships/customXml" Target="../ink/ink57.xml"/><Relationship Id="rId169" Type="http://schemas.openxmlformats.org/officeDocument/2006/relationships/image" Target="../media/image812.png"/><Relationship Id="rId376" Type="http://schemas.openxmlformats.org/officeDocument/2006/relationships/customXml" Target="../ink/ink124.xml"/><Relationship Id="rId397" Type="http://schemas.openxmlformats.org/officeDocument/2006/relationships/image" Target="../media/image926.png"/><Relationship Id="rId4" Type="http://schemas.openxmlformats.org/officeDocument/2006/relationships/image" Target="../media/image101.png"/><Relationship Id="rId180" Type="http://schemas.openxmlformats.org/officeDocument/2006/relationships/customXml" Target="../ink/ink73.xml"/><Relationship Id="rId215" Type="http://schemas.openxmlformats.org/officeDocument/2006/relationships/image" Target="../media/image835.png"/><Relationship Id="rId236" Type="http://schemas.openxmlformats.org/officeDocument/2006/relationships/customXml" Target="../ink/ink101.xml"/><Relationship Id="rId257" Type="http://schemas.openxmlformats.org/officeDocument/2006/relationships/image" Target="../media/image856.png"/><Relationship Id="rId401" Type="http://schemas.openxmlformats.org/officeDocument/2006/relationships/image" Target="../media/image928.png"/><Relationship Id="rId422" Type="http://schemas.openxmlformats.org/officeDocument/2006/relationships/customXml" Target="../ink/ink147.xml"/><Relationship Id="rId443" Type="http://schemas.openxmlformats.org/officeDocument/2006/relationships/image" Target="../media/image949.png"/><Relationship Id="rId464" Type="http://schemas.openxmlformats.org/officeDocument/2006/relationships/customXml" Target="../ink/ink168.xml"/><Relationship Id="rId42" Type="http://schemas.openxmlformats.org/officeDocument/2006/relationships/customXml" Target="../ink/ink29.xml"/><Relationship Id="rId138" Type="http://schemas.openxmlformats.org/officeDocument/2006/relationships/customXml" Target="../ink/ink52.xml"/><Relationship Id="rId387" Type="http://schemas.openxmlformats.org/officeDocument/2006/relationships/image" Target="../media/image921.png"/><Relationship Id="rId191" Type="http://schemas.openxmlformats.org/officeDocument/2006/relationships/image" Target="../media/image823.png"/><Relationship Id="rId205" Type="http://schemas.openxmlformats.org/officeDocument/2006/relationships/image" Target="../media/image830.png"/><Relationship Id="rId247" Type="http://schemas.openxmlformats.org/officeDocument/2006/relationships/image" Target="../media/image851.png"/><Relationship Id="rId412" Type="http://schemas.openxmlformats.org/officeDocument/2006/relationships/customXml" Target="../ink/ink142.xml"/><Relationship Id="rId454" Type="http://schemas.openxmlformats.org/officeDocument/2006/relationships/customXml" Target="../ink/ink163.xml"/><Relationship Id="rId11" Type="http://schemas.openxmlformats.org/officeDocument/2006/relationships/image" Target="../media/image733.png"/><Relationship Id="rId53" Type="http://schemas.openxmlformats.org/officeDocument/2006/relationships/image" Target="../media/image754.png"/><Relationship Id="rId149" Type="http://schemas.openxmlformats.org/officeDocument/2006/relationships/image" Target="../media/image802.png"/><Relationship Id="rId398" Type="http://schemas.openxmlformats.org/officeDocument/2006/relationships/customXml" Target="../ink/ink135.xml"/><Relationship Id="rId160" Type="http://schemas.openxmlformats.org/officeDocument/2006/relationships/customXml" Target="../ink/ink63.xml"/><Relationship Id="rId216" Type="http://schemas.openxmlformats.org/officeDocument/2006/relationships/customXml" Target="../ink/ink91.xml"/><Relationship Id="rId423" Type="http://schemas.openxmlformats.org/officeDocument/2006/relationships/image" Target="../media/image939.png"/><Relationship Id="rId258" Type="http://schemas.openxmlformats.org/officeDocument/2006/relationships/customXml" Target="../ink/ink112.xml"/><Relationship Id="rId465" Type="http://schemas.openxmlformats.org/officeDocument/2006/relationships/image" Target="../media/image960.png"/><Relationship Id="rId22" Type="http://schemas.openxmlformats.org/officeDocument/2006/relationships/customXml" Target="../ink/ink19.xml"/><Relationship Id="rId64" Type="http://schemas.openxmlformats.org/officeDocument/2006/relationships/customXml" Target="../ink/ink40.xml"/><Relationship Id="rId171" Type="http://schemas.openxmlformats.org/officeDocument/2006/relationships/image" Target="../media/image813.png"/><Relationship Id="rId227" Type="http://schemas.openxmlformats.org/officeDocument/2006/relationships/image" Target="../media/image841.png"/><Relationship Id="rId269" Type="http://schemas.openxmlformats.org/officeDocument/2006/relationships/image" Target="../media/image862.png"/><Relationship Id="rId434" Type="http://schemas.openxmlformats.org/officeDocument/2006/relationships/customXml" Target="../ink/ink153.xml"/><Relationship Id="rId33" Type="http://schemas.openxmlformats.org/officeDocument/2006/relationships/image" Target="../media/image744.png"/><Relationship Id="rId129" Type="http://schemas.openxmlformats.org/officeDocument/2006/relationships/image" Target="../media/image792.png"/><Relationship Id="rId140" Type="http://schemas.openxmlformats.org/officeDocument/2006/relationships/customXml" Target="../ink/ink53.xml"/><Relationship Id="rId182" Type="http://schemas.openxmlformats.org/officeDocument/2006/relationships/customXml" Target="../ink/ink74.xml"/><Relationship Id="rId378" Type="http://schemas.openxmlformats.org/officeDocument/2006/relationships/customXml" Target="../ink/ink125.xml"/><Relationship Id="rId403" Type="http://schemas.openxmlformats.org/officeDocument/2006/relationships/image" Target="../media/image929.png"/><Relationship Id="rId238" Type="http://schemas.openxmlformats.org/officeDocument/2006/relationships/customXml" Target="../ink/ink102.xml"/><Relationship Id="rId445" Type="http://schemas.openxmlformats.org/officeDocument/2006/relationships/image" Target="../media/image950.png"/><Relationship Id="rId44" Type="http://schemas.openxmlformats.org/officeDocument/2006/relationships/customXml" Target="../ink/ink30.xml"/><Relationship Id="rId151" Type="http://schemas.openxmlformats.org/officeDocument/2006/relationships/image" Target="../media/image803.png"/><Relationship Id="rId389" Type="http://schemas.openxmlformats.org/officeDocument/2006/relationships/image" Target="../media/image922.png"/><Relationship Id="rId193" Type="http://schemas.openxmlformats.org/officeDocument/2006/relationships/image" Target="../media/image824.png"/><Relationship Id="rId207" Type="http://schemas.openxmlformats.org/officeDocument/2006/relationships/image" Target="../media/image831.png"/><Relationship Id="rId249" Type="http://schemas.openxmlformats.org/officeDocument/2006/relationships/image" Target="../media/image852.png"/><Relationship Id="rId414" Type="http://schemas.openxmlformats.org/officeDocument/2006/relationships/customXml" Target="../ink/ink143.xml"/><Relationship Id="rId456" Type="http://schemas.openxmlformats.org/officeDocument/2006/relationships/customXml" Target="../ink/ink164.xml"/><Relationship Id="rId13" Type="http://schemas.openxmlformats.org/officeDocument/2006/relationships/image" Target="../media/image734.png"/><Relationship Id="rId260" Type="http://schemas.openxmlformats.org/officeDocument/2006/relationships/customXml" Target="../ink/ink113.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45.xml"/><Relationship Id="rId5" Type="http://schemas.openxmlformats.org/officeDocument/2006/relationships/image" Target="../media/image103.jpeg"/><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145.xml"/><Relationship Id="rId6" Type="http://schemas.openxmlformats.org/officeDocument/2006/relationships/image" Target="../media/image171.png"/><Relationship Id="rId5" Type="http://schemas.openxmlformats.org/officeDocument/2006/relationships/image" Target="../media/image160.png"/><Relationship Id="rId4" Type="http://schemas.openxmlformats.org/officeDocument/2006/relationships/image" Target="../media/image200.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45.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4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1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AFCE-DB8B-E844-F383-A028DC07DE85}"/>
              </a:ext>
            </a:extLst>
          </p:cNvPr>
          <p:cNvSpPr>
            <a:spLocks noGrp="1"/>
          </p:cNvSpPr>
          <p:nvPr>
            <p:ph type="title"/>
          </p:nvPr>
        </p:nvSpPr>
        <p:spPr/>
        <p:txBody>
          <a:bodyPr/>
          <a:lstStyle/>
          <a:p>
            <a:r>
              <a:rPr lang="en-US"/>
              <a:t>Topological Quantum Materials</a:t>
            </a:r>
          </a:p>
        </p:txBody>
      </p:sp>
      <p:sp>
        <p:nvSpPr>
          <p:cNvPr id="3" name="Content Placeholder 2">
            <a:extLst>
              <a:ext uri="{FF2B5EF4-FFF2-40B4-BE49-F238E27FC236}">
                <a16:creationId xmlns:a16="http://schemas.microsoft.com/office/drawing/2014/main" id="{74A01EA7-443E-1BAF-A9A0-470408995AB8}"/>
              </a:ext>
            </a:extLst>
          </p:cNvPr>
          <p:cNvSpPr>
            <a:spLocks noGrp="1"/>
          </p:cNvSpPr>
          <p:nvPr>
            <p:ph idx="1"/>
          </p:nvPr>
        </p:nvSpPr>
        <p:spPr/>
        <p:txBody>
          <a:bodyPr/>
          <a:lstStyle/>
          <a:p>
            <a:r>
              <a:rPr lang="en-US"/>
              <a:t>Suyang Xu</a:t>
            </a:r>
          </a:p>
          <a:p>
            <a:r>
              <a:rPr lang="en-US"/>
              <a:t>Chemistry and Chemical Biology, Harvard</a:t>
            </a:r>
          </a:p>
        </p:txBody>
      </p:sp>
      <p:sp>
        <p:nvSpPr>
          <p:cNvPr id="4" name="TextBox 3">
            <a:extLst>
              <a:ext uri="{FF2B5EF4-FFF2-40B4-BE49-F238E27FC236}">
                <a16:creationId xmlns:a16="http://schemas.microsoft.com/office/drawing/2014/main" id="{5B94B40E-0D48-23F0-7909-E1D1373BC6C9}"/>
              </a:ext>
            </a:extLst>
          </p:cNvPr>
          <p:cNvSpPr txBox="1"/>
          <p:nvPr/>
        </p:nvSpPr>
        <p:spPr>
          <a:xfrm>
            <a:off x="3479032" y="4231729"/>
            <a:ext cx="8712968" cy="769441"/>
          </a:xfrm>
          <a:prstGeom prst="rect">
            <a:avLst/>
          </a:prstGeom>
          <a:noFill/>
        </p:spPr>
        <p:txBody>
          <a:bodyPr wrap="square" rtlCol="0">
            <a:spAutoFit/>
          </a:bodyPr>
          <a:lstStyle/>
          <a:p>
            <a:pPr algn="l"/>
            <a:r>
              <a:rPr lang="en-US" sz="4400">
                <a:latin typeface="Times New Roman" panose="02020603050405020304" pitchFamily="18" charset="0"/>
                <a:cs typeface="Times New Roman" panose="02020603050405020304" pitchFamily="18" charset="0"/>
              </a:rPr>
              <a:t>Chemical approach to </a:t>
            </a:r>
            <a:r>
              <a:rPr lang="en-US" sz="4400">
                <a:latin typeface="Times New Roman" panose="02020603050405020304" pitchFamily="18" charset="0"/>
                <a:cs typeface="Times New Roman" panose="02020603050405020304" pitchFamily="18" charset="0"/>
                <a:sym typeface="Wingdings" pitchFamily="2" charset="2"/>
              </a:rPr>
              <a:t></a:t>
            </a:r>
            <a:r>
              <a:rPr lang="en-US" sz="44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381204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ECD6D-E571-054F-FE07-4FF50D4034C8}"/>
              </a:ext>
            </a:extLst>
          </p:cNvPr>
          <p:cNvPicPr>
            <a:picLocks noChangeAspect="1"/>
          </p:cNvPicPr>
          <p:nvPr/>
        </p:nvPicPr>
        <p:blipFill>
          <a:blip r:embed="rId3"/>
          <a:srcRect r="7674" b="67089"/>
          <a:stretch>
            <a:fillRect/>
          </a:stretch>
        </p:blipFill>
        <p:spPr>
          <a:xfrm>
            <a:off x="7115436" y="835142"/>
            <a:ext cx="10153128" cy="1872208"/>
          </a:xfrm>
          <a:prstGeom prst="rect">
            <a:avLst/>
          </a:prstGeom>
        </p:spPr>
      </p:pic>
      <p:pic>
        <p:nvPicPr>
          <p:cNvPr id="5" name="Picture 4">
            <a:extLst>
              <a:ext uri="{FF2B5EF4-FFF2-40B4-BE49-F238E27FC236}">
                <a16:creationId xmlns:a16="http://schemas.microsoft.com/office/drawing/2014/main" id="{9D97CB32-6CA6-BD97-BDC9-2E137CED1F29}"/>
              </a:ext>
            </a:extLst>
          </p:cNvPr>
          <p:cNvPicPr>
            <a:picLocks noChangeAspect="1"/>
          </p:cNvPicPr>
          <p:nvPr/>
        </p:nvPicPr>
        <p:blipFill>
          <a:blip r:embed="rId4"/>
          <a:stretch>
            <a:fillRect/>
          </a:stretch>
        </p:blipFill>
        <p:spPr>
          <a:xfrm>
            <a:off x="9064509" y="3769608"/>
            <a:ext cx="10585176" cy="1826014"/>
          </a:xfrm>
          <a:prstGeom prst="rect">
            <a:avLst/>
          </a:prstGeom>
        </p:spPr>
      </p:pic>
      <p:pic>
        <p:nvPicPr>
          <p:cNvPr id="6" name="Picture 5">
            <a:extLst>
              <a:ext uri="{FF2B5EF4-FFF2-40B4-BE49-F238E27FC236}">
                <a16:creationId xmlns:a16="http://schemas.microsoft.com/office/drawing/2014/main" id="{0D36C6F1-6DC7-2405-F17D-EE5968068971}"/>
              </a:ext>
            </a:extLst>
          </p:cNvPr>
          <p:cNvPicPr>
            <a:picLocks noChangeAspect="1"/>
          </p:cNvPicPr>
          <p:nvPr/>
        </p:nvPicPr>
        <p:blipFill>
          <a:blip r:embed="rId5"/>
          <a:srcRect b="84621"/>
          <a:stretch>
            <a:fillRect/>
          </a:stretch>
        </p:blipFill>
        <p:spPr>
          <a:xfrm>
            <a:off x="8735616" y="5280035"/>
            <a:ext cx="10585176" cy="1110347"/>
          </a:xfrm>
          <a:prstGeom prst="rect">
            <a:avLst/>
          </a:prstGeom>
        </p:spPr>
      </p:pic>
      <p:pic>
        <p:nvPicPr>
          <p:cNvPr id="7" name="Picture 6">
            <a:extLst>
              <a:ext uri="{FF2B5EF4-FFF2-40B4-BE49-F238E27FC236}">
                <a16:creationId xmlns:a16="http://schemas.microsoft.com/office/drawing/2014/main" id="{404E663C-0EFC-CBC1-DE0D-689F34D0131A}"/>
              </a:ext>
            </a:extLst>
          </p:cNvPr>
          <p:cNvPicPr>
            <a:picLocks noChangeAspect="1"/>
          </p:cNvPicPr>
          <p:nvPr/>
        </p:nvPicPr>
        <p:blipFill>
          <a:blip r:embed="rId6"/>
          <a:stretch>
            <a:fillRect/>
          </a:stretch>
        </p:blipFill>
        <p:spPr>
          <a:xfrm>
            <a:off x="9086349" y="6904139"/>
            <a:ext cx="9531775" cy="2915890"/>
          </a:xfrm>
          <a:prstGeom prst="rect">
            <a:avLst/>
          </a:prstGeom>
        </p:spPr>
      </p:pic>
      <p:cxnSp>
        <p:nvCxnSpPr>
          <p:cNvPr id="9" name="Straight Connector 8">
            <a:extLst>
              <a:ext uri="{FF2B5EF4-FFF2-40B4-BE49-F238E27FC236}">
                <a16:creationId xmlns:a16="http://schemas.microsoft.com/office/drawing/2014/main" id="{C6C5EA94-7497-047C-67BD-5A813E5B78F7}"/>
              </a:ext>
            </a:extLst>
          </p:cNvPr>
          <p:cNvCxnSpPr>
            <a:cxnSpLocks/>
          </p:cNvCxnSpPr>
          <p:nvPr/>
        </p:nvCxnSpPr>
        <p:spPr bwMode="auto">
          <a:xfrm>
            <a:off x="12792294" y="8811917"/>
            <a:ext cx="5825830" cy="0"/>
          </a:xfrm>
          <a:prstGeom prst="line">
            <a:avLst/>
          </a:prstGeom>
          <a:blipFill dpi="0" rotWithShape="0">
            <a:blip r:embed="rId7"/>
            <a:srcRect/>
            <a:tile tx="0" ty="0" sx="100000" sy="100000" flip="none" algn="tl"/>
          </a:blip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a:extLst>
              <a:ext uri="{FF2B5EF4-FFF2-40B4-BE49-F238E27FC236}">
                <a16:creationId xmlns:a16="http://schemas.microsoft.com/office/drawing/2014/main" id="{9514B4E4-01B5-F59D-6827-9A7A9298D1FA}"/>
              </a:ext>
            </a:extLst>
          </p:cNvPr>
          <p:cNvCxnSpPr>
            <a:cxnSpLocks/>
          </p:cNvCxnSpPr>
          <p:nvPr/>
        </p:nvCxnSpPr>
        <p:spPr bwMode="auto">
          <a:xfrm>
            <a:off x="9119886" y="9315973"/>
            <a:ext cx="9498238" cy="0"/>
          </a:xfrm>
          <a:prstGeom prst="line">
            <a:avLst/>
          </a:prstGeom>
          <a:blipFill dpi="0" rotWithShape="0">
            <a:blip r:embed="rId7"/>
            <a:srcRect/>
            <a:tile tx="0" ty="0" sx="100000" sy="100000" flip="none" algn="tl"/>
          </a:blip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a:extLst>
              <a:ext uri="{FF2B5EF4-FFF2-40B4-BE49-F238E27FC236}">
                <a16:creationId xmlns:a16="http://schemas.microsoft.com/office/drawing/2014/main" id="{A890119E-E7C6-B49B-9A70-DB48C1CB74F7}"/>
              </a:ext>
            </a:extLst>
          </p:cNvPr>
          <p:cNvCxnSpPr>
            <a:cxnSpLocks/>
          </p:cNvCxnSpPr>
          <p:nvPr/>
        </p:nvCxnSpPr>
        <p:spPr bwMode="auto">
          <a:xfrm>
            <a:off x="9119886" y="9871024"/>
            <a:ext cx="8640960" cy="0"/>
          </a:xfrm>
          <a:prstGeom prst="line">
            <a:avLst/>
          </a:prstGeom>
          <a:blipFill dpi="0" rotWithShape="0">
            <a:blip r:embed="rId7"/>
            <a:srcRect/>
            <a:tile tx="0" ty="0" sx="100000" sy="100000" flip="none" algn="tl"/>
          </a:blip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5" name="Picture 14">
            <a:extLst>
              <a:ext uri="{FF2B5EF4-FFF2-40B4-BE49-F238E27FC236}">
                <a16:creationId xmlns:a16="http://schemas.microsoft.com/office/drawing/2014/main" id="{A182C437-F368-0E5A-77ED-728614C8181E}"/>
              </a:ext>
            </a:extLst>
          </p:cNvPr>
          <p:cNvPicPr>
            <a:picLocks noChangeAspect="1"/>
          </p:cNvPicPr>
          <p:nvPr/>
        </p:nvPicPr>
        <p:blipFill>
          <a:blip r:embed="rId8"/>
          <a:stretch>
            <a:fillRect/>
          </a:stretch>
        </p:blipFill>
        <p:spPr>
          <a:xfrm>
            <a:off x="2254896" y="4913784"/>
            <a:ext cx="3175000" cy="4838700"/>
          </a:xfrm>
          <a:prstGeom prst="rect">
            <a:avLst/>
          </a:prstGeom>
        </p:spPr>
      </p:pic>
      <p:sp>
        <p:nvSpPr>
          <p:cNvPr id="16" name="TextBox 15">
            <a:extLst>
              <a:ext uri="{FF2B5EF4-FFF2-40B4-BE49-F238E27FC236}">
                <a16:creationId xmlns:a16="http://schemas.microsoft.com/office/drawing/2014/main" id="{0CDC62C6-4750-8DEC-E3B6-8015F2484BDD}"/>
              </a:ext>
            </a:extLst>
          </p:cNvPr>
          <p:cNvSpPr txBox="1"/>
          <p:nvPr/>
        </p:nvSpPr>
        <p:spPr>
          <a:xfrm>
            <a:off x="82406" y="10373325"/>
            <a:ext cx="7033030" cy="1200329"/>
          </a:xfrm>
          <a:prstGeom prst="rect">
            <a:avLst/>
          </a:prstGeom>
          <a:noFill/>
        </p:spPr>
        <p:txBody>
          <a:bodyPr wrap="square" rtlCol="0">
            <a:spAutoFit/>
          </a:bodyPr>
          <a:lstStyle/>
          <a:p>
            <a:r>
              <a:rPr lang="en-US" sz="3600"/>
              <a:t>Ronald Hoffmann</a:t>
            </a:r>
          </a:p>
          <a:p>
            <a:r>
              <a:rPr lang="en-US" sz="3600"/>
              <a:t>Nobel Prize in Chemistry (1981)</a:t>
            </a:r>
          </a:p>
        </p:txBody>
      </p:sp>
      <p:sp>
        <p:nvSpPr>
          <p:cNvPr id="3" name="Rectangle 2">
            <a:extLst>
              <a:ext uri="{FF2B5EF4-FFF2-40B4-BE49-F238E27FC236}">
                <a16:creationId xmlns:a16="http://schemas.microsoft.com/office/drawing/2014/main" id="{05E6CB42-CEFC-0912-E440-CFFF1C933863}"/>
              </a:ext>
            </a:extLst>
          </p:cNvPr>
          <p:cNvSpPr/>
          <p:nvPr/>
        </p:nvSpPr>
        <p:spPr bwMode="auto">
          <a:xfrm>
            <a:off x="7855725" y="6269878"/>
            <a:ext cx="14281561" cy="4348233"/>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82648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7409C-260D-94DF-94DF-61277E0C054E}"/>
            </a:ext>
          </a:extLst>
        </p:cNvPr>
        <p:cNvGrpSpPr/>
        <p:nvPr/>
      </p:nvGrpSpPr>
      <p:grpSpPr>
        <a:xfrm>
          <a:off x="0" y="0"/>
          <a:ext cx="0" cy="0"/>
          <a:chOff x="0" y="0"/>
          <a:chExt cx="0" cy="0"/>
        </a:xfrm>
      </p:grpSpPr>
      <p:sp>
        <p:nvSpPr>
          <p:cNvPr id="4" name="Line 3">
            <a:extLst>
              <a:ext uri="{FF2B5EF4-FFF2-40B4-BE49-F238E27FC236}">
                <a16:creationId xmlns:a16="http://schemas.microsoft.com/office/drawing/2014/main" id="{5C9AD64A-61BE-6BF3-EA1D-09822E443C7D}"/>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5" name="Line 4">
            <a:extLst>
              <a:ext uri="{FF2B5EF4-FFF2-40B4-BE49-F238E27FC236}">
                <a16:creationId xmlns:a16="http://schemas.microsoft.com/office/drawing/2014/main" id="{E8A9B90D-8DD9-B219-337F-8EFB249C081E}"/>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6" name="Rectangle 4">
            <a:extLst>
              <a:ext uri="{FF2B5EF4-FFF2-40B4-BE49-F238E27FC236}">
                <a16:creationId xmlns:a16="http://schemas.microsoft.com/office/drawing/2014/main" id="{61147BA3-92BD-9BDE-27AE-E012EF9663A3}"/>
              </a:ext>
            </a:extLst>
          </p:cNvPr>
          <p:cNvSpPr>
            <a:spLocks/>
          </p:cNvSpPr>
          <p:nvPr/>
        </p:nvSpPr>
        <p:spPr bwMode="auto">
          <a:xfrm>
            <a:off x="10537106" y="17240"/>
            <a:ext cx="3691716"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a:solidFill>
                  <a:srgbClr val="333399"/>
                </a:solidFill>
                <a:latin typeface="Times" pitchFamily="2" charset="0"/>
                <a:ea typeface="ＭＳ Ｐゴシック" charset="0"/>
                <a:cs typeface="ＭＳ Ｐゴシック" charset="0"/>
                <a:sym typeface="KG Fall For You" charset="0"/>
              </a:rPr>
              <a:t>Outline</a:t>
            </a:r>
            <a:endParaRPr lang="en-US" sz="9600" dirty="0">
              <a:latin typeface="Times" pitchFamily="2" charset="0"/>
              <a:ea typeface="ＭＳ Ｐゴシック" charset="0"/>
              <a:cs typeface="ＭＳ Ｐゴシック" charset="0"/>
              <a:sym typeface="KG Fall For You" charset="0"/>
            </a:endParaRPr>
          </a:p>
        </p:txBody>
      </p:sp>
      <p:sp>
        <p:nvSpPr>
          <p:cNvPr id="7" name="TextBox 6">
            <a:extLst>
              <a:ext uri="{FF2B5EF4-FFF2-40B4-BE49-F238E27FC236}">
                <a16:creationId xmlns:a16="http://schemas.microsoft.com/office/drawing/2014/main" id="{BC2D2273-B41C-A6D4-04A4-9DA4E3BE3853}"/>
              </a:ext>
            </a:extLst>
          </p:cNvPr>
          <p:cNvSpPr txBox="1"/>
          <p:nvPr/>
        </p:nvSpPr>
        <p:spPr>
          <a:xfrm>
            <a:off x="310680" y="2416012"/>
            <a:ext cx="21602400" cy="2677656"/>
          </a:xfrm>
          <a:prstGeom prst="rect">
            <a:avLst/>
          </a:prstGeom>
          <a:noFill/>
        </p:spPr>
        <p:txBody>
          <a:bodyPr wrap="square" rtlCol="0">
            <a:spAutoFit/>
          </a:bodyPr>
          <a:lstStyle/>
          <a:p>
            <a:pPr marL="685800" indent="-685800" algn="l">
              <a:buFont typeface="Arial" panose="020B0604020202020204" pitchFamily="34" charset="0"/>
              <a:buChar char="•"/>
            </a:pPr>
            <a:r>
              <a:rPr lang="en-US">
                <a:latin typeface="Times" pitchFamily="2" charset="0"/>
              </a:rPr>
              <a:t>Chemical approach of topology and quantum geometry</a:t>
            </a:r>
          </a:p>
          <a:p>
            <a:pPr marL="685800" indent="-685800" algn="l">
              <a:buFont typeface="Arial" panose="020B0604020202020204" pitchFamily="34" charset="0"/>
              <a:buChar char="•"/>
            </a:pPr>
            <a:endParaRPr lang="en-US">
              <a:latin typeface="Times" pitchFamily="2" charset="0"/>
            </a:endParaRPr>
          </a:p>
          <a:p>
            <a:pPr marL="685800" indent="-685800" algn="l">
              <a:buFont typeface="Arial" panose="020B0604020202020204" pitchFamily="34" charset="0"/>
              <a:buChar char="•"/>
            </a:pPr>
            <a:endParaRPr lang="en-US" dirty="0">
              <a:latin typeface="Times" pitchFamily="2" charset="0"/>
            </a:endParaRPr>
          </a:p>
        </p:txBody>
      </p:sp>
      <p:sp>
        <p:nvSpPr>
          <p:cNvPr id="8" name="TextBox 7">
            <a:extLst>
              <a:ext uri="{FF2B5EF4-FFF2-40B4-BE49-F238E27FC236}">
                <a16:creationId xmlns:a16="http://schemas.microsoft.com/office/drawing/2014/main" id="{50BADCFF-35F3-67BC-0169-1481CCC37896}"/>
              </a:ext>
            </a:extLst>
          </p:cNvPr>
          <p:cNvSpPr txBox="1"/>
          <p:nvPr/>
        </p:nvSpPr>
        <p:spPr>
          <a:xfrm>
            <a:off x="320552" y="10264314"/>
            <a:ext cx="25120920" cy="3539430"/>
          </a:xfrm>
          <a:prstGeom prst="rect">
            <a:avLst/>
          </a:prstGeom>
          <a:noFill/>
        </p:spPr>
        <p:txBody>
          <a:bodyPr wrap="square" rtlCol="0">
            <a:spAutoFit/>
          </a:bodyPr>
          <a:lstStyle/>
          <a:p>
            <a:pPr marL="685800" indent="-685800" algn="l">
              <a:buFont typeface="Arial" panose="020B0604020202020204" pitchFamily="34" charset="0"/>
              <a:buChar char="•"/>
            </a:pPr>
            <a:r>
              <a:rPr lang="en-US">
                <a:latin typeface="Times" pitchFamily="2" charset="0"/>
              </a:rPr>
              <a:t>Quantum geometry nonlinearity</a:t>
            </a:r>
          </a:p>
          <a:p>
            <a:pPr marL="685800" indent="-685800" algn="l">
              <a:buFont typeface="Arial" panose="020B0604020202020204" pitchFamily="34" charset="0"/>
              <a:buChar char="•"/>
            </a:pPr>
            <a:endParaRPr lang="en-US">
              <a:latin typeface="Times" pitchFamily="2" charset="0"/>
            </a:endParaRPr>
          </a:p>
          <a:p>
            <a:pPr marL="685800" indent="-685800" algn="l">
              <a:buFont typeface="Arial" panose="020B0604020202020204" pitchFamily="34" charset="0"/>
              <a:buChar char="•"/>
            </a:pPr>
            <a:r>
              <a:rPr lang="en-US">
                <a:latin typeface="Times" pitchFamily="2" charset="0"/>
              </a:rPr>
              <a:t>Axion quasiparticle in quantum materials</a:t>
            </a:r>
          </a:p>
          <a:p>
            <a:pPr marL="685800" indent="-685800" algn="l">
              <a:buFont typeface="Arial" panose="020B0604020202020204" pitchFamily="34" charset="0"/>
              <a:buChar char="•"/>
            </a:pPr>
            <a:endParaRPr lang="en-US" dirty="0">
              <a:latin typeface="Times" pitchFamily="2" charset="0"/>
            </a:endParaRPr>
          </a:p>
        </p:txBody>
      </p:sp>
      <p:sp>
        <p:nvSpPr>
          <p:cNvPr id="10" name="TextBox 9">
            <a:extLst>
              <a:ext uri="{FF2B5EF4-FFF2-40B4-BE49-F238E27FC236}">
                <a16:creationId xmlns:a16="http://schemas.microsoft.com/office/drawing/2014/main" id="{BC0D9118-5EE8-DE03-6540-1959D7AE3450}"/>
              </a:ext>
            </a:extLst>
          </p:cNvPr>
          <p:cNvSpPr txBox="1"/>
          <p:nvPr/>
        </p:nvSpPr>
        <p:spPr>
          <a:xfrm>
            <a:off x="670720" y="1505790"/>
            <a:ext cx="6984776" cy="954107"/>
          </a:xfrm>
          <a:prstGeom prst="rect">
            <a:avLst/>
          </a:prstGeom>
          <a:noFill/>
        </p:spPr>
        <p:txBody>
          <a:bodyPr wrap="square">
            <a:spAutoFit/>
          </a:bodyPr>
          <a:lstStyle/>
          <a:p>
            <a:pPr algn="l"/>
            <a:r>
              <a:rPr lang="en-US">
                <a:latin typeface="Times" pitchFamily="2" charset="0"/>
              </a:rPr>
              <a:t>Lecture 1    2</a:t>
            </a:r>
          </a:p>
        </p:txBody>
      </p:sp>
      <p:sp>
        <p:nvSpPr>
          <p:cNvPr id="11" name="TextBox 10">
            <a:extLst>
              <a:ext uri="{FF2B5EF4-FFF2-40B4-BE49-F238E27FC236}">
                <a16:creationId xmlns:a16="http://schemas.microsoft.com/office/drawing/2014/main" id="{0A49EA18-DA52-8A65-68CA-FC6A0AAE71FE}"/>
              </a:ext>
            </a:extLst>
          </p:cNvPr>
          <p:cNvSpPr txBox="1"/>
          <p:nvPr/>
        </p:nvSpPr>
        <p:spPr>
          <a:xfrm>
            <a:off x="670720" y="9310207"/>
            <a:ext cx="5256584" cy="954107"/>
          </a:xfrm>
          <a:prstGeom prst="rect">
            <a:avLst/>
          </a:prstGeom>
          <a:noFill/>
        </p:spPr>
        <p:txBody>
          <a:bodyPr wrap="square">
            <a:spAutoFit/>
          </a:bodyPr>
          <a:lstStyle/>
          <a:p>
            <a:pPr algn="l"/>
            <a:r>
              <a:rPr lang="en-US">
                <a:latin typeface="Times" pitchFamily="2" charset="0"/>
              </a:rPr>
              <a:t>Lecture 3 &amp; 4</a:t>
            </a:r>
          </a:p>
        </p:txBody>
      </p:sp>
      <p:pic>
        <p:nvPicPr>
          <p:cNvPr id="2" name="Picture 1">
            <a:extLst>
              <a:ext uri="{FF2B5EF4-FFF2-40B4-BE49-F238E27FC236}">
                <a16:creationId xmlns:a16="http://schemas.microsoft.com/office/drawing/2014/main" id="{14E54B64-E93C-B99C-6BC0-2F5AD464B20A}"/>
              </a:ext>
            </a:extLst>
          </p:cNvPr>
          <p:cNvPicPr>
            <a:picLocks noChangeAspect="1"/>
          </p:cNvPicPr>
          <p:nvPr/>
        </p:nvPicPr>
        <p:blipFill>
          <a:blip r:embed="rId2"/>
          <a:stretch>
            <a:fillRect/>
          </a:stretch>
        </p:blipFill>
        <p:spPr>
          <a:xfrm>
            <a:off x="4888320" y="3835131"/>
            <a:ext cx="7772400" cy="3709277"/>
          </a:xfrm>
          <a:prstGeom prst="rect">
            <a:avLst/>
          </a:prstGeom>
        </p:spPr>
      </p:pic>
      <p:grpSp>
        <p:nvGrpSpPr>
          <p:cNvPr id="13" name="Group 12">
            <a:extLst>
              <a:ext uri="{FF2B5EF4-FFF2-40B4-BE49-F238E27FC236}">
                <a16:creationId xmlns:a16="http://schemas.microsoft.com/office/drawing/2014/main" id="{A4B12EDB-B58A-2FCA-E5B7-E05929596389}"/>
              </a:ext>
            </a:extLst>
          </p:cNvPr>
          <p:cNvGrpSpPr/>
          <p:nvPr/>
        </p:nvGrpSpPr>
        <p:grpSpPr>
          <a:xfrm>
            <a:off x="310680" y="2177480"/>
            <a:ext cx="10226426" cy="9122508"/>
            <a:chOff x="310680" y="2177480"/>
            <a:chExt cx="10226426" cy="9122508"/>
          </a:xfrm>
        </p:grpSpPr>
        <p:sp>
          <p:nvSpPr>
            <p:cNvPr id="3" name="Rectangle 2">
              <a:extLst>
                <a:ext uri="{FF2B5EF4-FFF2-40B4-BE49-F238E27FC236}">
                  <a16:creationId xmlns:a16="http://schemas.microsoft.com/office/drawing/2014/main" id="{A035B501-A50E-0C5F-DFD1-7B5B17D2BE7C}"/>
                </a:ext>
              </a:extLst>
            </p:cNvPr>
            <p:cNvSpPr/>
            <p:nvPr/>
          </p:nvSpPr>
          <p:spPr bwMode="auto">
            <a:xfrm>
              <a:off x="310680" y="10264314"/>
              <a:ext cx="10226426" cy="1035674"/>
            </a:xfrm>
            <a:prstGeom prst="rect">
              <a:avLst/>
            </a:prstGeom>
            <a:no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12" name="Straight Arrow Connector 11">
              <a:extLst>
                <a:ext uri="{FF2B5EF4-FFF2-40B4-BE49-F238E27FC236}">
                  <a16:creationId xmlns:a16="http://schemas.microsoft.com/office/drawing/2014/main" id="{7DA43066-49AC-CD2D-BA97-5778614E3751}"/>
                </a:ext>
              </a:extLst>
            </p:cNvPr>
            <p:cNvCxnSpPr>
              <a:cxnSpLocks/>
            </p:cNvCxnSpPr>
            <p:nvPr/>
          </p:nvCxnSpPr>
          <p:spPr bwMode="auto">
            <a:xfrm flipH="1" flipV="1">
              <a:off x="670720" y="2177480"/>
              <a:ext cx="6984776" cy="8086834"/>
            </a:xfrm>
            <a:prstGeom prst="straightConnector1">
              <a:avLst/>
            </a:prstGeom>
            <a:blipFill dpi="0" rotWithShape="0">
              <a:blip r:embed="rId3"/>
              <a:srcRect/>
              <a:tile tx="0" ty="0" sx="100000" sy="100000" flip="none" algn="tl"/>
            </a:blipFill>
            <a:ln w="25400" cap="flat" cmpd="sng" algn="ctr">
              <a:solidFill>
                <a:srgbClr val="FF0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972718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0A40641-6098-2341-904D-A3E05D91E4BC}"/>
              </a:ext>
            </a:extLst>
          </p:cNvPr>
          <p:cNvSpPr txBox="1">
            <a:spLocks noChangeArrowheads="1"/>
          </p:cNvSpPr>
          <p:nvPr/>
        </p:nvSpPr>
        <p:spPr bwMode="auto">
          <a:xfrm>
            <a:off x="6175793" y="-51454"/>
            <a:ext cx="1222836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5600" b="1" dirty="0">
                <a:latin typeface="Times New Roman" panose="02020603050405020304" pitchFamily="18" charset="0"/>
                <a:cs typeface="Times New Roman" panose="02020603050405020304" pitchFamily="18" charset="0"/>
              </a:rPr>
              <a:t>1D chain of H atoms</a:t>
            </a:r>
          </a:p>
        </p:txBody>
      </p:sp>
      <p:sp>
        <p:nvSpPr>
          <p:cNvPr id="3" name="Rectangle 2"/>
          <p:cNvSpPr/>
          <p:nvPr/>
        </p:nvSpPr>
        <p:spPr>
          <a:xfrm>
            <a:off x="3048000" y="914400"/>
            <a:ext cx="18288000" cy="146304"/>
          </a:xfrm>
          <a:prstGeom prst="rect">
            <a:avLst/>
          </a:prstGeom>
          <a:gradFill flip="none" rotWithShape="1">
            <a:gsLst>
              <a:gs pos="50000">
                <a:srgbClr val="66FF66"/>
              </a:gs>
              <a:gs pos="100000">
                <a:srgbClr val="FF6600"/>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200">
              <a:latin typeface="Georgia"/>
              <a:cs typeface="Georgia"/>
            </a:endParaRPr>
          </a:p>
        </p:txBody>
      </p:sp>
      <p:cxnSp>
        <p:nvCxnSpPr>
          <p:cNvPr id="5" name="Straight Connector 4"/>
          <p:cNvCxnSpPr/>
          <p:nvPr/>
        </p:nvCxnSpPr>
        <p:spPr>
          <a:xfrm>
            <a:off x="4064479" y="2193420"/>
            <a:ext cx="1454335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Oval 5"/>
          <p:cNvSpPr>
            <a:spLocks noChangeAspect="1"/>
          </p:cNvSpPr>
          <p:nvPr/>
        </p:nvSpPr>
        <p:spPr>
          <a:xfrm>
            <a:off x="4460562"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7" name="Oval 6"/>
          <p:cNvSpPr>
            <a:spLocks noChangeAspect="1"/>
          </p:cNvSpPr>
          <p:nvPr/>
        </p:nvSpPr>
        <p:spPr>
          <a:xfrm>
            <a:off x="6134618"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9" name="Oval 8"/>
          <p:cNvSpPr>
            <a:spLocks noChangeAspect="1"/>
          </p:cNvSpPr>
          <p:nvPr/>
        </p:nvSpPr>
        <p:spPr>
          <a:xfrm>
            <a:off x="7808674"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1" name="Oval 10"/>
          <p:cNvSpPr>
            <a:spLocks noChangeAspect="1"/>
          </p:cNvSpPr>
          <p:nvPr/>
        </p:nvSpPr>
        <p:spPr>
          <a:xfrm>
            <a:off x="9482730"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2" name="Oval 11"/>
          <p:cNvSpPr>
            <a:spLocks noChangeAspect="1"/>
          </p:cNvSpPr>
          <p:nvPr/>
        </p:nvSpPr>
        <p:spPr>
          <a:xfrm>
            <a:off x="11156786"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5" name="Oval 14"/>
          <p:cNvSpPr>
            <a:spLocks noChangeAspect="1"/>
          </p:cNvSpPr>
          <p:nvPr/>
        </p:nvSpPr>
        <p:spPr>
          <a:xfrm>
            <a:off x="12830842"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6" name="Oval 15"/>
          <p:cNvSpPr>
            <a:spLocks noChangeAspect="1"/>
          </p:cNvSpPr>
          <p:nvPr/>
        </p:nvSpPr>
        <p:spPr>
          <a:xfrm>
            <a:off x="14504898"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7" name="Oval 16"/>
          <p:cNvSpPr>
            <a:spLocks noChangeAspect="1"/>
          </p:cNvSpPr>
          <p:nvPr/>
        </p:nvSpPr>
        <p:spPr>
          <a:xfrm>
            <a:off x="16178954"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8" name="Oval 17"/>
          <p:cNvSpPr>
            <a:spLocks noChangeAspect="1"/>
          </p:cNvSpPr>
          <p:nvPr/>
        </p:nvSpPr>
        <p:spPr>
          <a:xfrm>
            <a:off x="17853010"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20" name="Oval 19"/>
          <p:cNvSpPr>
            <a:spLocks noChangeAspect="1"/>
          </p:cNvSpPr>
          <p:nvPr/>
        </p:nvSpPr>
        <p:spPr>
          <a:xfrm>
            <a:off x="5297590"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22" name="Oval 21"/>
          <p:cNvSpPr>
            <a:spLocks noChangeAspect="1"/>
          </p:cNvSpPr>
          <p:nvPr/>
        </p:nvSpPr>
        <p:spPr>
          <a:xfrm>
            <a:off x="6971646"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26" name="Oval 25"/>
          <p:cNvSpPr>
            <a:spLocks noChangeAspect="1"/>
          </p:cNvSpPr>
          <p:nvPr/>
        </p:nvSpPr>
        <p:spPr>
          <a:xfrm>
            <a:off x="8645702"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27" name="Oval 26"/>
          <p:cNvSpPr>
            <a:spLocks noChangeAspect="1"/>
          </p:cNvSpPr>
          <p:nvPr/>
        </p:nvSpPr>
        <p:spPr>
          <a:xfrm>
            <a:off x="10319758"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1" name="Oval 30"/>
          <p:cNvSpPr>
            <a:spLocks noChangeAspect="1"/>
          </p:cNvSpPr>
          <p:nvPr/>
        </p:nvSpPr>
        <p:spPr>
          <a:xfrm>
            <a:off x="11993814"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2" name="Oval 31"/>
          <p:cNvSpPr>
            <a:spLocks noChangeAspect="1"/>
          </p:cNvSpPr>
          <p:nvPr/>
        </p:nvSpPr>
        <p:spPr>
          <a:xfrm>
            <a:off x="13667870" y="194269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6" name="Oval 35"/>
          <p:cNvSpPr>
            <a:spLocks noChangeAspect="1"/>
          </p:cNvSpPr>
          <p:nvPr/>
        </p:nvSpPr>
        <p:spPr>
          <a:xfrm>
            <a:off x="15341926" y="194247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7" name="Oval 36"/>
          <p:cNvSpPr>
            <a:spLocks noChangeAspect="1"/>
          </p:cNvSpPr>
          <p:nvPr/>
        </p:nvSpPr>
        <p:spPr>
          <a:xfrm>
            <a:off x="17015982" y="1942472"/>
            <a:ext cx="457200" cy="4572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nvGrpSpPr>
          <p:cNvPr id="10" name="Group 9"/>
          <p:cNvGrpSpPr/>
          <p:nvPr/>
        </p:nvGrpSpPr>
        <p:grpSpPr>
          <a:xfrm>
            <a:off x="4220507" y="8706484"/>
            <a:ext cx="1915230" cy="3169920"/>
            <a:chOff x="586253" y="4353242"/>
            <a:chExt cx="957615" cy="1584960"/>
          </a:xfrm>
        </p:grpSpPr>
        <p:sp>
          <p:nvSpPr>
            <p:cNvPr id="38" name="Oval 37"/>
            <p:cNvSpPr>
              <a:spLocks noChangeAspect="1"/>
            </p:cNvSpPr>
            <p:nvPr/>
          </p:nvSpPr>
          <p:spPr>
            <a:xfrm>
              <a:off x="586253" y="4353242"/>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9" name="Oval 38"/>
            <p:cNvSpPr>
              <a:spLocks noChangeAspect="1"/>
            </p:cNvSpPr>
            <p:nvPr/>
          </p:nvSpPr>
          <p:spPr>
            <a:xfrm>
              <a:off x="932722" y="4353242"/>
              <a:ext cx="137160" cy="13716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40" name="Oval 39"/>
            <p:cNvSpPr>
              <a:spLocks noChangeAspect="1"/>
            </p:cNvSpPr>
            <p:nvPr/>
          </p:nvSpPr>
          <p:spPr>
            <a:xfrm>
              <a:off x="586253" y="5801042"/>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41" name="Oval 40"/>
            <p:cNvSpPr>
              <a:spLocks noChangeAspect="1"/>
            </p:cNvSpPr>
            <p:nvPr/>
          </p:nvSpPr>
          <p:spPr>
            <a:xfrm>
              <a:off x="932722" y="5801042"/>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42" name="Straight Connector 41"/>
            <p:cNvCxnSpPr/>
            <p:nvPr/>
          </p:nvCxnSpPr>
          <p:spPr>
            <a:xfrm>
              <a:off x="730801" y="5868216"/>
              <a:ext cx="189914" cy="279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30801" y="4423206"/>
              <a:ext cx="189914" cy="279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353954" y="5868216"/>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353954" y="4423206"/>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7444037" y="6957732"/>
            <a:ext cx="7208942" cy="6216572"/>
            <a:chOff x="2198018" y="3478866"/>
            <a:chExt cx="3604471" cy="3108286"/>
          </a:xfrm>
        </p:grpSpPr>
        <p:sp>
          <p:nvSpPr>
            <p:cNvPr id="49" name="Oval 48"/>
            <p:cNvSpPr>
              <a:spLocks noChangeAspect="1"/>
            </p:cNvSpPr>
            <p:nvPr/>
          </p:nvSpPr>
          <p:spPr>
            <a:xfrm>
              <a:off x="2514861" y="4103612"/>
              <a:ext cx="91440" cy="9144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50" name="Oval 49"/>
            <p:cNvSpPr>
              <a:spLocks noChangeAspect="1"/>
            </p:cNvSpPr>
            <p:nvPr/>
          </p:nvSpPr>
          <p:spPr>
            <a:xfrm>
              <a:off x="2200574" y="4101449"/>
              <a:ext cx="91440" cy="9144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51" name="Oval 50"/>
            <p:cNvSpPr>
              <a:spLocks noChangeAspect="1"/>
            </p:cNvSpPr>
            <p:nvPr/>
          </p:nvSpPr>
          <p:spPr>
            <a:xfrm>
              <a:off x="2371626" y="5902550"/>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52" name="Oval 51"/>
            <p:cNvSpPr>
              <a:spLocks noChangeAspect="1"/>
            </p:cNvSpPr>
            <p:nvPr/>
          </p:nvSpPr>
          <p:spPr>
            <a:xfrm>
              <a:off x="2531251" y="6239106"/>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57" name="Triangle 56"/>
            <p:cNvSpPr/>
            <p:nvPr/>
          </p:nvSpPr>
          <p:spPr>
            <a:xfrm rot="10800000">
              <a:off x="2338960" y="3991555"/>
              <a:ext cx="193521" cy="166828"/>
            </a:xfrm>
            <a:prstGeom prst="triangle">
              <a:avLst/>
            </a:prstGeom>
            <a:noFill/>
            <a:ln w="25400">
              <a:solidFill>
                <a:schemeClr val="bg1">
                  <a:lumMod val="50000"/>
                </a:schemeClr>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63" name="Straight Connector 62"/>
            <p:cNvCxnSpPr/>
            <p:nvPr/>
          </p:nvCxnSpPr>
          <p:spPr>
            <a:xfrm>
              <a:off x="2947066" y="4205911"/>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251280" y="420097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042023" y="622866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65"/>
            <p:cNvSpPr>
              <a:spLocks noChangeAspect="1"/>
            </p:cNvSpPr>
            <p:nvPr/>
          </p:nvSpPr>
          <p:spPr>
            <a:xfrm>
              <a:off x="2198018" y="6228663"/>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67" name="Triangle 66"/>
            <p:cNvSpPr/>
            <p:nvPr/>
          </p:nvSpPr>
          <p:spPr>
            <a:xfrm rot="10800000">
              <a:off x="2370744" y="6111630"/>
              <a:ext cx="193521" cy="166828"/>
            </a:xfrm>
            <a:prstGeom prst="triangle">
              <a:avLst/>
            </a:prstGeom>
            <a:noFill/>
            <a:ln w="25400">
              <a:solidFill>
                <a:schemeClr val="bg1">
                  <a:lumMod val="50000"/>
                </a:schemeClr>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76" name="Straight Connector 75"/>
            <p:cNvCxnSpPr/>
            <p:nvPr/>
          </p:nvCxnSpPr>
          <p:spPr>
            <a:xfrm>
              <a:off x="5368481" y="493959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Oval 72"/>
            <p:cNvSpPr>
              <a:spLocks noChangeAspect="1"/>
            </p:cNvSpPr>
            <p:nvPr/>
          </p:nvSpPr>
          <p:spPr>
            <a:xfrm rot="2752058">
              <a:off x="4480430" y="5938926"/>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74" name="Oval 73"/>
            <p:cNvSpPr>
              <a:spLocks noChangeAspect="1"/>
            </p:cNvSpPr>
            <p:nvPr/>
          </p:nvSpPr>
          <p:spPr>
            <a:xfrm rot="2752058">
              <a:off x="4733504" y="6194456"/>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77" name="Oval 76"/>
            <p:cNvSpPr>
              <a:spLocks noChangeAspect="1"/>
            </p:cNvSpPr>
            <p:nvPr/>
          </p:nvSpPr>
          <p:spPr>
            <a:xfrm rot="2752058">
              <a:off x="4221650" y="6190767"/>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78" name="Oval 77"/>
            <p:cNvSpPr>
              <a:spLocks noChangeAspect="1"/>
            </p:cNvSpPr>
            <p:nvPr/>
          </p:nvSpPr>
          <p:spPr>
            <a:xfrm rot="2752058">
              <a:off x="4478111" y="6449992"/>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80" name="Rectangle 79"/>
            <p:cNvSpPr/>
            <p:nvPr/>
          </p:nvSpPr>
          <p:spPr>
            <a:xfrm rot="2752058">
              <a:off x="4432703" y="6143685"/>
              <a:ext cx="238707" cy="238707"/>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81" name="Straight Connector 80"/>
            <p:cNvCxnSpPr/>
            <p:nvPr/>
          </p:nvCxnSpPr>
          <p:spPr>
            <a:xfrm>
              <a:off x="5491481" y="623145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riangle 86"/>
            <p:cNvSpPr/>
            <p:nvPr/>
          </p:nvSpPr>
          <p:spPr>
            <a:xfrm>
              <a:off x="2315265" y="4258401"/>
              <a:ext cx="193521" cy="166828"/>
            </a:xfrm>
            <a:prstGeom prst="triangl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88" name="Oval 87"/>
            <p:cNvSpPr>
              <a:spLocks noChangeAspect="1"/>
            </p:cNvSpPr>
            <p:nvPr/>
          </p:nvSpPr>
          <p:spPr>
            <a:xfrm>
              <a:off x="2215279" y="4422717"/>
              <a:ext cx="91440" cy="9144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89" name="Oval 88"/>
            <p:cNvSpPr>
              <a:spLocks noChangeAspect="1"/>
            </p:cNvSpPr>
            <p:nvPr/>
          </p:nvSpPr>
          <p:spPr>
            <a:xfrm>
              <a:off x="2508786" y="4417190"/>
              <a:ext cx="91440" cy="9144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91" name="Rectangle 90"/>
            <p:cNvSpPr/>
            <p:nvPr/>
          </p:nvSpPr>
          <p:spPr>
            <a:xfrm rot="2752058">
              <a:off x="4870559" y="4820237"/>
              <a:ext cx="238707" cy="238707"/>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92" name="Oval 91"/>
            <p:cNvSpPr>
              <a:spLocks noChangeAspect="1"/>
            </p:cNvSpPr>
            <p:nvPr/>
          </p:nvSpPr>
          <p:spPr>
            <a:xfrm rot="2752058">
              <a:off x="4672064" y="4867231"/>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94" name="Oval 93"/>
            <p:cNvSpPr>
              <a:spLocks noChangeAspect="1"/>
            </p:cNvSpPr>
            <p:nvPr/>
          </p:nvSpPr>
          <p:spPr>
            <a:xfrm>
              <a:off x="5175093" y="4867232"/>
              <a:ext cx="137160" cy="13716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95" name="Rectangle 94"/>
            <p:cNvSpPr/>
            <p:nvPr/>
          </p:nvSpPr>
          <p:spPr>
            <a:xfrm rot="2752058">
              <a:off x="4157456" y="4823636"/>
              <a:ext cx="238707" cy="238707"/>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96" name="Oval 95"/>
            <p:cNvSpPr>
              <a:spLocks noChangeAspect="1"/>
            </p:cNvSpPr>
            <p:nvPr/>
          </p:nvSpPr>
          <p:spPr>
            <a:xfrm rot="2752058">
              <a:off x="3951654" y="4867232"/>
              <a:ext cx="137160" cy="13716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97" name="Oval 96"/>
            <p:cNvSpPr>
              <a:spLocks noChangeAspect="1"/>
            </p:cNvSpPr>
            <p:nvPr/>
          </p:nvSpPr>
          <p:spPr>
            <a:xfrm>
              <a:off x="4432549" y="4867233"/>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98" name="Straight Connector 97"/>
            <p:cNvCxnSpPr/>
            <p:nvPr/>
          </p:nvCxnSpPr>
          <p:spPr>
            <a:xfrm>
              <a:off x="5612575" y="4940312"/>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Oval 98"/>
            <p:cNvSpPr>
              <a:spLocks noChangeAspect="1"/>
            </p:cNvSpPr>
            <p:nvPr/>
          </p:nvSpPr>
          <p:spPr>
            <a:xfrm rot="2752058">
              <a:off x="4461628" y="3478866"/>
              <a:ext cx="137160" cy="13716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00" name="Oval 99"/>
            <p:cNvSpPr>
              <a:spLocks noChangeAspect="1"/>
            </p:cNvSpPr>
            <p:nvPr/>
          </p:nvSpPr>
          <p:spPr>
            <a:xfrm rot="2752058">
              <a:off x="4702686" y="3715522"/>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01" name="Oval 100"/>
            <p:cNvSpPr>
              <a:spLocks noChangeAspect="1"/>
            </p:cNvSpPr>
            <p:nvPr/>
          </p:nvSpPr>
          <p:spPr>
            <a:xfrm rot="2752058">
              <a:off x="4203413" y="3715521"/>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02" name="Oval 101"/>
            <p:cNvSpPr>
              <a:spLocks noChangeAspect="1"/>
            </p:cNvSpPr>
            <p:nvPr/>
          </p:nvSpPr>
          <p:spPr>
            <a:xfrm rot="2752058">
              <a:off x="4453051" y="3964985"/>
              <a:ext cx="137160" cy="13716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03" name="Rectangle 102"/>
            <p:cNvSpPr/>
            <p:nvPr/>
          </p:nvSpPr>
          <p:spPr>
            <a:xfrm rot="2752058">
              <a:off x="4403383" y="3668438"/>
              <a:ext cx="238707" cy="238707"/>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104" name="Straight Connector 103"/>
            <p:cNvCxnSpPr/>
            <p:nvPr/>
          </p:nvCxnSpPr>
          <p:spPr>
            <a:xfrm>
              <a:off x="5488601" y="374974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6" name="Straight Connector 105"/>
          <p:cNvCxnSpPr/>
          <p:nvPr/>
        </p:nvCxnSpPr>
        <p:spPr>
          <a:xfrm>
            <a:off x="3601128" y="6679258"/>
            <a:ext cx="1678537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8281620" y="6801816"/>
            <a:ext cx="2511084" cy="6745384"/>
            <a:chOff x="6859406" y="3409466"/>
            <a:chExt cx="1255542" cy="3372692"/>
          </a:xfrm>
        </p:grpSpPr>
        <p:cxnSp>
          <p:nvCxnSpPr>
            <p:cNvPr id="108" name="Straight Connector 107"/>
            <p:cNvCxnSpPr/>
            <p:nvPr/>
          </p:nvCxnSpPr>
          <p:spPr>
            <a:xfrm>
              <a:off x="6859406" y="6713076"/>
              <a:ext cx="125554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0" name="Oval 109"/>
            <p:cNvSpPr>
              <a:spLocks noChangeAspect="1"/>
            </p:cNvSpPr>
            <p:nvPr/>
          </p:nvSpPr>
          <p:spPr>
            <a:xfrm rot="2752058">
              <a:off x="6905125" y="6643443"/>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11" name="Oval 110"/>
            <p:cNvSpPr>
              <a:spLocks noChangeAspect="1"/>
            </p:cNvSpPr>
            <p:nvPr/>
          </p:nvSpPr>
          <p:spPr>
            <a:xfrm rot="2752058">
              <a:off x="7112364" y="6643443"/>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17" name="Oval 116"/>
            <p:cNvSpPr>
              <a:spLocks noChangeAspect="1"/>
            </p:cNvSpPr>
            <p:nvPr/>
          </p:nvSpPr>
          <p:spPr>
            <a:xfrm rot="2752058">
              <a:off x="7317583" y="6643945"/>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19" name="Oval 118"/>
            <p:cNvSpPr>
              <a:spLocks noChangeAspect="1"/>
            </p:cNvSpPr>
            <p:nvPr/>
          </p:nvSpPr>
          <p:spPr>
            <a:xfrm rot="2752058">
              <a:off x="7525492" y="6644496"/>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20" name="Oval 119"/>
            <p:cNvSpPr>
              <a:spLocks noChangeAspect="1"/>
            </p:cNvSpPr>
            <p:nvPr/>
          </p:nvSpPr>
          <p:spPr>
            <a:xfrm rot="2752058">
              <a:off x="7730711" y="6644998"/>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22" name="Oval 121"/>
            <p:cNvSpPr>
              <a:spLocks noChangeAspect="1"/>
            </p:cNvSpPr>
            <p:nvPr/>
          </p:nvSpPr>
          <p:spPr>
            <a:xfrm rot="2752058">
              <a:off x="7935259" y="6643944"/>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123" name="Straight Connector 122"/>
            <p:cNvCxnSpPr/>
            <p:nvPr/>
          </p:nvCxnSpPr>
          <p:spPr>
            <a:xfrm>
              <a:off x="6859406" y="3479099"/>
              <a:ext cx="125554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4" name="Oval 123"/>
            <p:cNvSpPr>
              <a:spLocks noChangeAspect="1"/>
            </p:cNvSpPr>
            <p:nvPr/>
          </p:nvSpPr>
          <p:spPr>
            <a:xfrm rot="2752058">
              <a:off x="6905125" y="3409466"/>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25" name="Oval 124"/>
            <p:cNvSpPr>
              <a:spLocks noChangeAspect="1"/>
            </p:cNvSpPr>
            <p:nvPr/>
          </p:nvSpPr>
          <p:spPr>
            <a:xfrm rot="2752058">
              <a:off x="7112364" y="3409466"/>
              <a:ext cx="137160" cy="13716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26" name="Oval 125"/>
            <p:cNvSpPr>
              <a:spLocks noChangeAspect="1"/>
            </p:cNvSpPr>
            <p:nvPr/>
          </p:nvSpPr>
          <p:spPr>
            <a:xfrm rot="2752058">
              <a:off x="7317583" y="3409968"/>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27" name="Oval 126"/>
            <p:cNvSpPr>
              <a:spLocks noChangeAspect="1"/>
            </p:cNvSpPr>
            <p:nvPr/>
          </p:nvSpPr>
          <p:spPr>
            <a:xfrm rot="2752058">
              <a:off x="7525492" y="3410519"/>
              <a:ext cx="137160" cy="13716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28" name="Oval 127"/>
            <p:cNvSpPr>
              <a:spLocks noChangeAspect="1"/>
            </p:cNvSpPr>
            <p:nvPr/>
          </p:nvSpPr>
          <p:spPr>
            <a:xfrm rot="2752058">
              <a:off x="7730711" y="3411021"/>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29" name="Oval 128"/>
            <p:cNvSpPr>
              <a:spLocks noChangeAspect="1"/>
            </p:cNvSpPr>
            <p:nvPr/>
          </p:nvSpPr>
          <p:spPr>
            <a:xfrm rot="2752058">
              <a:off x="7935259" y="3409967"/>
              <a:ext cx="137160" cy="13716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130" name="Straight Connector 129"/>
            <p:cNvCxnSpPr/>
            <p:nvPr/>
          </p:nvCxnSpPr>
          <p:spPr>
            <a:xfrm>
              <a:off x="7401331" y="6542879"/>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7401331" y="3608119"/>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7270691" y="374670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7516805" y="3748841"/>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7270691" y="3847206"/>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516805" y="3849339"/>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270691" y="3948034"/>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7516805" y="3950167"/>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270691" y="405793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516805" y="406006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7270691" y="415843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516805" y="4160566"/>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7270691" y="4259261"/>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516805" y="4261394"/>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270691" y="436241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7516805" y="436454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7270691" y="446290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516805" y="4465041"/>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270691" y="4563736"/>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7516805" y="4565869"/>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275123" y="4682612"/>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7521237" y="468474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7275123" y="478311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7521237" y="478524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7275123" y="488393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7521237" y="4886071"/>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7275123" y="4993839"/>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7521237" y="4995972"/>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7275123" y="5094337"/>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7521237" y="509647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7275123" y="519516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7521237" y="519729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7275123" y="5298314"/>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7521237" y="5300447"/>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7275123" y="5398812"/>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7521237" y="540094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7275123" y="549964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521237" y="550177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7270006" y="5597682"/>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7516120" y="559981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7270006" y="569818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7516120" y="570031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7270006" y="579900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7516120" y="5801141"/>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7270006" y="5908909"/>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7516120" y="5911042"/>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7270006" y="6009407"/>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7516120" y="601154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7270006" y="611023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7516120" y="611236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7270006" y="6213384"/>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7516120" y="6215517"/>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7270006" y="6313882"/>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7516120" y="631601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270006" y="641471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7516120" y="641684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8907762" y="2916130"/>
            <a:ext cx="5977432" cy="3938942"/>
            <a:chOff x="2876447" y="1280447"/>
            <a:chExt cx="2988716" cy="1969471"/>
          </a:xfrm>
        </p:grpSpPr>
        <p:cxnSp>
          <p:nvCxnSpPr>
            <p:cNvPr id="206" name="Straight Connector 205"/>
            <p:cNvCxnSpPr/>
            <p:nvPr/>
          </p:nvCxnSpPr>
          <p:spPr>
            <a:xfrm>
              <a:off x="3229874" y="2799285"/>
              <a:ext cx="2292326" cy="0"/>
            </a:xfrm>
            <a:prstGeom prst="line">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4350983" y="1388311"/>
              <a:ext cx="0" cy="1410975"/>
            </a:xfrm>
            <a:prstGeom prst="line">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3229872" y="2138636"/>
              <a:ext cx="2292327" cy="0"/>
            </a:xfrm>
            <a:prstGeom prst="line">
              <a:avLst/>
            </a:prstGeom>
            <a:ln>
              <a:solidFill>
                <a:schemeClr val="bg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4418020" y="1280447"/>
              <a:ext cx="722083" cy="415499"/>
            </a:xfrm>
            <a:prstGeom prst="rect">
              <a:avLst/>
            </a:prstGeom>
            <a:noFill/>
          </p:spPr>
          <p:txBody>
            <a:bodyPr wrap="square" rtlCol="0">
              <a:spAutoFit/>
            </a:bodyPr>
            <a:lstStyle/>
            <a:p>
              <a:r>
                <a:rPr lang="en-US" sz="4800" i="1" dirty="0">
                  <a:latin typeface="Times New Roman" charset="0"/>
                  <a:ea typeface="Times New Roman" charset="0"/>
                  <a:cs typeface="Times New Roman" charset="0"/>
                </a:rPr>
                <a:t>E</a:t>
              </a:r>
            </a:p>
          </p:txBody>
        </p:sp>
        <mc:AlternateContent xmlns:mc="http://schemas.openxmlformats.org/markup-compatibility/2006" xmlns:a14="http://schemas.microsoft.com/office/drawing/2010/main">
          <mc:Choice Requires="a14">
            <p:sp>
              <p:nvSpPr>
                <p:cNvPr id="210" name="Rectangle 209"/>
                <p:cNvSpPr/>
                <p:nvPr/>
              </p:nvSpPr>
              <p:spPr>
                <a:xfrm>
                  <a:off x="5179238" y="2834419"/>
                  <a:ext cx="685925" cy="4154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800" i="1">
                            <a:solidFill>
                              <a:srgbClr val="595959"/>
                            </a:solidFill>
                            <a:latin typeface="Cambria Math" charset="0"/>
                            <a:ea typeface="Cambria Math" charset="0"/>
                            <a:cs typeface="Cambria Math" charset="0"/>
                          </a:rPr>
                          <m:t>𝜋</m:t>
                        </m:r>
                        <m:r>
                          <a:rPr lang="en-US" sz="4800" i="1">
                            <a:solidFill>
                              <a:srgbClr val="595959"/>
                            </a:solidFill>
                            <a:latin typeface="Cambria Math" charset="0"/>
                            <a:ea typeface="Cambria Math" charset="0"/>
                            <a:cs typeface="Cambria Math" charset="0"/>
                          </a:rPr>
                          <m:t>/</m:t>
                        </m:r>
                        <m:r>
                          <a:rPr lang="en-US" sz="4800" i="1">
                            <a:solidFill>
                              <a:srgbClr val="595959"/>
                            </a:solidFill>
                            <a:latin typeface="Cambria Math" charset="0"/>
                            <a:ea typeface="Cambria Math" charset="0"/>
                            <a:cs typeface="Cambria Math" charset="0"/>
                          </a:rPr>
                          <m:t>𝑎</m:t>
                        </m:r>
                      </m:oMath>
                    </m:oMathPara>
                  </a14:m>
                  <a:endParaRPr lang="en-US" sz="4800" dirty="0">
                    <a:solidFill>
                      <a:srgbClr val="595959"/>
                    </a:solidFill>
                    <a:latin typeface="Georgia"/>
                    <a:cs typeface="Georgia"/>
                  </a:endParaRPr>
                </a:p>
              </p:txBody>
            </p:sp>
          </mc:Choice>
          <mc:Fallback xmlns="">
            <p:sp>
              <p:nvSpPr>
                <p:cNvPr id="210" name="Rectangle 209"/>
                <p:cNvSpPr>
                  <a:spLocks noRot="1" noChangeAspect="1" noMove="1" noResize="1" noEditPoints="1" noAdjustHandles="1" noChangeArrowheads="1" noChangeShapeType="1" noTextEdit="1"/>
                </p:cNvSpPr>
                <p:nvPr/>
              </p:nvSpPr>
              <p:spPr>
                <a:xfrm>
                  <a:off x="5179238" y="2834419"/>
                  <a:ext cx="685925" cy="415499"/>
                </a:xfrm>
                <a:prstGeom prst="rect">
                  <a:avLst/>
                </a:prstGeom>
                <a:blipFill>
                  <a:blip r:embed="rId3"/>
                  <a:stretch>
                    <a:fillRect l="-3670"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1" name="Rectangle 210"/>
                <p:cNvSpPr/>
                <p:nvPr/>
              </p:nvSpPr>
              <p:spPr>
                <a:xfrm>
                  <a:off x="4180995" y="2834419"/>
                  <a:ext cx="337593" cy="4154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800" i="1">
                            <a:solidFill>
                              <a:srgbClr val="595959"/>
                            </a:solidFill>
                            <a:latin typeface="Cambria Math" charset="0"/>
                            <a:ea typeface="Cambria Math" charset="0"/>
                            <a:cs typeface="Cambria Math" charset="0"/>
                          </a:rPr>
                          <m:t>0</m:t>
                        </m:r>
                      </m:oMath>
                    </m:oMathPara>
                  </a14:m>
                  <a:endParaRPr lang="en-US" sz="4800" dirty="0">
                    <a:solidFill>
                      <a:srgbClr val="595959"/>
                    </a:solidFill>
                    <a:latin typeface="Georgia"/>
                    <a:cs typeface="Georgia"/>
                  </a:endParaRPr>
                </a:p>
              </p:txBody>
            </p:sp>
          </mc:Choice>
          <mc:Fallback xmlns="">
            <p:sp>
              <p:nvSpPr>
                <p:cNvPr id="211" name="Rectangle 210"/>
                <p:cNvSpPr>
                  <a:spLocks noRot="1" noChangeAspect="1" noMove="1" noResize="1" noEditPoints="1" noAdjustHandles="1" noChangeArrowheads="1" noChangeShapeType="1" noTextEdit="1"/>
                </p:cNvSpPr>
                <p:nvPr/>
              </p:nvSpPr>
              <p:spPr>
                <a:xfrm>
                  <a:off x="4180995" y="2834419"/>
                  <a:ext cx="337593" cy="415499"/>
                </a:xfrm>
                <a:prstGeom prst="rect">
                  <a:avLst/>
                </a:prstGeom>
                <a:blipFill>
                  <a:blip r:embed="rId4"/>
                  <a:stretch>
                    <a:fillRect l="-1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7" name="Rectangle 196"/>
                <p:cNvSpPr/>
                <p:nvPr/>
              </p:nvSpPr>
              <p:spPr>
                <a:xfrm>
                  <a:off x="5450225" y="2616371"/>
                  <a:ext cx="345800" cy="4154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800" i="1">
                            <a:solidFill>
                              <a:srgbClr val="595959"/>
                            </a:solidFill>
                            <a:latin typeface="Cambria Math" charset="0"/>
                            <a:ea typeface="Cambria Math" charset="0"/>
                            <a:cs typeface="Cambria Math" charset="0"/>
                          </a:rPr>
                          <m:t>𝑘</m:t>
                        </m:r>
                      </m:oMath>
                    </m:oMathPara>
                  </a14:m>
                  <a:endParaRPr lang="en-US" sz="4800" dirty="0">
                    <a:solidFill>
                      <a:srgbClr val="595959"/>
                    </a:solidFill>
                    <a:latin typeface="Georgia"/>
                    <a:cs typeface="Georgia"/>
                  </a:endParaRPr>
                </a:p>
              </p:txBody>
            </p:sp>
          </mc:Choice>
          <mc:Fallback xmlns="">
            <p:sp>
              <p:nvSpPr>
                <p:cNvPr id="197" name="Rectangle 196"/>
                <p:cNvSpPr>
                  <a:spLocks noRot="1" noChangeAspect="1" noMove="1" noResize="1" noEditPoints="1" noAdjustHandles="1" noChangeArrowheads="1" noChangeShapeType="1" noTextEdit="1"/>
                </p:cNvSpPr>
                <p:nvPr/>
              </p:nvSpPr>
              <p:spPr>
                <a:xfrm>
                  <a:off x="5450225" y="2616371"/>
                  <a:ext cx="345800" cy="415499"/>
                </a:xfrm>
                <a:prstGeom prst="rect">
                  <a:avLst/>
                </a:prstGeom>
                <a:blipFill>
                  <a:blip r:embed="rId5"/>
                  <a:stretch>
                    <a:fillRect l="-17857" b="-1515"/>
                  </a:stretch>
                </a:blipFill>
              </p:spPr>
              <p:txBody>
                <a:bodyPr/>
                <a:lstStyle/>
                <a:p>
                  <a:r>
                    <a:rPr lang="en-US">
                      <a:noFill/>
                    </a:rPr>
                    <a:t> </a:t>
                  </a:r>
                </a:p>
              </p:txBody>
            </p:sp>
          </mc:Fallback>
        </mc:AlternateContent>
        <p:grpSp>
          <p:nvGrpSpPr>
            <p:cNvPr id="198" name="Group 197"/>
            <p:cNvGrpSpPr/>
            <p:nvPr/>
          </p:nvGrpSpPr>
          <p:grpSpPr>
            <a:xfrm>
              <a:off x="3220782" y="1666403"/>
              <a:ext cx="2259306" cy="938448"/>
              <a:chOff x="1885188" y="4499539"/>
              <a:chExt cx="6825310" cy="1589556"/>
            </a:xfrm>
          </p:grpSpPr>
          <p:grpSp>
            <p:nvGrpSpPr>
              <p:cNvPr id="200" name="Group 199"/>
              <p:cNvGrpSpPr/>
              <p:nvPr/>
            </p:nvGrpSpPr>
            <p:grpSpPr>
              <a:xfrm>
                <a:off x="5295900" y="4499539"/>
                <a:ext cx="3414598" cy="1589556"/>
                <a:chOff x="5295900" y="4499539"/>
                <a:chExt cx="3414598" cy="1589556"/>
              </a:xfrm>
            </p:grpSpPr>
            <p:sp>
              <p:nvSpPr>
                <p:cNvPr id="204" name="Freeform 203"/>
                <p:cNvSpPr/>
                <p:nvPr/>
              </p:nvSpPr>
              <p:spPr>
                <a:xfrm>
                  <a:off x="5295900" y="5294317"/>
                  <a:ext cx="1707299" cy="794778"/>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205" name="Freeform 204"/>
                <p:cNvSpPr/>
                <p:nvPr/>
              </p:nvSpPr>
              <p:spPr>
                <a:xfrm rot="10800000">
                  <a:off x="7003199" y="4499539"/>
                  <a:ext cx="1707299" cy="794778"/>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grpSp>
          <p:grpSp>
            <p:nvGrpSpPr>
              <p:cNvPr id="201" name="Group 200"/>
              <p:cNvGrpSpPr/>
              <p:nvPr/>
            </p:nvGrpSpPr>
            <p:grpSpPr>
              <a:xfrm flipH="1">
                <a:off x="1885188" y="4499539"/>
                <a:ext cx="3410712" cy="1589556"/>
                <a:chOff x="5295900" y="4499539"/>
                <a:chExt cx="3414598" cy="1589556"/>
              </a:xfrm>
            </p:grpSpPr>
            <p:sp>
              <p:nvSpPr>
                <p:cNvPr id="202" name="Freeform 201"/>
                <p:cNvSpPr/>
                <p:nvPr/>
              </p:nvSpPr>
              <p:spPr>
                <a:xfrm>
                  <a:off x="5295900" y="5294317"/>
                  <a:ext cx="1707299" cy="794778"/>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203" name="Freeform 202"/>
                <p:cNvSpPr/>
                <p:nvPr/>
              </p:nvSpPr>
              <p:spPr>
                <a:xfrm rot="10800000">
                  <a:off x="7003199" y="4499539"/>
                  <a:ext cx="1707299" cy="794778"/>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grpSp>
        </p:grpSp>
        <mc:AlternateContent xmlns:mc="http://schemas.openxmlformats.org/markup-compatibility/2006" xmlns:a14="http://schemas.microsoft.com/office/drawing/2010/main">
          <mc:Choice Requires="a14">
            <p:sp>
              <p:nvSpPr>
                <p:cNvPr id="199" name="Rectangle 198"/>
                <p:cNvSpPr/>
                <p:nvPr/>
              </p:nvSpPr>
              <p:spPr>
                <a:xfrm>
                  <a:off x="2876447" y="2834419"/>
                  <a:ext cx="710772" cy="415499"/>
                </a:xfrm>
                <a:prstGeom prst="rect">
                  <a:avLst/>
                </a:prstGeom>
              </p:spPr>
              <p:txBody>
                <a:bodyPr wrap="none">
                  <a:spAutoFit/>
                </a:bodyPr>
                <a:lstStyle/>
                <a:p>
                  <a:r>
                    <a:rPr lang="en-US" sz="4800" dirty="0">
                      <a:solidFill>
                        <a:srgbClr val="595959"/>
                      </a:solidFill>
                      <a:ea typeface="Cambria Math" charset="0"/>
                      <a:cs typeface="Cambria Math" charset="0"/>
                    </a:rPr>
                    <a:t>-</a:t>
                  </a:r>
                  <a14:m>
                    <m:oMath xmlns:m="http://schemas.openxmlformats.org/officeDocument/2006/math">
                      <m:r>
                        <a:rPr lang="en-US" sz="4800" i="1">
                          <a:solidFill>
                            <a:srgbClr val="595959"/>
                          </a:solidFill>
                          <a:latin typeface="Cambria Math" charset="0"/>
                          <a:ea typeface="Cambria Math" charset="0"/>
                          <a:cs typeface="Cambria Math" charset="0"/>
                        </a:rPr>
                        <m:t>𝜋</m:t>
                      </m:r>
                      <m:r>
                        <a:rPr lang="en-US" sz="4800" i="1">
                          <a:solidFill>
                            <a:srgbClr val="595959"/>
                          </a:solidFill>
                          <a:latin typeface="Cambria Math" charset="0"/>
                          <a:ea typeface="Cambria Math" charset="0"/>
                          <a:cs typeface="Cambria Math" charset="0"/>
                        </a:rPr>
                        <m:t>/</m:t>
                      </m:r>
                      <m:r>
                        <a:rPr lang="en-US" sz="4800" i="1">
                          <a:solidFill>
                            <a:srgbClr val="595959"/>
                          </a:solidFill>
                          <a:latin typeface="Cambria Math" charset="0"/>
                          <a:ea typeface="Cambria Math" charset="0"/>
                          <a:cs typeface="Cambria Math" charset="0"/>
                        </a:rPr>
                        <m:t>𝑎</m:t>
                      </m:r>
                    </m:oMath>
                  </a14:m>
                  <a:endParaRPr lang="en-US" sz="4800" dirty="0">
                    <a:solidFill>
                      <a:srgbClr val="595959"/>
                    </a:solidFill>
                    <a:latin typeface="Georgia"/>
                    <a:cs typeface="Georgia"/>
                  </a:endParaRPr>
                </a:p>
              </p:txBody>
            </p:sp>
          </mc:Choice>
          <mc:Fallback xmlns="">
            <p:sp>
              <p:nvSpPr>
                <p:cNvPr id="199" name="Rectangle 198"/>
                <p:cNvSpPr>
                  <a:spLocks noRot="1" noChangeAspect="1" noMove="1" noResize="1" noEditPoints="1" noAdjustHandles="1" noChangeArrowheads="1" noChangeShapeType="1" noTextEdit="1"/>
                </p:cNvSpPr>
                <p:nvPr/>
              </p:nvSpPr>
              <p:spPr>
                <a:xfrm>
                  <a:off x="2876447" y="2834419"/>
                  <a:ext cx="710772" cy="415499"/>
                </a:xfrm>
                <a:prstGeom prst="rect">
                  <a:avLst/>
                </a:prstGeom>
                <a:blipFill>
                  <a:blip r:embed="rId6"/>
                  <a:stretch>
                    <a:fillRect l="-19469" t="-16667" r="-2655" b="-37879"/>
                  </a:stretch>
                </a:blipFill>
              </p:spPr>
              <p:txBody>
                <a:bodyPr/>
                <a:lstStyle/>
                <a:p>
                  <a:r>
                    <a:rPr lang="en-US">
                      <a:noFill/>
                    </a:rPr>
                    <a:t> </a:t>
                  </a:r>
                </a:p>
              </p:txBody>
            </p:sp>
          </mc:Fallback>
        </mc:AlternateContent>
      </p:grpSp>
      <p:sp>
        <p:nvSpPr>
          <p:cNvPr id="8" name="Freeform 7"/>
          <p:cNvSpPr/>
          <p:nvPr/>
        </p:nvSpPr>
        <p:spPr>
          <a:xfrm>
            <a:off x="3840273" y="2188564"/>
            <a:ext cx="15000262" cy="1169232"/>
          </a:xfrm>
          <a:custGeom>
            <a:avLst/>
            <a:gdLst>
              <a:gd name="connsiteX0" fmla="*/ 7293818 w 7404925"/>
              <a:gd name="connsiteY0" fmla="*/ 29980 h 584616"/>
              <a:gd name="connsiteX1" fmla="*/ 7398749 w 7404925"/>
              <a:gd name="connsiteY1" fmla="*/ 119921 h 584616"/>
              <a:gd name="connsiteX2" fmla="*/ 7338789 w 7404925"/>
              <a:gd name="connsiteY2" fmla="*/ 284813 h 584616"/>
              <a:gd name="connsiteX3" fmla="*/ 7308808 w 7404925"/>
              <a:gd name="connsiteY3" fmla="*/ 314793 h 584616"/>
              <a:gd name="connsiteX4" fmla="*/ 7158907 w 7404925"/>
              <a:gd name="connsiteY4" fmla="*/ 359764 h 584616"/>
              <a:gd name="connsiteX5" fmla="*/ 7068966 w 7404925"/>
              <a:gd name="connsiteY5" fmla="*/ 389744 h 584616"/>
              <a:gd name="connsiteX6" fmla="*/ 6934054 w 7404925"/>
              <a:gd name="connsiteY6" fmla="*/ 434715 h 584616"/>
              <a:gd name="connsiteX7" fmla="*/ 6889084 w 7404925"/>
              <a:gd name="connsiteY7" fmla="*/ 449705 h 584616"/>
              <a:gd name="connsiteX8" fmla="*/ 6814133 w 7404925"/>
              <a:gd name="connsiteY8" fmla="*/ 464695 h 584616"/>
              <a:gd name="connsiteX9" fmla="*/ 6769162 w 7404925"/>
              <a:gd name="connsiteY9" fmla="*/ 479685 h 584616"/>
              <a:gd name="connsiteX10" fmla="*/ 6709202 w 7404925"/>
              <a:gd name="connsiteY10" fmla="*/ 494675 h 584616"/>
              <a:gd name="connsiteX11" fmla="*/ 6544310 w 7404925"/>
              <a:gd name="connsiteY11" fmla="*/ 524656 h 584616"/>
              <a:gd name="connsiteX12" fmla="*/ 4640559 w 7404925"/>
              <a:gd name="connsiteY12" fmla="*/ 509666 h 584616"/>
              <a:gd name="connsiteX13" fmla="*/ 4580598 w 7404925"/>
              <a:gd name="connsiteY13" fmla="*/ 494675 h 584616"/>
              <a:gd name="connsiteX14" fmla="*/ 4370736 w 7404925"/>
              <a:gd name="connsiteY14" fmla="*/ 509666 h 584616"/>
              <a:gd name="connsiteX15" fmla="*/ 4130894 w 7404925"/>
              <a:gd name="connsiteY15" fmla="*/ 524656 h 584616"/>
              <a:gd name="connsiteX16" fmla="*/ 3561267 w 7404925"/>
              <a:gd name="connsiteY16" fmla="*/ 539646 h 584616"/>
              <a:gd name="connsiteX17" fmla="*/ 3396375 w 7404925"/>
              <a:gd name="connsiteY17" fmla="*/ 554636 h 584616"/>
              <a:gd name="connsiteX18" fmla="*/ 3186513 w 7404925"/>
              <a:gd name="connsiteY18" fmla="*/ 569626 h 584616"/>
              <a:gd name="connsiteX19" fmla="*/ 3051602 w 7404925"/>
              <a:gd name="connsiteY19" fmla="*/ 584616 h 584616"/>
              <a:gd name="connsiteX20" fmla="*/ 1357713 w 7404925"/>
              <a:gd name="connsiteY20" fmla="*/ 569626 h 584616"/>
              <a:gd name="connsiteX21" fmla="*/ 1132861 w 7404925"/>
              <a:gd name="connsiteY21" fmla="*/ 554636 h 584616"/>
              <a:gd name="connsiteX22" fmla="*/ 1042920 w 7404925"/>
              <a:gd name="connsiteY22" fmla="*/ 524656 h 584616"/>
              <a:gd name="connsiteX23" fmla="*/ 668166 w 7404925"/>
              <a:gd name="connsiteY23" fmla="*/ 539646 h 584616"/>
              <a:gd name="connsiteX24" fmla="*/ 218461 w 7404925"/>
              <a:gd name="connsiteY24" fmla="*/ 524656 h 584616"/>
              <a:gd name="connsiteX25" fmla="*/ 128520 w 7404925"/>
              <a:gd name="connsiteY25" fmla="*/ 494675 h 584616"/>
              <a:gd name="connsiteX26" fmla="*/ 53569 w 7404925"/>
              <a:gd name="connsiteY26" fmla="*/ 434715 h 584616"/>
              <a:gd name="connsiteX27" fmla="*/ 23589 w 7404925"/>
              <a:gd name="connsiteY27" fmla="*/ 404734 h 584616"/>
              <a:gd name="connsiteX28" fmla="*/ 23589 w 7404925"/>
              <a:gd name="connsiteY28" fmla="*/ 149902 h 584616"/>
              <a:gd name="connsiteX29" fmla="*/ 53569 w 7404925"/>
              <a:gd name="connsiteY29" fmla="*/ 59961 h 584616"/>
              <a:gd name="connsiteX30" fmla="*/ 98539 w 7404925"/>
              <a:gd name="connsiteY30" fmla="*/ 0 h 58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4925" h="584616">
                <a:moveTo>
                  <a:pt x="7293818" y="29980"/>
                </a:moveTo>
                <a:cubicBezTo>
                  <a:pt x="7315486" y="42981"/>
                  <a:pt x="7395106" y="76208"/>
                  <a:pt x="7398749" y="119921"/>
                </a:cubicBezTo>
                <a:cubicBezTo>
                  <a:pt x="7411788" y="276389"/>
                  <a:pt x="7409455" y="228281"/>
                  <a:pt x="7338789" y="284813"/>
                </a:cubicBezTo>
                <a:cubicBezTo>
                  <a:pt x="7327753" y="293642"/>
                  <a:pt x="7321449" y="308473"/>
                  <a:pt x="7308808" y="314793"/>
                </a:cubicBezTo>
                <a:cubicBezTo>
                  <a:pt x="7255806" y="341294"/>
                  <a:pt x="7212703" y="343625"/>
                  <a:pt x="7158907" y="359764"/>
                </a:cubicBezTo>
                <a:cubicBezTo>
                  <a:pt x="7128638" y="368845"/>
                  <a:pt x="7098946" y="379751"/>
                  <a:pt x="7068966" y="389744"/>
                </a:cubicBezTo>
                <a:lnTo>
                  <a:pt x="6934054" y="434715"/>
                </a:lnTo>
                <a:cubicBezTo>
                  <a:pt x="6919064" y="439712"/>
                  <a:pt x="6904578" y="446606"/>
                  <a:pt x="6889084" y="449705"/>
                </a:cubicBezTo>
                <a:cubicBezTo>
                  <a:pt x="6864100" y="454702"/>
                  <a:pt x="6838851" y="458516"/>
                  <a:pt x="6814133" y="464695"/>
                </a:cubicBezTo>
                <a:cubicBezTo>
                  <a:pt x="6798804" y="468527"/>
                  <a:pt x="6784355" y="475344"/>
                  <a:pt x="6769162" y="479685"/>
                </a:cubicBezTo>
                <a:cubicBezTo>
                  <a:pt x="6749353" y="485345"/>
                  <a:pt x="6729313" y="490206"/>
                  <a:pt x="6709202" y="494675"/>
                </a:cubicBezTo>
                <a:cubicBezTo>
                  <a:pt x="6646334" y="508646"/>
                  <a:pt x="6609415" y="513805"/>
                  <a:pt x="6544310" y="524656"/>
                </a:cubicBezTo>
                <a:lnTo>
                  <a:pt x="4640559" y="509666"/>
                </a:lnTo>
                <a:cubicBezTo>
                  <a:pt x="4619959" y="509351"/>
                  <a:pt x="4601200" y="494675"/>
                  <a:pt x="4580598" y="494675"/>
                </a:cubicBezTo>
                <a:cubicBezTo>
                  <a:pt x="4510466" y="494675"/>
                  <a:pt x="4440713" y="505001"/>
                  <a:pt x="4370736" y="509666"/>
                </a:cubicBezTo>
                <a:cubicBezTo>
                  <a:pt x="4290810" y="514995"/>
                  <a:pt x="4210942" y="521691"/>
                  <a:pt x="4130894" y="524656"/>
                </a:cubicBezTo>
                <a:cubicBezTo>
                  <a:pt x="3941083" y="531686"/>
                  <a:pt x="3751143" y="534649"/>
                  <a:pt x="3561267" y="539646"/>
                </a:cubicBezTo>
                <a:lnTo>
                  <a:pt x="3396375" y="554636"/>
                </a:lnTo>
                <a:lnTo>
                  <a:pt x="3186513" y="569626"/>
                </a:lnTo>
                <a:cubicBezTo>
                  <a:pt x="3141436" y="573546"/>
                  <a:pt x="3096572" y="579619"/>
                  <a:pt x="3051602" y="584616"/>
                </a:cubicBezTo>
                <a:lnTo>
                  <a:pt x="1357713" y="569626"/>
                </a:lnTo>
                <a:cubicBezTo>
                  <a:pt x="1282605" y="568452"/>
                  <a:pt x="1207223" y="565259"/>
                  <a:pt x="1132861" y="554636"/>
                </a:cubicBezTo>
                <a:cubicBezTo>
                  <a:pt x="1101577" y="550167"/>
                  <a:pt x="1042920" y="524656"/>
                  <a:pt x="1042920" y="524656"/>
                </a:cubicBezTo>
                <a:cubicBezTo>
                  <a:pt x="918002" y="529653"/>
                  <a:pt x="793184" y="539646"/>
                  <a:pt x="668166" y="539646"/>
                </a:cubicBezTo>
                <a:cubicBezTo>
                  <a:pt x="518181" y="539646"/>
                  <a:pt x="367928" y="537112"/>
                  <a:pt x="218461" y="524656"/>
                </a:cubicBezTo>
                <a:cubicBezTo>
                  <a:pt x="186968" y="522032"/>
                  <a:pt x="128520" y="494675"/>
                  <a:pt x="128520" y="494675"/>
                </a:cubicBezTo>
                <a:cubicBezTo>
                  <a:pt x="56121" y="422279"/>
                  <a:pt x="148130" y="510365"/>
                  <a:pt x="53569" y="434715"/>
                </a:cubicBezTo>
                <a:cubicBezTo>
                  <a:pt x="42533" y="425886"/>
                  <a:pt x="33582" y="414728"/>
                  <a:pt x="23589" y="404734"/>
                </a:cubicBezTo>
                <a:cubicBezTo>
                  <a:pt x="-10827" y="301494"/>
                  <a:pt x="-4754" y="338850"/>
                  <a:pt x="23589" y="149902"/>
                </a:cubicBezTo>
                <a:cubicBezTo>
                  <a:pt x="28277" y="118650"/>
                  <a:pt x="31223" y="82307"/>
                  <a:pt x="53569" y="59961"/>
                </a:cubicBezTo>
                <a:cubicBezTo>
                  <a:pt x="91449" y="22079"/>
                  <a:pt x="77229" y="42621"/>
                  <a:pt x="98539" y="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nvGrpSpPr>
          <p:cNvPr id="29" name="Group 28"/>
          <p:cNvGrpSpPr/>
          <p:nvPr/>
        </p:nvGrpSpPr>
        <p:grpSpPr>
          <a:xfrm>
            <a:off x="15216020" y="7534385"/>
            <a:ext cx="2904460" cy="5104928"/>
            <a:chOff x="6084010" y="3767192"/>
            <a:chExt cx="1452230" cy="2552464"/>
          </a:xfrm>
        </p:grpSpPr>
        <p:cxnSp>
          <p:nvCxnSpPr>
            <p:cNvPr id="21" name="Straight Arrow Connector 20"/>
            <p:cNvCxnSpPr/>
            <p:nvPr/>
          </p:nvCxnSpPr>
          <p:spPr>
            <a:xfrm flipV="1">
              <a:off x="6565477" y="4101449"/>
              <a:ext cx="0" cy="572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flipV="1">
              <a:off x="6565477" y="5491082"/>
              <a:ext cx="0" cy="572605"/>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087371" y="3767192"/>
              <a:ext cx="1315134" cy="261610"/>
            </a:xfrm>
            <a:prstGeom prst="rect">
              <a:avLst/>
            </a:prstGeom>
            <a:noFill/>
          </p:spPr>
          <p:txBody>
            <a:bodyPr wrap="square" rtlCol="0">
              <a:spAutoFit/>
            </a:bodyPr>
            <a:lstStyle/>
            <a:p>
              <a:r>
                <a:rPr lang="en-US" sz="2800">
                  <a:latin typeface="Times New Roman" charset="0"/>
                  <a:ea typeface="Times New Roman" charset="0"/>
                  <a:cs typeface="Times New Roman" charset="0"/>
                </a:rPr>
                <a:t>Antibonding</a:t>
              </a:r>
              <a:endParaRPr lang="en-US" sz="2800" dirty="0">
                <a:latin typeface="Times New Roman" charset="0"/>
                <a:ea typeface="Times New Roman" charset="0"/>
                <a:cs typeface="Times New Roman" charset="0"/>
              </a:endParaRPr>
            </a:p>
          </p:txBody>
        </p:sp>
        <p:sp>
          <p:nvSpPr>
            <p:cNvPr id="187" name="TextBox 186"/>
            <p:cNvSpPr txBox="1"/>
            <p:nvPr/>
          </p:nvSpPr>
          <p:spPr>
            <a:xfrm>
              <a:off x="6221106" y="6058046"/>
              <a:ext cx="1315134" cy="261610"/>
            </a:xfrm>
            <a:prstGeom prst="rect">
              <a:avLst/>
            </a:prstGeom>
            <a:noFill/>
          </p:spPr>
          <p:txBody>
            <a:bodyPr wrap="square" rtlCol="0">
              <a:spAutoFit/>
            </a:bodyPr>
            <a:lstStyle/>
            <a:p>
              <a:r>
                <a:rPr lang="en-US" sz="2800">
                  <a:latin typeface="Times New Roman" charset="0"/>
                  <a:ea typeface="Times New Roman" charset="0"/>
                  <a:cs typeface="Times New Roman" charset="0"/>
                </a:rPr>
                <a:t>bonding</a:t>
              </a:r>
              <a:endParaRPr lang="en-US" sz="2800" dirty="0">
                <a:latin typeface="Times New Roman" charset="0"/>
                <a:ea typeface="Times New Roman" charset="0"/>
                <a:cs typeface="Times New Roman" charset="0"/>
              </a:endParaRPr>
            </a:p>
          </p:txBody>
        </p:sp>
        <p:sp>
          <p:nvSpPr>
            <p:cNvPr id="188" name="TextBox 187"/>
            <p:cNvSpPr txBox="1"/>
            <p:nvPr/>
          </p:nvSpPr>
          <p:spPr>
            <a:xfrm>
              <a:off x="6084010" y="4888170"/>
              <a:ext cx="623005" cy="261610"/>
            </a:xfrm>
            <a:prstGeom prst="rect">
              <a:avLst/>
            </a:prstGeom>
            <a:noFill/>
          </p:spPr>
          <p:txBody>
            <a:bodyPr wrap="square" rtlCol="0">
              <a:spAutoFit/>
            </a:bodyPr>
            <a:lstStyle/>
            <a:p>
              <a:r>
                <a:rPr lang="en-US" sz="2800" dirty="0">
                  <a:latin typeface="Times New Roman" charset="0"/>
                  <a:ea typeface="Times New Roman" charset="0"/>
                  <a:cs typeface="Times New Roman" charset="0"/>
                </a:rPr>
                <a:t>CW</a:t>
              </a:r>
            </a:p>
          </p:txBody>
        </p:sp>
        <p:sp>
          <p:nvSpPr>
            <p:cNvPr id="189" name="TextBox 188"/>
            <p:cNvSpPr txBox="1"/>
            <p:nvPr/>
          </p:nvSpPr>
          <p:spPr>
            <a:xfrm>
              <a:off x="6614700" y="4888170"/>
              <a:ext cx="677702" cy="261610"/>
            </a:xfrm>
            <a:prstGeom prst="rect">
              <a:avLst/>
            </a:prstGeom>
            <a:noFill/>
          </p:spPr>
          <p:txBody>
            <a:bodyPr wrap="square" rtlCol="0">
              <a:spAutoFit/>
            </a:bodyPr>
            <a:lstStyle/>
            <a:p>
              <a:r>
                <a:rPr lang="en-US" sz="2800" dirty="0">
                  <a:latin typeface="Times New Roman" charset="0"/>
                  <a:ea typeface="Times New Roman" charset="0"/>
                  <a:cs typeface="Times New Roman" charset="0"/>
                </a:rPr>
                <a:t>CCW</a:t>
              </a:r>
            </a:p>
          </p:txBody>
        </p:sp>
      </p:grpSp>
      <p:grpSp>
        <p:nvGrpSpPr>
          <p:cNvPr id="193" name="Group 192"/>
          <p:cNvGrpSpPr/>
          <p:nvPr/>
        </p:nvGrpSpPr>
        <p:grpSpPr>
          <a:xfrm>
            <a:off x="6968202" y="7526545"/>
            <a:ext cx="1763124" cy="1449806"/>
            <a:chOff x="1986320" y="3774389"/>
            <a:chExt cx="881562" cy="724903"/>
          </a:xfrm>
        </p:grpSpPr>
        <p:grpSp>
          <p:nvGrpSpPr>
            <p:cNvPr id="194" name="Group 193"/>
            <p:cNvGrpSpPr/>
            <p:nvPr/>
          </p:nvGrpSpPr>
          <p:grpSpPr>
            <a:xfrm>
              <a:off x="2463059" y="3774389"/>
              <a:ext cx="404823" cy="321501"/>
              <a:chOff x="2463059" y="3774389"/>
              <a:chExt cx="404823" cy="321501"/>
            </a:xfrm>
          </p:grpSpPr>
          <p:sp>
            <p:nvSpPr>
              <p:cNvPr id="213" name="Freeform 212"/>
              <p:cNvSpPr/>
              <p:nvPr/>
            </p:nvSpPr>
            <p:spPr>
              <a:xfrm rot="20721088">
                <a:off x="2463059" y="3934253"/>
                <a:ext cx="136382" cy="161637"/>
              </a:xfrm>
              <a:custGeom>
                <a:avLst/>
                <a:gdLst>
                  <a:gd name="connsiteX0" fmla="*/ 73891 w 136382"/>
                  <a:gd name="connsiteY0" fmla="*/ 161637 h 161637"/>
                  <a:gd name="connsiteX1" fmla="*/ 133927 w 136382"/>
                  <a:gd name="connsiteY1" fmla="*/ 50800 h 161637"/>
                  <a:gd name="connsiteX2" fmla="*/ 0 w 136382"/>
                  <a:gd name="connsiteY2" fmla="*/ 0 h 161637"/>
                </a:gdLst>
                <a:ahLst/>
                <a:cxnLst>
                  <a:cxn ang="0">
                    <a:pos x="connsiteX0" y="connsiteY0"/>
                  </a:cxn>
                  <a:cxn ang="0">
                    <a:pos x="connsiteX1" y="connsiteY1"/>
                  </a:cxn>
                  <a:cxn ang="0">
                    <a:pos x="connsiteX2" y="connsiteY2"/>
                  </a:cxn>
                </a:cxnLst>
                <a:rect l="l" t="t" r="r" b="b"/>
                <a:pathLst>
                  <a:path w="136382" h="161637">
                    <a:moveTo>
                      <a:pt x="73891" y="161637"/>
                    </a:moveTo>
                    <a:cubicBezTo>
                      <a:pt x="110066" y="119688"/>
                      <a:pt x="146242" y="77739"/>
                      <a:pt x="133927" y="50800"/>
                    </a:cubicBezTo>
                    <a:cubicBezTo>
                      <a:pt x="121612" y="23861"/>
                      <a:pt x="0" y="0"/>
                      <a:pt x="0" y="0"/>
                    </a:cubicBezTo>
                  </a:path>
                </a:pathLst>
              </a:custGeom>
              <a:no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pic>
            <p:nvPicPr>
              <p:cNvPr id="214" name="Picture 213"/>
              <p:cNvPicPr>
                <a:picLocks noChangeAspect="1"/>
              </p:cNvPicPr>
              <p:nvPr/>
            </p:nvPicPr>
            <p:blipFill>
              <a:blip r:embed="rId7"/>
              <a:stretch>
                <a:fillRect/>
              </a:stretch>
            </p:blipFill>
            <p:spPr>
              <a:xfrm>
                <a:off x="2601182" y="3774389"/>
                <a:ext cx="266700" cy="292100"/>
              </a:xfrm>
              <a:prstGeom prst="rect">
                <a:avLst/>
              </a:prstGeom>
            </p:spPr>
          </p:pic>
        </p:grpSp>
        <p:grpSp>
          <p:nvGrpSpPr>
            <p:cNvPr id="195" name="Group 194"/>
            <p:cNvGrpSpPr/>
            <p:nvPr/>
          </p:nvGrpSpPr>
          <p:grpSpPr>
            <a:xfrm>
              <a:off x="1986320" y="4207192"/>
              <a:ext cx="397281" cy="292100"/>
              <a:chOff x="2114904" y="3576304"/>
              <a:chExt cx="397281" cy="292100"/>
            </a:xfrm>
          </p:grpSpPr>
          <p:sp>
            <p:nvSpPr>
              <p:cNvPr id="196" name="Freeform 195"/>
              <p:cNvSpPr/>
              <p:nvPr/>
            </p:nvSpPr>
            <p:spPr>
              <a:xfrm rot="892156" flipH="1">
                <a:off x="2391975" y="3617826"/>
                <a:ext cx="120210" cy="161637"/>
              </a:xfrm>
              <a:custGeom>
                <a:avLst/>
                <a:gdLst>
                  <a:gd name="connsiteX0" fmla="*/ 73891 w 136382"/>
                  <a:gd name="connsiteY0" fmla="*/ 161637 h 161637"/>
                  <a:gd name="connsiteX1" fmla="*/ 133927 w 136382"/>
                  <a:gd name="connsiteY1" fmla="*/ 50800 h 161637"/>
                  <a:gd name="connsiteX2" fmla="*/ 0 w 136382"/>
                  <a:gd name="connsiteY2" fmla="*/ 0 h 161637"/>
                </a:gdLst>
                <a:ahLst/>
                <a:cxnLst>
                  <a:cxn ang="0">
                    <a:pos x="connsiteX0" y="connsiteY0"/>
                  </a:cxn>
                  <a:cxn ang="0">
                    <a:pos x="connsiteX1" y="connsiteY1"/>
                  </a:cxn>
                  <a:cxn ang="0">
                    <a:pos x="connsiteX2" y="connsiteY2"/>
                  </a:cxn>
                </a:cxnLst>
                <a:rect l="l" t="t" r="r" b="b"/>
                <a:pathLst>
                  <a:path w="136382" h="161637">
                    <a:moveTo>
                      <a:pt x="73891" y="161637"/>
                    </a:moveTo>
                    <a:cubicBezTo>
                      <a:pt x="110066" y="119688"/>
                      <a:pt x="146242" y="77739"/>
                      <a:pt x="133927" y="50800"/>
                    </a:cubicBezTo>
                    <a:cubicBezTo>
                      <a:pt x="121612" y="23861"/>
                      <a:pt x="0" y="0"/>
                      <a:pt x="0" y="0"/>
                    </a:cubicBezTo>
                  </a:path>
                </a:pathLst>
              </a:custGeom>
              <a:no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pic>
            <p:nvPicPr>
              <p:cNvPr id="212" name="Picture 211"/>
              <p:cNvPicPr>
                <a:picLocks noChangeAspect="1"/>
              </p:cNvPicPr>
              <p:nvPr/>
            </p:nvPicPr>
            <p:blipFill>
              <a:blip r:embed="rId7"/>
              <a:stretch>
                <a:fillRect/>
              </a:stretch>
            </p:blipFill>
            <p:spPr>
              <a:xfrm>
                <a:off x="2114904" y="3576304"/>
                <a:ext cx="266700" cy="292100"/>
              </a:xfrm>
              <a:prstGeom prst="rect">
                <a:avLst/>
              </a:prstGeom>
            </p:spPr>
          </p:pic>
        </p:grpSp>
      </p:grpSp>
      <p:grpSp>
        <p:nvGrpSpPr>
          <p:cNvPr id="44" name="Group 43"/>
          <p:cNvGrpSpPr/>
          <p:nvPr/>
        </p:nvGrpSpPr>
        <p:grpSpPr>
          <a:xfrm>
            <a:off x="11613986" y="8782792"/>
            <a:ext cx="1445456" cy="1020296"/>
            <a:chOff x="4282993" y="4391396"/>
            <a:chExt cx="722728" cy="510148"/>
          </a:xfrm>
        </p:grpSpPr>
        <p:sp>
          <p:nvSpPr>
            <p:cNvPr id="30" name="Freeform 29"/>
            <p:cNvSpPr/>
            <p:nvPr/>
          </p:nvSpPr>
          <p:spPr>
            <a:xfrm rot="20721088">
              <a:off x="4335032" y="4739907"/>
              <a:ext cx="136382" cy="161637"/>
            </a:xfrm>
            <a:custGeom>
              <a:avLst/>
              <a:gdLst>
                <a:gd name="connsiteX0" fmla="*/ 73891 w 136382"/>
                <a:gd name="connsiteY0" fmla="*/ 161637 h 161637"/>
                <a:gd name="connsiteX1" fmla="*/ 133927 w 136382"/>
                <a:gd name="connsiteY1" fmla="*/ 50800 h 161637"/>
                <a:gd name="connsiteX2" fmla="*/ 0 w 136382"/>
                <a:gd name="connsiteY2" fmla="*/ 0 h 161637"/>
              </a:gdLst>
              <a:ahLst/>
              <a:cxnLst>
                <a:cxn ang="0">
                  <a:pos x="connsiteX0" y="connsiteY0"/>
                </a:cxn>
                <a:cxn ang="0">
                  <a:pos x="connsiteX1" y="connsiteY1"/>
                </a:cxn>
                <a:cxn ang="0">
                  <a:pos x="connsiteX2" y="connsiteY2"/>
                </a:cxn>
              </a:cxnLst>
              <a:rect l="l" t="t" r="r" b="b"/>
              <a:pathLst>
                <a:path w="136382" h="161637">
                  <a:moveTo>
                    <a:pt x="73891" y="161637"/>
                  </a:moveTo>
                  <a:cubicBezTo>
                    <a:pt x="110066" y="119688"/>
                    <a:pt x="146242" y="77739"/>
                    <a:pt x="133927" y="50800"/>
                  </a:cubicBezTo>
                  <a:cubicBezTo>
                    <a:pt x="121612" y="23861"/>
                    <a:pt x="0" y="0"/>
                    <a:pt x="0" y="0"/>
                  </a:cubicBezTo>
                </a:path>
              </a:pathLst>
            </a:custGeom>
            <a:no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91" name="Freeform 190"/>
            <p:cNvSpPr/>
            <p:nvPr/>
          </p:nvSpPr>
          <p:spPr>
            <a:xfrm rot="892156" flipH="1">
              <a:off x="4818893" y="4719027"/>
              <a:ext cx="120210" cy="161637"/>
            </a:xfrm>
            <a:custGeom>
              <a:avLst/>
              <a:gdLst>
                <a:gd name="connsiteX0" fmla="*/ 73891 w 136382"/>
                <a:gd name="connsiteY0" fmla="*/ 161637 h 161637"/>
                <a:gd name="connsiteX1" fmla="*/ 133927 w 136382"/>
                <a:gd name="connsiteY1" fmla="*/ 50800 h 161637"/>
                <a:gd name="connsiteX2" fmla="*/ 0 w 136382"/>
                <a:gd name="connsiteY2" fmla="*/ 0 h 161637"/>
              </a:gdLst>
              <a:ahLst/>
              <a:cxnLst>
                <a:cxn ang="0">
                  <a:pos x="connsiteX0" y="connsiteY0"/>
                </a:cxn>
                <a:cxn ang="0">
                  <a:pos x="connsiteX1" y="connsiteY1"/>
                </a:cxn>
                <a:cxn ang="0">
                  <a:pos x="connsiteX2" y="connsiteY2"/>
                </a:cxn>
              </a:cxnLst>
              <a:rect l="l" t="t" r="r" b="b"/>
              <a:pathLst>
                <a:path w="136382" h="161637">
                  <a:moveTo>
                    <a:pt x="73891" y="161637"/>
                  </a:moveTo>
                  <a:cubicBezTo>
                    <a:pt x="110066" y="119688"/>
                    <a:pt x="146242" y="77739"/>
                    <a:pt x="133927" y="50800"/>
                  </a:cubicBezTo>
                  <a:cubicBezTo>
                    <a:pt x="121612" y="23861"/>
                    <a:pt x="0" y="0"/>
                    <a:pt x="0" y="0"/>
                  </a:cubicBezTo>
                </a:path>
              </a:pathLst>
            </a:custGeom>
            <a:no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pic>
          <p:nvPicPr>
            <p:cNvPr id="43" name="Picture 42"/>
            <p:cNvPicPr>
              <a:picLocks noChangeAspect="1"/>
            </p:cNvPicPr>
            <p:nvPr/>
          </p:nvPicPr>
          <p:blipFill>
            <a:blip r:embed="rId8"/>
            <a:stretch>
              <a:fillRect/>
            </a:stretch>
          </p:blipFill>
          <p:spPr>
            <a:xfrm>
              <a:off x="4789821" y="4397327"/>
              <a:ext cx="215900" cy="292100"/>
            </a:xfrm>
            <a:prstGeom prst="rect">
              <a:avLst/>
            </a:prstGeom>
          </p:spPr>
        </p:pic>
        <p:pic>
          <p:nvPicPr>
            <p:cNvPr id="215" name="Picture 214"/>
            <p:cNvPicPr>
              <a:picLocks noChangeAspect="1"/>
            </p:cNvPicPr>
            <p:nvPr/>
          </p:nvPicPr>
          <p:blipFill>
            <a:blip r:embed="rId8"/>
            <a:stretch>
              <a:fillRect/>
            </a:stretch>
          </p:blipFill>
          <p:spPr>
            <a:xfrm>
              <a:off x="4282993" y="4391396"/>
              <a:ext cx="215900" cy="292100"/>
            </a:xfrm>
            <a:prstGeom prst="rect">
              <a:avLst/>
            </a:prstGeom>
          </p:spPr>
        </p:pic>
      </p:grpSp>
      <p:sp>
        <p:nvSpPr>
          <p:cNvPr id="19" name="Rectangle 18">
            <a:extLst>
              <a:ext uri="{FF2B5EF4-FFF2-40B4-BE49-F238E27FC236}">
                <a16:creationId xmlns:a16="http://schemas.microsoft.com/office/drawing/2014/main" id="{E9FC5E1B-CD30-FE9F-4C8A-034ECF49EA5E}"/>
              </a:ext>
            </a:extLst>
          </p:cNvPr>
          <p:cNvSpPr/>
          <p:nvPr/>
        </p:nvSpPr>
        <p:spPr bwMode="auto">
          <a:xfrm>
            <a:off x="10363068" y="6858000"/>
            <a:ext cx="4599030" cy="685800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341460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15542" y="5391181"/>
            <a:ext cx="6366905" cy="3938941"/>
            <a:chOff x="206468" y="2147778"/>
            <a:chExt cx="5392179" cy="3335917"/>
          </a:xfrm>
        </p:grpSpPr>
        <p:grpSp>
          <p:nvGrpSpPr>
            <p:cNvPr id="3" name="Group 2"/>
            <p:cNvGrpSpPr/>
            <p:nvPr/>
          </p:nvGrpSpPr>
          <p:grpSpPr>
            <a:xfrm>
              <a:off x="206468" y="2147778"/>
              <a:ext cx="5066761" cy="3335917"/>
              <a:chOff x="1153806" y="1004778"/>
              <a:chExt cx="1976995" cy="1301638"/>
            </a:xfrm>
          </p:grpSpPr>
          <p:cxnSp>
            <p:nvCxnSpPr>
              <p:cNvPr id="13" name="Straight Connector 12"/>
              <p:cNvCxnSpPr/>
              <p:nvPr/>
            </p:nvCxnSpPr>
            <p:spPr>
              <a:xfrm>
                <a:off x="1153806" y="2008590"/>
                <a:ext cx="1969411" cy="0"/>
              </a:xfrm>
              <a:prstGeom prst="line">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130069" y="1076066"/>
                <a:ext cx="0" cy="932524"/>
              </a:xfrm>
              <a:prstGeom prst="line">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74374" y="1004778"/>
                <a:ext cx="477230" cy="274606"/>
              </a:xfrm>
              <a:prstGeom prst="rect">
                <a:avLst/>
              </a:prstGeom>
              <a:noFill/>
            </p:spPr>
            <p:txBody>
              <a:bodyPr wrap="square" rtlCol="0">
                <a:spAutoFit/>
              </a:bodyPr>
              <a:lstStyle/>
              <a:p>
                <a:r>
                  <a:rPr lang="en-US" sz="4800" i="1" dirty="0">
                    <a:latin typeface="Times New Roman" charset="0"/>
                    <a:ea typeface="Times New Roman" charset="0"/>
                    <a:cs typeface="Times New Roman" charset="0"/>
                  </a:rPr>
                  <a:t>E</a:t>
                </a:r>
              </a:p>
            </p:txBody>
          </p:sp>
          <mc:AlternateContent xmlns:mc="http://schemas.openxmlformats.org/markup-compatibility/2006" xmlns:a14="http://schemas.microsoft.com/office/drawing/2010/main">
            <mc:Choice Requires="a14">
              <p:sp>
                <p:nvSpPr>
                  <p:cNvPr id="17" name="Rectangle 16"/>
                  <p:cNvSpPr/>
                  <p:nvPr/>
                </p:nvSpPr>
                <p:spPr>
                  <a:xfrm>
                    <a:off x="2677468" y="2031810"/>
                    <a:ext cx="453333" cy="274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800" i="1">
                              <a:solidFill>
                                <a:srgbClr val="595959"/>
                              </a:solidFill>
                              <a:latin typeface="Cambria Math" charset="0"/>
                              <a:ea typeface="Cambria Math" charset="0"/>
                              <a:cs typeface="Cambria Math" charset="0"/>
                            </a:rPr>
                            <m:t>𝜋</m:t>
                          </m:r>
                          <m:r>
                            <a:rPr lang="en-US" sz="4800" i="1">
                              <a:solidFill>
                                <a:srgbClr val="595959"/>
                              </a:solidFill>
                              <a:latin typeface="Cambria Math" charset="0"/>
                              <a:ea typeface="Cambria Math" charset="0"/>
                              <a:cs typeface="Cambria Math" charset="0"/>
                            </a:rPr>
                            <m:t>/</m:t>
                          </m:r>
                          <m:r>
                            <a:rPr lang="en-US" sz="4800" i="1">
                              <a:solidFill>
                                <a:srgbClr val="595959"/>
                              </a:solidFill>
                              <a:latin typeface="Cambria Math" charset="0"/>
                              <a:ea typeface="Cambria Math" charset="0"/>
                              <a:cs typeface="Cambria Math" charset="0"/>
                            </a:rPr>
                            <m:t>𝑎</m:t>
                          </m:r>
                        </m:oMath>
                      </m:oMathPara>
                    </a14:m>
                    <a:endParaRPr lang="en-US" sz="4800" dirty="0">
                      <a:solidFill>
                        <a:srgbClr val="595959"/>
                      </a:solidFill>
                      <a:latin typeface="Georgia"/>
                      <a:cs typeface="Georgia"/>
                    </a:endParaRPr>
                  </a:p>
                </p:txBody>
              </p:sp>
            </mc:Choice>
            <mc:Fallback xmlns="">
              <p:sp>
                <p:nvSpPr>
                  <p:cNvPr id="17" name="Rectangle 16"/>
                  <p:cNvSpPr>
                    <a:spLocks noRot="1" noChangeAspect="1" noMove="1" noResize="1" noEditPoints="1" noAdjustHandles="1" noChangeArrowheads="1" noChangeShapeType="1" noTextEdit="1"/>
                  </p:cNvSpPr>
                  <p:nvPr/>
                </p:nvSpPr>
                <p:spPr>
                  <a:xfrm>
                    <a:off x="2677468" y="2031810"/>
                    <a:ext cx="453333" cy="274606"/>
                  </a:xfrm>
                  <a:prstGeom prst="rect">
                    <a:avLst/>
                  </a:prstGeom>
                  <a:blipFill>
                    <a:blip r:embed="rId3"/>
                    <a:stretch>
                      <a:fillRect l="-3670"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017723" y="2031810"/>
                    <a:ext cx="223118" cy="274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800" i="1">
                              <a:solidFill>
                                <a:srgbClr val="595959"/>
                              </a:solidFill>
                              <a:latin typeface="Cambria Math" charset="0"/>
                              <a:ea typeface="Cambria Math" charset="0"/>
                              <a:cs typeface="Cambria Math" charset="0"/>
                            </a:rPr>
                            <m:t>0</m:t>
                          </m:r>
                        </m:oMath>
                      </m:oMathPara>
                    </a14:m>
                    <a:endParaRPr lang="en-US" sz="4800" dirty="0">
                      <a:solidFill>
                        <a:srgbClr val="595959"/>
                      </a:solidFill>
                      <a:latin typeface="Georgia"/>
                      <a:cs typeface="Georgia"/>
                    </a:endParaRPr>
                  </a:p>
                </p:txBody>
              </p:sp>
            </mc:Choice>
            <mc:Fallback xmlns="">
              <p:sp>
                <p:nvSpPr>
                  <p:cNvPr id="18" name="Rectangle 17"/>
                  <p:cNvSpPr>
                    <a:spLocks noRot="1" noChangeAspect="1" noMove="1" noResize="1" noEditPoints="1" noAdjustHandles="1" noChangeArrowheads="1" noChangeShapeType="1" noTextEdit="1"/>
                  </p:cNvSpPr>
                  <p:nvPr/>
                </p:nvSpPr>
                <p:spPr>
                  <a:xfrm>
                    <a:off x="2017723" y="2031810"/>
                    <a:ext cx="223118" cy="274606"/>
                  </a:xfrm>
                  <a:prstGeom prst="rect">
                    <a:avLst/>
                  </a:prstGeom>
                  <a:blipFill>
                    <a:blip r:embed="rId4"/>
                    <a:stretch>
                      <a:fillRect l="-1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Rectangle 3"/>
                <p:cNvSpPr/>
                <p:nvPr/>
              </p:nvSpPr>
              <p:spPr>
                <a:xfrm>
                  <a:off x="5012926" y="4410585"/>
                  <a:ext cx="585721" cy="703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800" i="1">
                            <a:solidFill>
                              <a:srgbClr val="595959"/>
                            </a:solidFill>
                            <a:latin typeface="Cambria Math" charset="0"/>
                            <a:ea typeface="Cambria Math" charset="0"/>
                            <a:cs typeface="Cambria Math" charset="0"/>
                          </a:rPr>
                          <m:t>𝑘</m:t>
                        </m:r>
                      </m:oMath>
                    </m:oMathPara>
                  </a14:m>
                  <a:endParaRPr lang="en-US" sz="4800" dirty="0">
                    <a:solidFill>
                      <a:srgbClr val="595959"/>
                    </a:solidFill>
                    <a:latin typeface="Georgia"/>
                    <a:cs typeface="Georgia"/>
                  </a:endParaRPr>
                </a:p>
              </p:txBody>
            </p:sp>
          </mc:Choice>
          <mc:Fallback xmlns="">
            <p:sp>
              <p:nvSpPr>
                <p:cNvPr id="4" name="Rectangle 3"/>
                <p:cNvSpPr>
                  <a:spLocks noRot="1" noChangeAspect="1" noMove="1" noResize="1" noEditPoints="1" noAdjustHandles="1" noChangeArrowheads="1" noChangeShapeType="1" noTextEdit="1"/>
                </p:cNvSpPr>
                <p:nvPr/>
              </p:nvSpPr>
              <p:spPr>
                <a:xfrm>
                  <a:off x="5012926" y="4410585"/>
                  <a:ext cx="585721" cy="703777"/>
                </a:xfrm>
                <a:prstGeom prst="rect">
                  <a:avLst/>
                </a:prstGeom>
                <a:blipFill>
                  <a:blip r:embed="rId5"/>
                  <a:stretch>
                    <a:fillRect l="-18182" b="-1515"/>
                  </a:stretch>
                </a:blipFill>
              </p:spPr>
              <p:txBody>
                <a:bodyPr/>
                <a:lstStyle/>
                <a:p>
                  <a:r>
                    <a:rPr lang="en-US">
                      <a:noFill/>
                    </a:rPr>
                    <a:t> </a:t>
                  </a:r>
                </a:p>
              </p:txBody>
            </p:sp>
          </mc:Fallback>
        </mc:AlternateContent>
        <p:grpSp>
          <p:nvGrpSpPr>
            <p:cNvPr id="5" name="Group 4"/>
            <p:cNvGrpSpPr/>
            <p:nvPr/>
          </p:nvGrpSpPr>
          <p:grpSpPr>
            <a:xfrm>
              <a:off x="794143" y="2801515"/>
              <a:ext cx="3826843" cy="1589556"/>
              <a:chOff x="1885188" y="4499539"/>
              <a:chExt cx="6825310" cy="1589556"/>
            </a:xfrm>
          </p:grpSpPr>
          <p:grpSp>
            <p:nvGrpSpPr>
              <p:cNvPr id="7" name="Group 6"/>
              <p:cNvGrpSpPr/>
              <p:nvPr/>
            </p:nvGrpSpPr>
            <p:grpSpPr>
              <a:xfrm>
                <a:off x="5295900" y="4499539"/>
                <a:ext cx="3414598" cy="1589556"/>
                <a:chOff x="5295900" y="4499539"/>
                <a:chExt cx="3414598" cy="1589556"/>
              </a:xfrm>
            </p:grpSpPr>
            <p:sp>
              <p:nvSpPr>
                <p:cNvPr id="11" name="Freeform 10"/>
                <p:cNvSpPr/>
                <p:nvPr/>
              </p:nvSpPr>
              <p:spPr>
                <a:xfrm>
                  <a:off x="5295900" y="5294317"/>
                  <a:ext cx="1707299" cy="794778"/>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2" name="Freeform 11"/>
                <p:cNvSpPr/>
                <p:nvPr/>
              </p:nvSpPr>
              <p:spPr>
                <a:xfrm rot="10800000">
                  <a:off x="7003199" y="4499539"/>
                  <a:ext cx="1707299" cy="794778"/>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grpSp>
          <p:grpSp>
            <p:nvGrpSpPr>
              <p:cNvPr id="8" name="Group 7"/>
              <p:cNvGrpSpPr/>
              <p:nvPr/>
            </p:nvGrpSpPr>
            <p:grpSpPr>
              <a:xfrm flipH="1">
                <a:off x="1885188" y="4499539"/>
                <a:ext cx="3410712" cy="1589556"/>
                <a:chOff x="5295900" y="4499539"/>
                <a:chExt cx="3414598" cy="1589556"/>
              </a:xfrm>
            </p:grpSpPr>
            <p:sp>
              <p:nvSpPr>
                <p:cNvPr id="9" name="Freeform 8"/>
                <p:cNvSpPr/>
                <p:nvPr/>
              </p:nvSpPr>
              <p:spPr>
                <a:xfrm>
                  <a:off x="5295900" y="5294317"/>
                  <a:ext cx="1707299" cy="794778"/>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0" name="Freeform 9"/>
                <p:cNvSpPr/>
                <p:nvPr/>
              </p:nvSpPr>
              <p:spPr>
                <a:xfrm rot="10800000">
                  <a:off x="7003199" y="4499539"/>
                  <a:ext cx="1707299" cy="794778"/>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grpSp>
        </p:grpSp>
        <mc:AlternateContent xmlns:mc="http://schemas.openxmlformats.org/markup-compatibility/2006" xmlns:a14="http://schemas.microsoft.com/office/drawing/2010/main">
          <mc:Choice Requires="a14">
            <p:sp>
              <p:nvSpPr>
                <p:cNvPr id="6" name="Rectangle 5"/>
                <p:cNvSpPr/>
                <p:nvPr/>
              </p:nvSpPr>
              <p:spPr>
                <a:xfrm>
                  <a:off x="210905" y="4779918"/>
                  <a:ext cx="1203915" cy="703777"/>
                </a:xfrm>
                <a:prstGeom prst="rect">
                  <a:avLst/>
                </a:prstGeom>
              </p:spPr>
              <p:txBody>
                <a:bodyPr wrap="none">
                  <a:spAutoFit/>
                </a:bodyPr>
                <a:lstStyle/>
                <a:p>
                  <a:r>
                    <a:rPr lang="en-US" sz="4800" dirty="0">
                      <a:solidFill>
                        <a:srgbClr val="595959"/>
                      </a:solidFill>
                      <a:ea typeface="Cambria Math" charset="0"/>
                      <a:cs typeface="Cambria Math" charset="0"/>
                    </a:rPr>
                    <a:t>-</a:t>
                  </a:r>
                  <a14:m>
                    <m:oMath xmlns:m="http://schemas.openxmlformats.org/officeDocument/2006/math">
                      <m:r>
                        <a:rPr lang="en-US" sz="4800" i="1">
                          <a:solidFill>
                            <a:srgbClr val="595959"/>
                          </a:solidFill>
                          <a:latin typeface="Cambria Math" charset="0"/>
                          <a:ea typeface="Cambria Math" charset="0"/>
                          <a:cs typeface="Cambria Math" charset="0"/>
                        </a:rPr>
                        <m:t>𝜋</m:t>
                      </m:r>
                      <m:r>
                        <a:rPr lang="en-US" sz="4800" i="1">
                          <a:solidFill>
                            <a:srgbClr val="595959"/>
                          </a:solidFill>
                          <a:latin typeface="Cambria Math" charset="0"/>
                          <a:ea typeface="Cambria Math" charset="0"/>
                          <a:cs typeface="Cambria Math" charset="0"/>
                        </a:rPr>
                        <m:t>/</m:t>
                      </m:r>
                      <m:r>
                        <a:rPr lang="en-US" sz="4800" i="1">
                          <a:solidFill>
                            <a:srgbClr val="595959"/>
                          </a:solidFill>
                          <a:latin typeface="Cambria Math" charset="0"/>
                          <a:ea typeface="Cambria Math" charset="0"/>
                          <a:cs typeface="Cambria Math" charset="0"/>
                        </a:rPr>
                        <m:t>𝑎</m:t>
                      </m:r>
                    </m:oMath>
                  </a14:m>
                  <a:endParaRPr lang="en-US" sz="4800" dirty="0">
                    <a:solidFill>
                      <a:srgbClr val="595959"/>
                    </a:solidFill>
                    <a:latin typeface="Georgia"/>
                    <a:cs typeface="Georgia"/>
                  </a:endParaRPr>
                </a:p>
              </p:txBody>
            </p:sp>
          </mc:Choice>
          <mc:Fallback xmlns="">
            <p:sp>
              <p:nvSpPr>
                <p:cNvPr id="6" name="Rectangle 5"/>
                <p:cNvSpPr>
                  <a:spLocks noRot="1" noChangeAspect="1" noMove="1" noResize="1" noEditPoints="1" noAdjustHandles="1" noChangeArrowheads="1" noChangeShapeType="1" noTextEdit="1"/>
                </p:cNvSpPr>
                <p:nvPr/>
              </p:nvSpPr>
              <p:spPr>
                <a:xfrm>
                  <a:off x="210905" y="4779918"/>
                  <a:ext cx="1203915" cy="703777"/>
                </a:xfrm>
                <a:prstGeom prst="rect">
                  <a:avLst/>
                </a:prstGeom>
                <a:blipFill>
                  <a:blip r:embed="rId6"/>
                  <a:stretch>
                    <a:fillRect l="-18584" t="-16667" r="-2655" b="-37879"/>
                  </a:stretch>
                </a:blipFill>
              </p:spPr>
              <p:txBody>
                <a:bodyPr/>
                <a:lstStyle/>
                <a:p>
                  <a:r>
                    <a:rPr lang="en-US">
                      <a:noFill/>
                    </a:rPr>
                    <a:t> </a:t>
                  </a:r>
                </a:p>
              </p:txBody>
            </p:sp>
          </mc:Fallback>
        </mc:AlternateContent>
      </p:grpSp>
      <p:sp>
        <p:nvSpPr>
          <p:cNvPr id="19" name="TextBox 3">
            <a:extLst>
              <a:ext uri="{FF2B5EF4-FFF2-40B4-BE49-F238E27FC236}">
                <a16:creationId xmlns:a16="http://schemas.microsoft.com/office/drawing/2014/main" id="{60A40641-6098-2341-904D-A3E05D91E4BC}"/>
              </a:ext>
            </a:extLst>
          </p:cNvPr>
          <p:cNvSpPr txBox="1">
            <a:spLocks noChangeArrowheads="1"/>
          </p:cNvSpPr>
          <p:nvPr/>
        </p:nvSpPr>
        <p:spPr bwMode="auto">
          <a:xfrm>
            <a:off x="6175793" y="-51453"/>
            <a:ext cx="1222836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5600" b="1" dirty="0">
                <a:latin typeface="Times New Roman" panose="02020603050405020304" pitchFamily="18" charset="0"/>
                <a:cs typeface="Times New Roman" panose="02020603050405020304" pitchFamily="18" charset="0"/>
              </a:rPr>
              <a:t>Band structures</a:t>
            </a:r>
          </a:p>
        </p:txBody>
      </p:sp>
      <p:sp>
        <p:nvSpPr>
          <p:cNvPr id="20" name="Rectangle 19"/>
          <p:cNvSpPr/>
          <p:nvPr/>
        </p:nvSpPr>
        <p:spPr>
          <a:xfrm>
            <a:off x="3048000" y="914400"/>
            <a:ext cx="18288000" cy="146304"/>
          </a:xfrm>
          <a:prstGeom prst="rect">
            <a:avLst/>
          </a:prstGeom>
          <a:gradFill flip="none" rotWithShape="1">
            <a:gsLst>
              <a:gs pos="50000">
                <a:srgbClr val="66FF66"/>
              </a:gs>
              <a:gs pos="100000">
                <a:srgbClr val="FF6600"/>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200">
              <a:latin typeface="Georgia"/>
              <a:cs typeface="Georgia"/>
            </a:endParaRPr>
          </a:p>
        </p:txBody>
      </p:sp>
      <p:cxnSp>
        <p:nvCxnSpPr>
          <p:cNvPr id="21" name="Straight Connector 20"/>
          <p:cNvCxnSpPr/>
          <p:nvPr/>
        </p:nvCxnSpPr>
        <p:spPr>
          <a:xfrm>
            <a:off x="6341902" y="10400320"/>
            <a:ext cx="25110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Oval 21"/>
          <p:cNvSpPr>
            <a:spLocks noChangeAspect="1"/>
          </p:cNvSpPr>
          <p:nvPr/>
        </p:nvSpPr>
        <p:spPr>
          <a:xfrm rot="2752058">
            <a:off x="6433340" y="10261054"/>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23" name="Oval 22"/>
          <p:cNvSpPr>
            <a:spLocks noChangeAspect="1"/>
          </p:cNvSpPr>
          <p:nvPr/>
        </p:nvSpPr>
        <p:spPr>
          <a:xfrm rot="2752058">
            <a:off x="6847818" y="10261054"/>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24" name="Oval 23"/>
          <p:cNvSpPr>
            <a:spLocks noChangeAspect="1"/>
          </p:cNvSpPr>
          <p:nvPr/>
        </p:nvSpPr>
        <p:spPr>
          <a:xfrm rot="2752058">
            <a:off x="7258256" y="10262058"/>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25" name="Oval 24"/>
          <p:cNvSpPr>
            <a:spLocks noChangeAspect="1"/>
          </p:cNvSpPr>
          <p:nvPr/>
        </p:nvSpPr>
        <p:spPr>
          <a:xfrm rot="2752058">
            <a:off x="7674074" y="10263160"/>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26" name="Oval 25"/>
          <p:cNvSpPr>
            <a:spLocks noChangeAspect="1"/>
          </p:cNvSpPr>
          <p:nvPr/>
        </p:nvSpPr>
        <p:spPr>
          <a:xfrm rot="2752058">
            <a:off x="8084512" y="10264164"/>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27" name="Oval 26"/>
          <p:cNvSpPr>
            <a:spLocks noChangeAspect="1"/>
          </p:cNvSpPr>
          <p:nvPr/>
        </p:nvSpPr>
        <p:spPr>
          <a:xfrm rot="2752058">
            <a:off x="8493608" y="10262056"/>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30" name="Straight Arrow Connector 29"/>
          <p:cNvCxnSpPr>
            <a:stCxn id="11" idx="0"/>
          </p:cNvCxnSpPr>
          <p:nvPr/>
        </p:nvCxnSpPr>
        <p:spPr>
          <a:xfrm flipH="1">
            <a:off x="6894023" y="8039989"/>
            <a:ext cx="673446" cy="2046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03814" y="3690662"/>
            <a:ext cx="25110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Oval 31"/>
          <p:cNvSpPr>
            <a:spLocks noChangeAspect="1"/>
          </p:cNvSpPr>
          <p:nvPr/>
        </p:nvSpPr>
        <p:spPr>
          <a:xfrm rot="2752058">
            <a:off x="6495252" y="3551396"/>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3" name="Oval 32"/>
          <p:cNvSpPr>
            <a:spLocks noChangeAspect="1"/>
          </p:cNvSpPr>
          <p:nvPr/>
        </p:nvSpPr>
        <p:spPr>
          <a:xfrm rot="2752058">
            <a:off x="6909730" y="3551396"/>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4" name="Oval 33"/>
          <p:cNvSpPr>
            <a:spLocks noChangeAspect="1"/>
          </p:cNvSpPr>
          <p:nvPr/>
        </p:nvSpPr>
        <p:spPr>
          <a:xfrm rot="2752058">
            <a:off x="7320168" y="3552400"/>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5" name="Oval 34"/>
          <p:cNvSpPr>
            <a:spLocks noChangeAspect="1"/>
          </p:cNvSpPr>
          <p:nvPr/>
        </p:nvSpPr>
        <p:spPr>
          <a:xfrm rot="2752058">
            <a:off x="7735986" y="3553502"/>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6" name="Oval 35"/>
          <p:cNvSpPr>
            <a:spLocks noChangeAspect="1"/>
          </p:cNvSpPr>
          <p:nvPr/>
        </p:nvSpPr>
        <p:spPr>
          <a:xfrm rot="2752058">
            <a:off x="8146424" y="3554506"/>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7" name="Oval 36"/>
          <p:cNvSpPr>
            <a:spLocks noChangeAspect="1"/>
          </p:cNvSpPr>
          <p:nvPr/>
        </p:nvSpPr>
        <p:spPr>
          <a:xfrm rot="2752058">
            <a:off x="8555520" y="3552398"/>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nvGrpSpPr>
          <p:cNvPr id="39" name="Group 38"/>
          <p:cNvGrpSpPr/>
          <p:nvPr/>
        </p:nvGrpSpPr>
        <p:grpSpPr>
          <a:xfrm>
            <a:off x="15927900" y="5391181"/>
            <a:ext cx="3368327" cy="3938941"/>
            <a:chOff x="2017722" y="1004778"/>
            <a:chExt cx="1113078" cy="1301638"/>
          </a:xfrm>
        </p:grpSpPr>
        <p:cxnSp>
          <p:nvCxnSpPr>
            <p:cNvPr id="50" name="Straight Connector 49"/>
            <p:cNvCxnSpPr/>
            <p:nvPr/>
          </p:nvCxnSpPr>
          <p:spPr>
            <a:xfrm flipV="1">
              <a:off x="2130069" y="1076066"/>
              <a:ext cx="0" cy="932524"/>
            </a:xfrm>
            <a:prstGeom prst="line">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174374" y="1004778"/>
              <a:ext cx="477230" cy="274606"/>
            </a:xfrm>
            <a:prstGeom prst="rect">
              <a:avLst/>
            </a:prstGeom>
            <a:noFill/>
          </p:spPr>
          <p:txBody>
            <a:bodyPr wrap="square" rtlCol="0">
              <a:spAutoFit/>
            </a:bodyPr>
            <a:lstStyle/>
            <a:p>
              <a:r>
                <a:rPr lang="en-US" sz="4800" i="1" dirty="0">
                  <a:latin typeface="Times New Roman" charset="0"/>
                  <a:ea typeface="Times New Roman" charset="0"/>
                  <a:cs typeface="Times New Roman" charset="0"/>
                </a:rPr>
                <a:t>E</a:t>
              </a:r>
            </a:p>
          </p:txBody>
        </p:sp>
        <mc:AlternateContent xmlns:mc="http://schemas.openxmlformats.org/markup-compatibility/2006" xmlns:a14="http://schemas.microsoft.com/office/drawing/2010/main">
          <mc:Choice Requires="a14">
            <p:sp>
              <p:nvSpPr>
                <p:cNvPr id="52" name="Rectangle 51"/>
                <p:cNvSpPr/>
                <p:nvPr/>
              </p:nvSpPr>
              <p:spPr>
                <a:xfrm>
                  <a:off x="2677467" y="2031810"/>
                  <a:ext cx="453333" cy="274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800" i="1">
                            <a:solidFill>
                              <a:srgbClr val="595959"/>
                            </a:solidFill>
                            <a:latin typeface="Cambria Math" charset="0"/>
                            <a:ea typeface="Cambria Math" charset="0"/>
                            <a:cs typeface="Cambria Math" charset="0"/>
                          </a:rPr>
                          <m:t>𝜋</m:t>
                        </m:r>
                        <m:r>
                          <a:rPr lang="en-US" sz="4800" i="1">
                            <a:solidFill>
                              <a:srgbClr val="595959"/>
                            </a:solidFill>
                            <a:latin typeface="Cambria Math" charset="0"/>
                            <a:ea typeface="Cambria Math" charset="0"/>
                            <a:cs typeface="Cambria Math" charset="0"/>
                          </a:rPr>
                          <m:t>/</m:t>
                        </m:r>
                        <m:r>
                          <a:rPr lang="en-US" sz="4800" i="1">
                            <a:solidFill>
                              <a:srgbClr val="595959"/>
                            </a:solidFill>
                            <a:latin typeface="Cambria Math" charset="0"/>
                            <a:ea typeface="Cambria Math" charset="0"/>
                            <a:cs typeface="Cambria Math" charset="0"/>
                          </a:rPr>
                          <m:t>𝑎</m:t>
                        </m:r>
                      </m:oMath>
                    </m:oMathPara>
                  </a14:m>
                  <a:endParaRPr lang="en-US" sz="4800" dirty="0">
                    <a:solidFill>
                      <a:srgbClr val="595959"/>
                    </a:solidFill>
                    <a:latin typeface="Georgia"/>
                    <a:cs typeface="Georgia"/>
                  </a:endParaRPr>
                </a:p>
              </p:txBody>
            </p:sp>
          </mc:Choice>
          <mc:Fallback xmlns="">
            <p:sp>
              <p:nvSpPr>
                <p:cNvPr id="52" name="Rectangle 51"/>
                <p:cNvSpPr>
                  <a:spLocks noRot="1" noChangeAspect="1" noMove="1" noResize="1" noEditPoints="1" noAdjustHandles="1" noChangeArrowheads="1" noChangeShapeType="1" noTextEdit="1"/>
                </p:cNvSpPr>
                <p:nvPr/>
              </p:nvSpPr>
              <p:spPr>
                <a:xfrm>
                  <a:off x="2677467" y="2031810"/>
                  <a:ext cx="453333" cy="274606"/>
                </a:xfrm>
                <a:prstGeom prst="rect">
                  <a:avLst/>
                </a:prstGeom>
                <a:blipFill>
                  <a:blip r:embed="rId3"/>
                  <a:stretch>
                    <a:fillRect l="-3670"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2017722" y="2031810"/>
                  <a:ext cx="223118" cy="274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800" i="1">
                            <a:solidFill>
                              <a:srgbClr val="595959"/>
                            </a:solidFill>
                            <a:latin typeface="Cambria Math" charset="0"/>
                            <a:ea typeface="Cambria Math" charset="0"/>
                            <a:cs typeface="Cambria Math" charset="0"/>
                          </a:rPr>
                          <m:t>0</m:t>
                        </m:r>
                      </m:oMath>
                    </m:oMathPara>
                  </a14:m>
                  <a:endParaRPr lang="en-US" sz="4800" dirty="0">
                    <a:solidFill>
                      <a:srgbClr val="595959"/>
                    </a:solidFill>
                    <a:latin typeface="Georgia"/>
                    <a:cs typeface="Georgia"/>
                  </a:endParaRPr>
                </a:p>
              </p:txBody>
            </p:sp>
          </mc:Choice>
          <mc:Fallback xmlns="">
            <p:sp>
              <p:nvSpPr>
                <p:cNvPr id="53" name="Rectangle 52"/>
                <p:cNvSpPr>
                  <a:spLocks noRot="1" noChangeAspect="1" noMove="1" noResize="1" noEditPoints="1" noAdjustHandles="1" noChangeArrowheads="1" noChangeShapeType="1" noTextEdit="1"/>
                </p:cNvSpPr>
                <p:nvPr/>
              </p:nvSpPr>
              <p:spPr>
                <a:xfrm>
                  <a:off x="2017722" y="2031810"/>
                  <a:ext cx="223118" cy="274606"/>
                </a:xfrm>
                <a:prstGeom prst="rect">
                  <a:avLst/>
                </a:prstGeom>
                <a:blipFill>
                  <a:blip r:embed="rId4"/>
                  <a:stretch>
                    <a:fillRect l="-1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0" name="Rectangle 39"/>
              <p:cNvSpPr/>
              <p:nvPr/>
            </p:nvSpPr>
            <p:spPr>
              <a:xfrm>
                <a:off x="18466365" y="8063028"/>
                <a:ext cx="691600"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800" i="1">
                          <a:solidFill>
                            <a:srgbClr val="595959"/>
                          </a:solidFill>
                          <a:latin typeface="Cambria Math" charset="0"/>
                          <a:ea typeface="Cambria Math" charset="0"/>
                          <a:cs typeface="Cambria Math" charset="0"/>
                        </a:rPr>
                        <m:t>𝑘</m:t>
                      </m:r>
                    </m:oMath>
                  </m:oMathPara>
                </a14:m>
                <a:endParaRPr lang="en-US" sz="4800" dirty="0">
                  <a:solidFill>
                    <a:srgbClr val="595959"/>
                  </a:solidFill>
                  <a:latin typeface="Georgia"/>
                  <a:cs typeface="Georgia"/>
                </a:endParaRPr>
              </a:p>
            </p:txBody>
          </p:sp>
        </mc:Choice>
        <mc:Fallback xmlns="">
          <p:sp>
            <p:nvSpPr>
              <p:cNvPr id="40" name="Rectangle 39"/>
              <p:cNvSpPr>
                <a:spLocks noRot="1" noChangeAspect="1" noMove="1" noResize="1" noEditPoints="1" noAdjustHandles="1" noChangeArrowheads="1" noChangeShapeType="1" noTextEdit="1"/>
              </p:cNvSpPr>
              <p:nvPr/>
            </p:nvSpPr>
            <p:spPr>
              <a:xfrm>
                <a:off x="18466365" y="8063028"/>
                <a:ext cx="691600" cy="830997"/>
              </a:xfrm>
              <a:prstGeom prst="rect">
                <a:avLst/>
              </a:prstGeom>
              <a:blipFill>
                <a:blip r:embed="rId7"/>
                <a:stretch>
                  <a:fillRect l="-16071"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13318810" y="8499124"/>
                <a:ext cx="1421543" cy="830997"/>
              </a:xfrm>
              <a:prstGeom prst="rect">
                <a:avLst/>
              </a:prstGeom>
            </p:spPr>
            <p:txBody>
              <a:bodyPr wrap="none">
                <a:spAutoFit/>
              </a:bodyPr>
              <a:lstStyle/>
              <a:p>
                <a:r>
                  <a:rPr lang="en-US" sz="4800" dirty="0">
                    <a:solidFill>
                      <a:srgbClr val="595959"/>
                    </a:solidFill>
                    <a:ea typeface="Cambria Math" charset="0"/>
                    <a:cs typeface="Cambria Math" charset="0"/>
                  </a:rPr>
                  <a:t>-</a:t>
                </a:r>
                <a14:m>
                  <m:oMath xmlns:m="http://schemas.openxmlformats.org/officeDocument/2006/math">
                    <m:r>
                      <a:rPr lang="en-US" sz="4800" i="1">
                        <a:solidFill>
                          <a:srgbClr val="595959"/>
                        </a:solidFill>
                        <a:latin typeface="Cambria Math" charset="0"/>
                        <a:ea typeface="Cambria Math" charset="0"/>
                        <a:cs typeface="Cambria Math" charset="0"/>
                      </a:rPr>
                      <m:t>𝜋</m:t>
                    </m:r>
                    <m:r>
                      <a:rPr lang="en-US" sz="4800" i="1">
                        <a:solidFill>
                          <a:srgbClr val="595959"/>
                        </a:solidFill>
                        <a:latin typeface="Cambria Math" charset="0"/>
                        <a:ea typeface="Cambria Math" charset="0"/>
                        <a:cs typeface="Cambria Math" charset="0"/>
                      </a:rPr>
                      <m:t>/</m:t>
                    </m:r>
                    <m:r>
                      <a:rPr lang="en-US" sz="4800" i="1">
                        <a:solidFill>
                          <a:srgbClr val="595959"/>
                        </a:solidFill>
                        <a:latin typeface="Cambria Math" charset="0"/>
                        <a:ea typeface="Cambria Math" charset="0"/>
                        <a:cs typeface="Cambria Math" charset="0"/>
                      </a:rPr>
                      <m:t>𝑎</m:t>
                    </m:r>
                  </m:oMath>
                </a14:m>
                <a:endParaRPr lang="en-US" sz="4800" dirty="0">
                  <a:solidFill>
                    <a:srgbClr val="595959"/>
                  </a:solidFill>
                  <a:latin typeface="Georgia"/>
                  <a:cs typeface="Georgia"/>
                </a:endParaRPr>
              </a:p>
            </p:txBody>
          </p:sp>
        </mc:Choice>
        <mc:Fallback xmlns="">
          <p:sp>
            <p:nvSpPr>
              <p:cNvPr id="42" name="Rectangle 41"/>
              <p:cNvSpPr>
                <a:spLocks noRot="1" noChangeAspect="1" noMove="1" noResize="1" noEditPoints="1" noAdjustHandles="1" noChangeArrowheads="1" noChangeShapeType="1" noTextEdit="1"/>
              </p:cNvSpPr>
              <p:nvPr/>
            </p:nvSpPr>
            <p:spPr>
              <a:xfrm>
                <a:off x="13318810" y="8499124"/>
                <a:ext cx="1421543" cy="830997"/>
              </a:xfrm>
              <a:prstGeom prst="rect">
                <a:avLst/>
              </a:prstGeom>
              <a:blipFill>
                <a:blip r:embed="rId6"/>
                <a:stretch>
                  <a:fillRect l="-18584" t="-16667" r="-2655" b="-37879"/>
                </a:stretch>
              </a:blipFill>
            </p:spPr>
            <p:txBody>
              <a:bodyPr/>
              <a:lstStyle/>
              <a:p>
                <a:r>
                  <a:rPr lang="en-US">
                    <a:noFill/>
                  </a:rPr>
                  <a:t> </a:t>
                </a:r>
              </a:p>
            </p:txBody>
          </p:sp>
        </mc:Fallback>
      </mc:AlternateContent>
      <p:cxnSp>
        <p:nvCxnSpPr>
          <p:cNvPr id="55" name="Straight Connector 54"/>
          <p:cNvCxnSpPr/>
          <p:nvPr/>
        </p:nvCxnSpPr>
        <p:spPr>
          <a:xfrm>
            <a:off x="27767892" y="19289418"/>
            <a:ext cx="25110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Oval 55"/>
          <p:cNvSpPr>
            <a:spLocks noChangeAspect="1"/>
          </p:cNvSpPr>
          <p:nvPr/>
        </p:nvSpPr>
        <p:spPr>
          <a:xfrm rot="2752058">
            <a:off x="27859330" y="19150152"/>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57" name="Oval 56"/>
          <p:cNvSpPr>
            <a:spLocks noChangeAspect="1"/>
          </p:cNvSpPr>
          <p:nvPr/>
        </p:nvSpPr>
        <p:spPr>
          <a:xfrm rot="2752058">
            <a:off x="28273808" y="19150152"/>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58" name="Oval 57"/>
          <p:cNvSpPr>
            <a:spLocks noChangeAspect="1"/>
          </p:cNvSpPr>
          <p:nvPr/>
        </p:nvSpPr>
        <p:spPr>
          <a:xfrm rot="2752058">
            <a:off x="28684246" y="19151156"/>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59" name="Oval 58"/>
          <p:cNvSpPr>
            <a:spLocks noChangeAspect="1"/>
          </p:cNvSpPr>
          <p:nvPr/>
        </p:nvSpPr>
        <p:spPr>
          <a:xfrm rot="2752058">
            <a:off x="29100064" y="19152258"/>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60" name="Oval 59"/>
          <p:cNvSpPr>
            <a:spLocks noChangeAspect="1"/>
          </p:cNvSpPr>
          <p:nvPr/>
        </p:nvSpPr>
        <p:spPr>
          <a:xfrm rot="2752058">
            <a:off x="29510502" y="19153262"/>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61" name="Oval 60"/>
          <p:cNvSpPr>
            <a:spLocks noChangeAspect="1"/>
          </p:cNvSpPr>
          <p:nvPr/>
        </p:nvSpPr>
        <p:spPr>
          <a:xfrm rot="2752058">
            <a:off x="29919598" y="19151154"/>
            <a:ext cx="274320" cy="27432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267" name="Straight Arrow Connector 266"/>
          <p:cNvCxnSpPr/>
          <p:nvPr/>
        </p:nvCxnSpPr>
        <p:spPr>
          <a:xfrm flipH="1" flipV="1">
            <a:off x="7435577" y="4134596"/>
            <a:ext cx="2383334" cy="202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27" name="Straight Connector 13326"/>
          <p:cNvCxnSpPr/>
          <p:nvPr/>
        </p:nvCxnSpPr>
        <p:spPr>
          <a:xfrm>
            <a:off x="9818908" y="5793897"/>
            <a:ext cx="0" cy="264871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5302524" y="5780147"/>
            <a:ext cx="0" cy="264871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18505288" y="5793897"/>
            <a:ext cx="0" cy="264871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a:endCxn id="42" idx="0"/>
          </p:cNvCxnSpPr>
          <p:nvPr/>
        </p:nvCxnSpPr>
        <p:spPr>
          <a:xfrm>
            <a:off x="13988905" y="5780144"/>
            <a:ext cx="40677" cy="271898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3330" name="Group 13329"/>
          <p:cNvGrpSpPr/>
          <p:nvPr/>
        </p:nvGrpSpPr>
        <p:grpSpPr>
          <a:xfrm>
            <a:off x="13862821" y="3596185"/>
            <a:ext cx="5361562" cy="164198"/>
            <a:chOff x="5407410" y="1770172"/>
            <a:chExt cx="2680781" cy="82099"/>
          </a:xfrm>
        </p:grpSpPr>
        <p:grpSp>
          <p:nvGrpSpPr>
            <p:cNvPr id="279" name="Group 278"/>
            <p:cNvGrpSpPr/>
            <p:nvPr/>
          </p:nvGrpSpPr>
          <p:grpSpPr>
            <a:xfrm>
              <a:off x="5479740" y="1773741"/>
              <a:ext cx="254072" cy="78530"/>
              <a:chOff x="2973619" y="5686425"/>
              <a:chExt cx="254072" cy="78530"/>
            </a:xfrm>
          </p:grpSpPr>
          <p:grpSp>
            <p:nvGrpSpPr>
              <p:cNvPr id="280" name="Group 279"/>
              <p:cNvGrpSpPr/>
              <p:nvPr/>
            </p:nvGrpSpPr>
            <p:grpSpPr>
              <a:xfrm>
                <a:off x="2973619" y="5686425"/>
                <a:ext cx="127036" cy="76825"/>
                <a:chOff x="2778557" y="5568461"/>
                <a:chExt cx="322098" cy="194789"/>
              </a:xfrm>
            </p:grpSpPr>
            <p:grpSp>
              <p:nvGrpSpPr>
                <p:cNvPr id="284" name="Group 283"/>
                <p:cNvGrpSpPr/>
                <p:nvPr/>
              </p:nvGrpSpPr>
              <p:grpSpPr>
                <a:xfrm>
                  <a:off x="2778557" y="5568461"/>
                  <a:ext cx="322098" cy="190855"/>
                  <a:chOff x="4898281" y="5092948"/>
                  <a:chExt cx="590550" cy="349923"/>
                </a:xfrm>
              </p:grpSpPr>
              <p:sp>
                <p:nvSpPr>
                  <p:cNvPr id="292" name="Freeform 291"/>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293" name="Freeform 292"/>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285" name="Straight Connector 284"/>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p:nvGrpSpPr>
            <p:grpSpPr>
              <a:xfrm rot="10800000">
                <a:off x="3100655" y="5689682"/>
                <a:ext cx="127036" cy="75273"/>
                <a:chOff x="3126019" y="5838825"/>
                <a:chExt cx="127036" cy="75273"/>
              </a:xfrm>
            </p:grpSpPr>
            <p:sp>
              <p:nvSpPr>
                <p:cNvPr id="282" name="Freeform 281"/>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283" name="Freeform 282"/>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cxnSp>
          <p:nvCxnSpPr>
            <p:cNvPr id="294" name="Straight Connector 293"/>
            <p:cNvCxnSpPr/>
            <p:nvPr/>
          </p:nvCxnSpPr>
          <p:spPr>
            <a:xfrm>
              <a:off x="5407410" y="1813006"/>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95" name="Group 294"/>
            <p:cNvGrpSpPr/>
            <p:nvPr/>
          </p:nvGrpSpPr>
          <p:grpSpPr>
            <a:xfrm>
              <a:off x="5801009" y="1773741"/>
              <a:ext cx="254072" cy="78530"/>
              <a:chOff x="2973619" y="5686425"/>
              <a:chExt cx="254072" cy="78530"/>
            </a:xfrm>
          </p:grpSpPr>
          <p:grpSp>
            <p:nvGrpSpPr>
              <p:cNvPr id="296" name="Group 295"/>
              <p:cNvGrpSpPr/>
              <p:nvPr/>
            </p:nvGrpSpPr>
            <p:grpSpPr>
              <a:xfrm>
                <a:off x="2973619" y="5686425"/>
                <a:ext cx="127036" cy="76825"/>
                <a:chOff x="2778557" y="5568461"/>
                <a:chExt cx="322098" cy="194789"/>
              </a:xfrm>
            </p:grpSpPr>
            <p:grpSp>
              <p:nvGrpSpPr>
                <p:cNvPr id="300" name="Group 299"/>
                <p:cNvGrpSpPr/>
                <p:nvPr/>
              </p:nvGrpSpPr>
              <p:grpSpPr>
                <a:xfrm>
                  <a:off x="2778557" y="5568461"/>
                  <a:ext cx="322098" cy="190855"/>
                  <a:chOff x="4898281" y="5092948"/>
                  <a:chExt cx="590550" cy="349923"/>
                </a:xfrm>
              </p:grpSpPr>
              <p:sp>
                <p:nvSpPr>
                  <p:cNvPr id="308" name="Freeform 307"/>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09" name="Freeform 308"/>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301" name="Straight Connector 300"/>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p:nvGrpSpPr>
            <p:grpSpPr>
              <a:xfrm rot="10800000">
                <a:off x="3100655" y="5689682"/>
                <a:ext cx="127036" cy="75273"/>
                <a:chOff x="3126019" y="5838825"/>
                <a:chExt cx="127036" cy="75273"/>
              </a:xfrm>
            </p:grpSpPr>
            <p:sp>
              <p:nvSpPr>
                <p:cNvPr id="298" name="Freeform 297"/>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299" name="Freeform 298"/>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cxnSp>
          <p:nvCxnSpPr>
            <p:cNvPr id="310" name="Straight Connector 309"/>
            <p:cNvCxnSpPr/>
            <p:nvPr/>
          </p:nvCxnSpPr>
          <p:spPr>
            <a:xfrm>
              <a:off x="5728679" y="1813006"/>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1" name="Group 310"/>
            <p:cNvGrpSpPr/>
            <p:nvPr/>
          </p:nvGrpSpPr>
          <p:grpSpPr>
            <a:xfrm>
              <a:off x="6128671" y="1773741"/>
              <a:ext cx="254072" cy="78530"/>
              <a:chOff x="2973619" y="5686425"/>
              <a:chExt cx="254072" cy="78530"/>
            </a:xfrm>
          </p:grpSpPr>
          <p:grpSp>
            <p:nvGrpSpPr>
              <p:cNvPr id="312" name="Group 311"/>
              <p:cNvGrpSpPr/>
              <p:nvPr/>
            </p:nvGrpSpPr>
            <p:grpSpPr>
              <a:xfrm>
                <a:off x="2973619" y="5686425"/>
                <a:ext cx="127036" cy="76825"/>
                <a:chOff x="2778557" y="5568461"/>
                <a:chExt cx="322098" cy="194789"/>
              </a:xfrm>
            </p:grpSpPr>
            <p:grpSp>
              <p:nvGrpSpPr>
                <p:cNvPr id="316" name="Group 315"/>
                <p:cNvGrpSpPr/>
                <p:nvPr/>
              </p:nvGrpSpPr>
              <p:grpSpPr>
                <a:xfrm>
                  <a:off x="2778557" y="5568461"/>
                  <a:ext cx="322098" cy="190855"/>
                  <a:chOff x="4898281" y="5092948"/>
                  <a:chExt cx="590550" cy="349923"/>
                </a:xfrm>
              </p:grpSpPr>
              <p:sp>
                <p:nvSpPr>
                  <p:cNvPr id="324" name="Freeform 323"/>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25" name="Freeform 324"/>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317" name="Straight Connector 316"/>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3" name="Group 312"/>
              <p:cNvGrpSpPr/>
              <p:nvPr/>
            </p:nvGrpSpPr>
            <p:grpSpPr>
              <a:xfrm rot="10800000">
                <a:off x="3100655" y="5689682"/>
                <a:ext cx="127036" cy="75273"/>
                <a:chOff x="3126019" y="5838825"/>
                <a:chExt cx="127036" cy="75273"/>
              </a:xfrm>
            </p:grpSpPr>
            <p:sp>
              <p:nvSpPr>
                <p:cNvPr id="314" name="Freeform 313"/>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15" name="Freeform 314"/>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cxnSp>
          <p:nvCxnSpPr>
            <p:cNvPr id="326" name="Straight Connector 325"/>
            <p:cNvCxnSpPr/>
            <p:nvPr/>
          </p:nvCxnSpPr>
          <p:spPr>
            <a:xfrm>
              <a:off x="6056341" y="1813006"/>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27" name="Group 326"/>
            <p:cNvGrpSpPr/>
            <p:nvPr/>
          </p:nvGrpSpPr>
          <p:grpSpPr>
            <a:xfrm>
              <a:off x="6449938" y="1772036"/>
              <a:ext cx="254072" cy="78530"/>
              <a:chOff x="2973619" y="5686425"/>
              <a:chExt cx="254072" cy="78530"/>
            </a:xfrm>
          </p:grpSpPr>
          <p:grpSp>
            <p:nvGrpSpPr>
              <p:cNvPr id="328" name="Group 327"/>
              <p:cNvGrpSpPr/>
              <p:nvPr/>
            </p:nvGrpSpPr>
            <p:grpSpPr>
              <a:xfrm>
                <a:off x="2973619" y="5686425"/>
                <a:ext cx="127036" cy="76825"/>
                <a:chOff x="2778557" y="5568461"/>
                <a:chExt cx="322098" cy="194789"/>
              </a:xfrm>
            </p:grpSpPr>
            <p:grpSp>
              <p:nvGrpSpPr>
                <p:cNvPr id="332" name="Group 331"/>
                <p:cNvGrpSpPr/>
                <p:nvPr/>
              </p:nvGrpSpPr>
              <p:grpSpPr>
                <a:xfrm>
                  <a:off x="2778557" y="5568461"/>
                  <a:ext cx="322098" cy="190855"/>
                  <a:chOff x="4898281" y="5092948"/>
                  <a:chExt cx="590550" cy="349923"/>
                </a:xfrm>
              </p:grpSpPr>
              <p:sp>
                <p:nvSpPr>
                  <p:cNvPr id="340" name="Freeform 339"/>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41" name="Freeform 340"/>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333" name="Straight Connector 332"/>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29" name="Group 328"/>
              <p:cNvGrpSpPr/>
              <p:nvPr/>
            </p:nvGrpSpPr>
            <p:grpSpPr>
              <a:xfrm rot="10800000">
                <a:off x="3100655" y="5689682"/>
                <a:ext cx="127036" cy="75273"/>
                <a:chOff x="3126019" y="5838825"/>
                <a:chExt cx="127036" cy="75273"/>
              </a:xfrm>
            </p:grpSpPr>
            <p:sp>
              <p:nvSpPr>
                <p:cNvPr id="330" name="Freeform 329"/>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31" name="Freeform 330"/>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cxnSp>
          <p:nvCxnSpPr>
            <p:cNvPr id="342" name="Straight Connector 341"/>
            <p:cNvCxnSpPr/>
            <p:nvPr/>
          </p:nvCxnSpPr>
          <p:spPr>
            <a:xfrm>
              <a:off x="6377608" y="1811301"/>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3" name="Group 342"/>
            <p:cNvGrpSpPr/>
            <p:nvPr/>
          </p:nvGrpSpPr>
          <p:grpSpPr>
            <a:xfrm>
              <a:off x="6777600" y="1772036"/>
              <a:ext cx="254072" cy="78530"/>
              <a:chOff x="2973619" y="5686425"/>
              <a:chExt cx="254072" cy="78530"/>
            </a:xfrm>
          </p:grpSpPr>
          <p:grpSp>
            <p:nvGrpSpPr>
              <p:cNvPr id="344" name="Group 343"/>
              <p:cNvGrpSpPr/>
              <p:nvPr/>
            </p:nvGrpSpPr>
            <p:grpSpPr>
              <a:xfrm>
                <a:off x="2973619" y="5686425"/>
                <a:ext cx="127036" cy="76825"/>
                <a:chOff x="2778557" y="5568461"/>
                <a:chExt cx="322098" cy="194789"/>
              </a:xfrm>
            </p:grpSpPr>
            <p:grpSp>
              <p:nvGrpSpPr>
                <p:cNvPr id="348" name="Group 347"/>
                <p:cNvGrpSpPr/>
                <p:nvPr/>
              </p:nvGrpSpPr>
              <p:grpSpPr>
                <a:xfrm>
                  <a:off x="2778557" y="5568461"/>
                  <a:ext cx="322098" cy="190855"/>
                  <a:chOff x="4898281" y="5092948"/>
                  <a:chExt cx="590550" cy="349923"/>
                </a:xfrm>
              </p:grpSpPr>
              <p:sp>
                <p:nvSpPr>
                  <p:cNvPr id="356" name="Freeform 355"/>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57" name="Freeform 356"/>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349" name="Straight Connector 348"/>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45" name="Group 344"/>
              <p:cNvGrpSpPr/>
              <p:nvPr/>
            </p:nvGrpSpPr>
            <p:grpSpPr>
              <a:xfrm rot="10800000">
                <a:off x="3100655" y="5689682"/>
                <a:ext cx="127036" cy="75273"/>
                <a:chOff x="3126019" y="5838825"/>
                <a:chExt cx="127036" cy="75273"/>
              </a:xfrm>
            </p:grpSpPr>
            <p:sp>
              <p:nvSpPr>
                <p:cNvPr id="346" name="Freeform 345"/>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47" name="Freeform 346"/>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cxnSp>
          <p:nvCxnSpPr>
            <p:cNvPr id="358" name="Straight Connector 357"/>
            <p:cNvCxnSpPr/>
            <p:nvPr/>
          </p:nvCxnSpPr>
          <p:spPr>
            <a:xfrm>
              <a:off x="6705270" y="1811301"/>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59" name="Group 358"/>
            <p:cNvGrpSpPr/>
            <p:nvPr/>
          </p:nvGrpSpPr>
          <p:grpSpPr>
            <a:xfrm>
              <a:off x="7105261" y="1773741"/>
              <a:ext cx="254072" cy="78530"/>
              <a:chOff x="2973619" y="5686425"/>
              <a:chExt cx="254072" cy="78530"/>
            </a:xfrm>
          </p:grpSpPr>
          <p:grpSp>
            <p:nvGrpSpPr>
              <p:cNvPr id="360" name="Group 359"/>
              <p:cNvGrpSpPr/>
              <p:nvPr/>
            </p:nvGrpSpPr>
            <p:grpSpPr>
              <a:xfrm>
                <a:off x="2973619" y="5686425"/>
                <a:ext cx="127036" cy="76825"/>
                <a:chOff x="2778557" y="5568461"/>
                <a:chExt cx="322098" cy="194789"/>
              </a:xfrm>
            </p:grpSpPr>
            <p:grpSp>
              <p:nvGrpSpPr>
                <p:cNvPr id="364" name="Group 363"/>
                <p:cNvGrpSpPr/>
                <p:nvPr/>
              </p:nvGrpSpPr>
              <p:grpSpPr>
                <a:xfrm>
                  <a:off x="2778557" y="5568461"/>
                  <a:ext cx="322098" cy="190855"/>
                  <a:chOff x="4898281" y="5092948"/>
                  <a:chExt cx="590550" cy="349923"/>
                </a:xfrm>
              </p:grpSpPr>
              <p:sp>
                <p:nvSpPr>
                  <p:cNvPr id="372" name="Freeform 371"/>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73" name="Freeform 372"/>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365" name="Straight Connector 364"/>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61" name="Group 360"/>
              <p:cNvGrpSpPr/>
              <p:nvPr/>
            </p:nvGrpSpPr>
            <p:grpSpPr>
              <a:xfrm rot="10800000">
                <a:off x="3100655" y="5689682"/>
                <a:ext cx="127036" cy="75273"/>
                <a:chOff x="3126019" y="5838825"/>
                <a:chExt cx="127036" cy="75273"/>
              </a:xfrm>
            </p:grpSpPr>
            <p:sp>
              <p:nvSpPr>
                <p:cNvPr id="362" name="Freeform 361"/>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63" name="Freeform 362"/>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cxnSp>
          <p:nvCxnSpPr>
            <p:cNvPr id="374" name="Straight Connector 373"/>
            <p:cNvCxnSpPr/>
            <p:nvPr/>
          </p:nvCxnSpPr>
          <p:spPr>
            <a:xfrm>
              <a:off x="7032931" y="1813006"/>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75" name="Group 374"/>
            <p:cNvGrpSpPr/>
            <p:nvPr/>
          </p:nvGrpSpPr>
          <p:grpSpPr>
            <a:xfrm>
              <a:off x="7429608" y="1772036"/>
              <a:ext cx="254072" cy="78530"/>
              <a:chOff x="2973619" y="5686425"/>
              <a:chExt cx="254072" cy="78530"/>
            </a:xfrm>
          </p:grpSpPr>
          <p:grpSp>
            <p:nvGrpSpPr>
              <p:cNvPr id="376" name="Group 375"/>
              <p:cNvGrpSpPr/>
              <p:nvPr/>
            </p:nvGrpSpPr>
            <p:grpSpPr>
              <a:xfrm>
                <a:off x="2973619" y="5686425"/>
                <a:ext cx="127036" cy="76825"/>
                <a:chOff x="2778557" y="5568461"/>
                <a:chExt cx="322098" cy="194789"/>
              </a:xfrm>
            </p:grpSpPr>
            <p:grpSp>
              <p:nvGrpSpPr>
                <p:cNvPr id="380" name="Group 379"/>
                <p:cNvGrpSpPr/>
                <p:nvPr/>
              </p:nvGrpSpPr>
              <p:grpSpPr>
                <a:xfrm>
                  <a:off x="2778557" y="5568461"/>
                  <a:ext cx="322098" cy="190855"/>
                  <a:chOff x="4898281" y="5092948"/>
                  <a:chExt cx="590550" cy="349923"/>
                </a:xfrm>
              </p:grpSpPr>
              <p:sp>
                <p:nvSpPr>
                  <p:cNvPr id="388" name="Freeform 387"/>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89" name="Freeform 388"/>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381" name="Straight Connector 380"/>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77" name="Group 376"/>
              <p:cNvGrpSpPr/>
              <p:nvPr/>
            </p:nvGrpSpPr>
            <p:grpSpPr>
              <a:xfrm rot="10800000">
                <a:off x="3100655" y="5689682"/>
                <a:ext cx="127036" cy="75273"/>
                <a:chOff x="3126019" y="5838825"/>
                <a:chExt cx="127036" cy="75273"/>
              </a:xfrm>
            </p:grpSpPr>
            <p:sp>
              <p:nvSpPr>
                <p:cNvPr id="378" name="Freeform 377"/>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79" name="Freeform 378"/>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cxnSp>
          <p:nvCxnSpPr>
            <p:cNvPr id="390" name="Straight Connector 389"/>
            <p:cNvCxnSpPr/>
            <p:nvPr/>
          </p:nvCxnSpPr>
          <p:spPr>
            <a:xfrm>
              <a:off x="7357278" y="1811301"/>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91" name="Group 390"/>
            <p:cNvGrpSpPr/>
            <p:nvPr/>
          </p:nvGrpSpPr>
          <p:grpSpPr>
            <a:xfrm>
              <a:off x="7760583" y="1770172"/>
              <a:ext cx="254072" cy="78530"/>
              <a:chOff x="2973619" y="5686425"/>
              <a:chExt cx="254072" cy="78530"/>
            </a:xfrm>
          </p:grpSpPr>
          <p:grpSp>
            <p:nvGrpSpPr>
              <p:cNvPr id="392" name="Group 391"/>
              <p:cNvGrpSpPr/>
              <p:nvPr/>
            </p:nvGrpSpPr>
            <p:grpSpPr>
              <a:xfrm>
                <a:off x="2973619" y="5686425"/>
                <a:ext cx="127036" cy="76825"/>
                <a:chOff x="2778557" y="5568461"/>
                <a:chExt cx="322098" cy="194789"/>
              </a:xfrm>
            </p:grpSpPr>
            <p:grpSp>
              <p:nvGrpSpPr>
                <p:cNvPr id="396" name="Group 395"/>
                <p:cNvGrpSpPr/>
                <p:nvPr/>
              </p:nvGrpSpPr>
              <p:grpSpPr>
                <a:xfrm>
                  <a:off x="2778557" y="5568461"/>
                  <a:ext cx="322098" cy="190855"/>
                  <a:chOff x="4898281" y="5092948"/>
                  <a:chExt cx="590550" cy="349923"/>
                </a:xfrm>
              </p:grpSpPr>
              <p:sp>
                <p:nvSpPr>
                  <p:cNvPr id="404" name="Freeform 403"/>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405" name="Freeform 404"/>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397" name="Straight Connector 396"/>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93" name="Group 392"/>
              <p:cNvGrpSpPr/>
              <p:nvPr/>
            </p:nvGrpSpPr>
            <p:grpSpPr>
              <a:xfrm rot="10800000">
                <a:off x="3100655" y="5689682"/>
                <a:ext cx="127036" cy="75273"/>
                <a:chOff x="3126019" y="5838825"/>
                <a:chExt cx="127036" cy="75273"/>
              </a:xfrm>
            </p:grpSpPr>
            <p:sp>
              <p:nvSpPr>
                <p:cNvPr id="394" name="Freeform 393"/>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395" name="Freeform 394"/>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cxnSp>
          <p:nvCxnSpPr>
            <p:cNvPr id="406" name="Straight Connector 405"/>
            <p:cNvCxnSpPr/>
            <p:nvPr/>
          </p:nvCxnSpPr>
          <p:spPr>
            <a:xfrm>
              <a:off x="7688253" y="180943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a:off x="8014655" y="1813006"/>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08" name="Straight Arrow Connector 407"/>
          <p:cNvCxnSpPr/>
          <p:nvPr/>
        </p:nvCxnSpPr>
        <p:spPr>
          <a:xfrm flipH="1" flipV="1">
            <a:off x="16121957" y="3854685"/>
            <a:ext cx="125142" cy="2304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333" name="Group 13332"/>
          <p:cNvGrpSpPr/>
          <p:nvPr/>
        </p:nvGrpSpPr>
        <p:grpSpPr>
          <a:xfrm>
            <a:off x="15168215" y="10330197"/>
            <a:ext cx="1303294" cy="158110"/>
            <a:chOff x="5160285" y="5159317"/>
            <a:chExt cx="651647" cy="79055"/>
          </a:xfrm>
        </p:grpSpPr>
        <p:grpSp>
          <p:nvGrpSpPr>
            <p:cNvPr id="13312" name="Group 13311"/>
            <p:cNvGrpSpPr/>
            <p:nvPr/>
          </p:nvGrpSpPr>
          <p:grpSpPr>
            <a:xfrm>
              <a:off x="5232615" y="5159842"/>
              <a:ext cx="254072" cy="78530"/>
              <a:chOff x="2973619" y="5686425"/>
              <a:chExt cx="254072" cy="78530"/>
            </a:xfrm>
          </p:grpSpPr>
          <p:grpSp>
            <p:nvGrpSpPr>
              <p:cNvPr id="85" name="Group 84"/>
              <p:cNvGrpSpPr/>
              <p:nvPr/>
            </p:nvGrpSpPr>
            <p:grpSpPr>
              <a:xfrm>
                <a:off x="2973619" y="5686425"/>
                <a:ext cx="127036" cy="76825"/>
                <a:chOff x="2778557" y="5568461"/>
                <a:chExt cx="322098" cy="194789"/>
              </a:xfrm>
            </p:grpSpPr>
            <p:grpSp>
              <p:nvGrpSpPr>
                <p:cNvPr id="74" name="Group 73"/>
                <p:cNvGrpSpPr/>
                <p:nvPr/>
              </p:nvGrpSpPr>
              <p:grpSpPr>
                <a:xfrm>
                  <a:off x="2778557" y="5568461"/>
                  <a:ext cx="322098" cy="190855"/>
                  <a:chOff x="4898281" y="5092948"/>
                  <a:chExt cx="590550" cy="349923"/>
                </a:xfrm>
              </p:grpSpPr>
              <p:sp>
                <p:nvSpPr>
                  <p:cNvPr id="72" name="Freeform 71"/>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75" name="Freeform 74"/>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77" name="Straight Connector 76"/>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rot="10800000">
                <a:off x="3100655" y="5689682"/>
                <a:ext cx="127036" cy="75273"/>
                <a:chOff x="3126019" y="5838825"/>
                <a:chExt cx="127036" cy="75273"/>
              </a:xfrm>
            </p:grpSpPr>
            <p:sp>
              <p:nvSpPr>
                <p:cNvPr id="95" name="Freeform 94"/>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96" name="Freeform 95"/>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cxnSp>
          <p:nvCxnSpPr>
            <p:cNvPr id="99" name="Straight Connector 98"/>
            <p:cNvCxnSpPr/>
            <p:nvPr/>
          </p:nvCxnSpPr>
          <p:spPr>
            <a:xfrm>
              <a:off x="5160285" y="519910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5481554" y="519910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10" name="Group 409"/>
            <p:cNvGrpSpPr/>
            <p:nvPr/>
          </p:nvGrpSpPr>
          <p:grpSpPr>
            <a:xfrm rot="10800000">
              <a:off x="5557860" y="5159317"/>
              <a:ext cx="254072" cy="78530"/>
              <a:chOff x="2973619" y="5686425"/>
              <a:chExt cx="254072" cy="78530"/>
            </a:xfrm>
          </p:grpSpPr>
          <p:grpSp>
            <p:nvGrpSpPr>
              <p:cNvPr id="411" name="Group 410"/>
              <p:cNvGrpSpPr/>
              <p:nvPr/>
            </p:nvGrpSpPr>
            <p:grpSpPr>
              <a:xfrm>
                <a:off x="2973619" y="5686425"/>
                <a:ext cx="127036" cy="76825"/>
                <a:chOff x="2778557" y="5568461"/>
                <a:chExt cx="322098" cy="194789"/>
              </a:xfrm>
            </p:grpSpPr>
            <p:grpSp>
              <p:nvGrpSpPr>
                <p:cNvPr id="415" name="Group 414"/>
                <p:cNvGrpSpPr/>
                <p:nvPr/>
              </p:nvGrpSpPr>
              <p:grpSpPr>
                <a:xfrm>
                  <a:off x="2778557" y="5568461"/>
                  <a:ext cx="322098" cy="190855"/>
                  <a:chOff x="4898281" y="5092948"/>
                  <a:chExt cx="590550" cy="349923"/>
                </a:xfrm>
              </p:grpSpPr>
              <p:sp>
                <p:nvSpPr>
                  <p:cNvPr id="423" name="Freeform 422"/>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424" name="Freeform 423"/>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416" name="Straight Connector 415"/>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2" name="Group 411"/>
              <p:cNvGrpSpPr/>
              <p:nvPr/>
            </p:nvGrpSpPr>
            <p:grpSpPr>
              <a:xfrm rot="10800000">
                <a:off x="3100655" y="5689682"/>
                <a:ext cx="127036" cy="75273"/>
                <a:chOff x="3126019" y="5838825"/>
                <a:chExt cx="127036" cy="75273"/>
              </a:xfrm>
            </p:grpSpPr>
            <p:sp>
              <p:nvSpPr>
                <p:cNvPr id="413" name="Freeform 412"/>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414" name="Freeform 413"/>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grpSp>
      <p:grpSp>
        <p:nvGrpSpPr>
          <p:cNvPr id="457" name="Group 456"/>
          <p:cNvGrpSpPr/>
          <p:nvPr/>
        </p:nvGrpSpPr>
        <p:grpSpPr>
          <a:xfrm>
            <a:off x="13993018" y="10322908"/>
            <a:ext cx="508144" cy="157060"/>
            <a:chOff x="2973619" y="5686425"/>
            <a:chExt cx="254072" cy="78530"/>
          </a:xfrm>
        </p:grpSpPr>
        <p:grpSp>
          <p:nvGrpSpPr>
            <p:cNvPr id="458" name="Group 457"/>
            <p:cNvGrpSpPr/>
            <p:nvPr/>
          </p:nvGrpSpPr>
          <p:grpSpPr>
            <a:xfrm>
              <a:off x="2973619" y="5686425"/>
              <a:ext cx="127036" cy="76825"/>
              <a:chOff x="2778557" y="5568461"/>
              <a:chExt cx="322098" cy="194789"/>
            </a:xfrm>
          </p:grpSpPr>
          <p:grpSp>
            <p:nvGrpSpPr>
              <p:cNvPr id="462" name="Group 461"/>
              <p:cNvGrpSpPr/>
              <p:nvPr/>
            </p:nvGrpSpPr>
            <p:grpSpPr>
              <a:xfrm>
                <a:off x="2778557" y="5568461"/>
                <a:ext cx="322098" cy="190855"/>
                <a:chOff x="4898281" y="5092948"/>
                <a:chExt cx="590550" cy="349923"/>
              </a:xfrm>
            </p:grpSpPr>
            <p:sp>
              <p:nvSpPr>
                <p:cNvPr id="470" name="Freeform 469"/>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471" name="Freeform 470"/>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463" name="Straight Connector 462"/>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59" name="Group 458"/>
            <p:cNvGrpSpPr/>
            <p:nvPr/>
          </p:nvGrpSpPr>
          <p:grpSpPr>
            <a:xfrm rot="10800000">
              <a:off x="3100655" y="5689682"/>
              <a:ext cx="127036" cy="75273"/>
              <a:chOff x="3126019" y="5838825"/>
              <a:chExt cx="127036" cy="75273"/>
            </a:xfrm>
          </p:grpSpPr>
          <p:sp>
            <p:nvSpPr>
              <p:cNvPr id="460" name="Freeform 459"/>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461" name="Freeform 460"/>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cxnSp>
        <p:nvCxnSpPr>
          <p:cNvPr id="472" name="Straight Connector 471"/>
          <p:cNvCxnSpPr/>
          <p:nvPr/>
        </p:nvCxnSpPr>
        <p:spPr>
          <a:xfrm>
            <a:off x="13848358" y="10401438"/>
            <a:ext cx="14707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a:off x="14490896" y="10401438"/>
            <a:ext cx="14707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74" name="Group 473"/>
          <p:cNvGrpSpPr/>
          <p:nvPr/>
        </p:nvGrpSpPr>
        <p:grpSpPr>
          <a:xfrm rot="10800000">
            <a:off x="14643508" y="10321858"/>
            <a:ext cx="508144" cy="157060"/>
            <a:chOff x="2973619" y="5686425"/>
            <a:chExt cx="254072" cy="78530"/>
          </a:xfrm>
        </p:grpSpPr>
        <p:grpSp>
          <p:nvGrpSpPr>
            <p:cNvPr id="475" name="Group 474"/>
            <p:cNvGrpSpPr/>
            <p:nvPr/>
          </p:nvGrpSpPr>
          <p:grpSpPr>
            <a:xfrm>
              <a:off x="2973619" y="5686425"/>
              <a:ext cx="127036" cy="76825"/>
              <a:chOff x="2778557" y="5568461"/>
              <a:chExt cx="322098" cy="194789"/>
            </a:xfrm>
          </p:grpSpPr>
          <p:grpSp>
            <p:nvGrpSpPr>
              <p:cNvPr id="479" name="Group 478"/>
              <p:cNvGrpSpPr/>
              <p:nvPr/>
            </p:nvGrpSpPr>
            <p:grpSpPr>
              <a:xfrm>
                <a:off x="2778557" y="5568461"/>
                <a:ext cx="322098" cy="190855"/>
                <a:chOff x="4898281" y="5092948"/>
                <a:chExt cx="590550" cy="349923"/>
              </a:xfrm>
            </p:grpSpPr>
            <p:sp>
              <p:nvSpPr>
                <p:cNvPr id="487" name="Freeform 486"/>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488" name="Freeform 487"/>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480" name="Straight Connector 479"/>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6" name="Group 475"/>
            <p:cNvGrpSpPr/>
            <p:nvPr/>
          </p:nvGrpSpPr>
          <p:grpSpPr>
            <a:xfrm rot="10800000">
              <a:off x="3100655" y="5689682"/>
              <a:ext cx="127036" cy="75273"/>
              <a:chOff x="3126019" y="5838825"/>
              <a:chExt cx="127036" cy="75273"/>
            </a:xfrm>
          </p:grpSpPr>
          <p:sp>
            <p:nvSpPr>
              <p:cNvPr id="477" name="Freeform 476"/>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478" name="Freeform 477"/>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grpSp>
        <p:nvGrpSpPr>
          <p:cNvPr id="623" name="Group 622"/>
          <p:cNvGrpSpPr/>
          <p:nvPr/>
        </p:nvGrpSpPr>
        <p:grpSpPr>
          <a:xfrm>
            <a:off x="17795569" y="10343517"/>
            <a:ext cx="1303294" cy="158110"/>
            <a:chOff x="5160285" y="5159317"/>
            <a:chExt cx="651647" cy="79055"/>
          </a:xfrm>
        </p:grpSpPr>
        <p:grpSp>
          <p:nvGrpSpPr>
            <p:cNvPr id="624" name="Group 623"/>
            <p:cNvGrpSpPr/>
            <p:nvPr/>
          </p:nvGrpSpPr>
          <p:grpSpPr>
            <a:xfrm>
              <a:off x="5232615" y="5159842"/>
              <a:ext cx="254072" cy="78530"/>
              <a:chOff x="2973619" y="5686425"/>
              <a:chExt cx="254072" cy="78530"/>
            </a:xfrm>
          </p:grpSpPr>
          <p:grpSp>
            <p:nvGrpSpPr>
              <p:cNvPr id="642" name="Group 641"/>
              <p:cNvGrpSpPr/>
              <p:nvPr/>
            </p:nvGrpSpPr>
            <p:grpSpPr>
              <a:xfrm>
                <a:off x="2973619" y="5686425"/>
                <a:ext cx="127036" cy="76825"/>
                <a:chOff x="2778557" y="5568461"/>
                <a:chExt cx="322098" cy="194789"/>
              </a:xfrm>
            </p:grpSpPr>
            <p:grpSp>
              <p:nvGrpSpPr>
                <p:cNvPr id="646" name="Group 645"/>
                <p:cNvGrpSpPr/>
                <p:nvPr/>
              </p:nvGrpSpPr>
              <p:grpSpPr>
                <a:xfrm>
                  <a:off x="2778557" y="5568461"/>
                  <a:ext cx="322098" cy="190855"/>
                  <a:chOff x="4898281" y="5092948"/>
                  <a:chExt cx="590550" cy="349923"/>
                </a:xfrm>
              </p:grpSpPr>
              <p:sp>
                <p:nvSpPr>
                  <p:cNvPr id="654" name="Freeform 653"/>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655" name="Freeform 654"/>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647" name="Straight Connector 646"/>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43" name="Group 642"/>
              <p:cNvGrpSpPr/>
              <p:nvPr/>
            </p:nvGrpSpPr>
            <p:grpSpPr>
              <a:xfrm rot="10800000">
                <a:off x="3100655" y="5689682"/>
                <a:ext cx="127036" cy="75273"/>
                <a:chOff x="3126019" y="5838825"/>
                <a:chExt cx="127036" cy="75273"/>
              </a:xfrm>
            </p:grpSpPr>
            <p:sp>
              <p:nvSpPr>
                <p:cNvPr id="644" name="Freeform 643"/>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645" name="Freeform 644"/>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cxnSp>
          <p:nvCxnSpPr>
            <p:cNvPr id="625" name="Straight Connector 624"/>
            <p:cNvCxnSpPr/>
            <p:nvPr/>
          </p:nvCxnSpPr>
          <p:spPr>
            <a:xfrm>
              <a:off x="5160285" y="519910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p:cNvCxnSpPr/>
            <p:nvPr/>
          </p:nvCxnSpPr>
          <p:spPr>
            <a:xfrm>
              <a:off x="5481554" y="519910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27" name="Group 626"/>
            <p:cNvGrpSpPr/>
            <p:nvPr/>
          </p:nvGrpSpPr>
          <p:grpSpPr>
            <a:xfrm rot="10800000">
              <a:off x="5557860" y="5159317"/>
              <a:ext cx="254072" cy="78530"/>
              <a:chOff x="2973619" y="5686425"/>
              <a:chExt cx="254072" cy="78530"/>
            </a:xfrm>
          </p:grpSpPr>
          <p:grpSp>
            <p:nvGrpSpPr>
              <p:cNvPr id="628" name="Group 627"/>
              <p:cNvGrpSpPr/>
              <p:nvPr/>
            </p:nvGrpSpPr>
            <p:grpSpPr>
              <a:xfrm>
                <a:off x="2973619" y="5686425"/>
                <a:ext cx="127036" cy="76825"/>
                <a:chOff x="2778557" y="5568461"/>
                <a:chExt cx="322098" cy="194789"/>
              </a:xfrm>
            </p:grpSpPr>
            <p:grpSp>
              <p:nvGrpSpPr>
                <p:cNvPr id="632" name="Group 631"/>
                <p:cNvGrpSpPr/>
                <p:nvPr/>
              </p:nvGrpSpPr>
              <p:grpSpPr>
                <a:xfrm>
                  <a:off x="2778557" y="5568461"/>
                  <a:ext cx="322098" cy="190855"/>
                  <a:chOff x="4898281" y="5092948"/>
                  <a:chExt cx="590550" cy="349923"/>
                </a:xfrm>
              </p:grpSpPr>
              <p:sp>
                <p:nvSpPr>
                  <p:cNvPr id="640" name="Freeform 639"/>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641" name="Freeform 640"/>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633" name="Straight Connector 632"/>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29" name="Group 628"/>
              <p:cNvGrpSpPr/>
              <p:nvPr/>
            </p:nvGrpSpPr>
            <p:grpSpPr>
              <a:xfrm rot="10800000">
                <a:off x="3100655" y="5689682"/>
                <a:ext cx="127036" cy="75273"/>
                <a:chOff x="3126019" y="5838825"/>
                <a:chExt cx="127036" cy="75273"/>
              </a:xfrm>
            </p:grpSpPr>
            <p:sp>
              <p:nvSpPr>
                <p:cNvPr id="630" name="Freeform 629"/>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631" name="Freeform 630"/>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grpSp>
      <p:grpSp>
        <p:nvGrpSpPr>
          <p:cNvPr id="656" name="Group 655"/>
          <p:cNvGrpSpPr/>
          <p:nvPr/>
        </p:nvGrpSpPr>
        <p:grpSpPr>
          <a:xfrm>
            <a:off x="16620372" y="10336228"/>
            <a:ext cx="508144" cy="157060"/>
            <a:chOff x="2973619" y="5686425"/>
            <a:chExt cx="254072" cy="78530"/>
          </a:xfrm>
        </p:grpSpPr>
        <p:grpSp>
          <p:nvGrpSpPr>
            <p:cNvPr id="657" name="Group 656"/>
            <p:cNvGrpSpPr/>
            <p:nvPr/>
          </p:nvGrpSpPr>
          <p:grpSpPr>
            <a:xfrm>
              <a:off x="2973619" y="5686425"/>
              <a:ext cx="127036" cy="76825"/>
              <a:chOff x="2778557" y="5568461"/>
              <a:chExt cx="322098" cy="194789"/>
            </a:xfrm>
          </p:grpSpPr>
          <p:grpSp>
            <p:nvGrpSpPr>
              <p:cNvPr id="661" name="Group 660"/>
              <p:cNvGrpSpPr/>
              <p:nvPr/>
            </p:nvGrpSpPr>
            <p:grpSpPr>
              <a:xfrm>
                <a:off x="2778557" y="5568461"/>
                <a:ext cx="322098" cy="190855"/>
                <a:chOff x="4898281" y="5092948"/>
                <a:chExt cx="590550" cy="349923"/>
              </a:xfrm>
            </p:grpSpPr>
            <p:sp>
              <p:nvSpPr>
                <p:cNvPr id="669" name="Freeform 668"/>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670" name="Freeform 669"/>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662" name="Straight Connector 661"/>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58" name="Group 657"/>
            <p:cNvGrpSpPr/>
            <p:nvPr/>
          </p:nvGrpSpPr>
          <p:grpSpPr>
            <a:xfrm rot="10800000">
              <a:off x="3100655" y="5689682"/>
              <a:ext cx="127036" cy="75273"/>
              <a:chOff x="3126019" y="5838825"/>
              <a:chExt cx="127036" cy="75273"/>
            </a:xfrm>
          </p:grpSpPr>
          <p:sp>
            <p:nvSpPr>
              <p:cNvPr id="659" name="Freeform 658"/>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660" name="Freeform 659"/>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cxnSp>
        <p:nvCxnSpPr>
          <p:cNvPr id="671" name="Straight Connector 670"/>
          <p:cNvCxnSpPr/>
          <p:nvPr/>
        </p:nvCxnSpPr>
        <p:spPr>
          <a:xfrm>
            <a:off x="16475712" y="10414758"/>
            <a:ext cx="14707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a:off x="17118250" y="10414758"/>
            <a:ext cx="14707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73" name="Group 672"/>
          <p:cNvGrpSpPr/>
          <p:nvPr/>
        </p:nvGrpSpPr>
        <p:grpSpPr>
          <a:xfrm rot="10800000">
            <a:off x="17270862" y="10335178"/>
            <a:ext cx="508144" cy="157060"/>
            <a:chOff x="2973619" y="5686425"/>
            <a:chExt cx="254072" cy="78530"/>
          </a:xfrm>
        </p:grpSpPr>
        <p:grpSp>
          <p:nvGrpSpPr>
            <p:cNvPr id="674" name="Group 673"/>
            <p:cNvGrpSpPr/>
            <p:nvPr/>
          </p:nvGrpSpPr>
          <p:grpSpPr>
            <a:xfrm>
              <a:off x="2973619" y="5686425"/>
              <a:ext cx="127036" cy="76825"/>
              <a:chOff x="2778557" y="5568461"/>
              <a:chExt cx="322098" cy="194789"/>
            </a:xfrm>
          </p:grpSpPr>
          <p:grpSp>
            <p:nvGrpSpPr>
              <p:cNvPr id="678" name="Group 677"/>
              <p:cNvGrpSpPr/>
              <p:nvPr/>
            </p:nvGrpSpPr>
            <p:grpSpPr>
              <a:xfrm>
                <a:off x="2778557" y="5568461"/>
                <a:ext cx="322098" cy="190855"/>
                <a:chOff x="4898281" y="5092948"/>
                <a:chExt cx="590550" cy="349923"/>
              </a:xfrm>
            </p:grpSpPr>
            <p:sp>
              <p:nvSpPr>
                <p:cNvPr id="686" name="Freeform 685"/>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687" name="Freeform 686"/>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cxnSp>
            <p:nvCxnSpPr>
              <p:cNvPr id="679" name="Straight Connector 678"/>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75" name="Group 674"/>
            <p:cNvGrpSpPr/>
            <p:nvPr/>
          </p:nvGrpSpPr>
          <p:grpSpPr>
            <a:xfrm rot="10800000">
              <a:off x="3100655" y="5689682"/>
              <a:ext cx="127036" cy="75273"/>
              <a:chOff x="3126019" y="5838825"/>
              <a:chExt cx="127036" cy="75273"/>
            </a:xfrm>
          </p:grpSpPr>
          <p:sp>
            <p:nvSpPr>
              <p:cNvPr id="676" name="Freeform 675"/>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677" name="Freeform 676"/>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cxnSp>
        <p:nvCxnSpPr>
          <p:cNvPr id="688" name="Straight Connector 687"/>
          <p:cNvCxnSpPr/>
          <p:nvPr/>
        </p:nvCxnSpPr>
        <p:spPr>
          <a:xfrm>
            <a:off x="19091348" y="10434244"/>
            <a:ext cx="14707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5" name="Straight Arrow Connector 694"/>
          <p:cNvCxnSpPr/>
          <p:nvPr/>
        </p:nvCxnSpPr>
        <p:spPr>
          <a:xfrm flipH="1">
            <a:off x="16389397" y="8039820"/>
            <a:ext cx="2108850" cy="1986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5FBEEED-0626-6343-ED62-D529A85F5929}"/>
              </a:ext>
            </a:extLst>
          </p:cNvPr>
          <p:cNvCxnSpPr/>
          <p:nvPr/>
        </p:nvCxnSpPr>
        <p:spPr>
          <a:xfrm>
            <a:off x="13478685" y="8442607"/>
            <a:ext cx="5959712" cy="0"/>
          </a:xfrm>
          <a:prstGeom prst="line">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6925122-6889-5A08-9AD2-528727746F13}"/>
              </a:ext>
            </a:extLst>
          </p:cNvPr>
          <p:cNvSpPr/>
          <p:nvPr/>
        </p:nvSpPr>
        <p:spPr bwMode="auto">
          <a:xfrm>
            <a:off x="12020245" y="2370482"/>
            <a:ext cx="7896265" cy="9538303"/>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29" name="Group 28">
            <a:extLst>
              <a:ext uri="{FF2B5EF4-FFF2-40B4-BE49-F238E27FC236}">
                <a16:creationId xmlns:a16="http://schemas.microsoft.com/office/drawing/2014/main" id="{D8A11097-E7B4-7FF8-D54B-667004C2A063}"/>
              </a:ext>
            </a:extLst>
          </p:cNvPr>
          <p:cNvGrpSpPr/>
          <p:nvPr/>
        </p:nvGrpSpPr>
        <p:grpSpPr>
          <a:xfrm rot="10800000">
            <a:off x="14007481" y="6163092"/>
            <a:ext cx="4518610" cy="1876896"/>
            <a:chOff x="1885188" y="4499539"/>
            <a:chExt cx="6825310" cy="1589556"/>
          </a:xfrm>
        </p:grpSpPr>
        <p:grpSp>
          <p:nvGrpSpPr>
            <p:cNvPr id="38" name="Group 37">
              <a:extLst>
                <a:ext uri="{FF2B5EF4-FFF2-40B4-BE49-F238E27FC236}">
                  <a16:creationId xmlns:a16="http://schemas.microsoft.com/office/drawing/2014/main" id="{B7A7824F-2926-2037-7A94-2BD149D13C14}"/>
                </a:ext>
              </a:extLst>
            </p:cNvPr>
            <p:cNvGrpSpPr/>
            <p:nvPr/>
          </p:nvGrpSpPr>
          <p:grpSpPr>
            <a:xfrm>
              <a:off x="5295900" y="4499539"/>
              <a:ext cx="3414598" cy="1589556"/>
              <a:chOff x="5295900" y="4499539"/>
              <a:chExt cx="3414598" cy="1589556"/>
            </a:xfrm>
          </p:grpSpPr>
          <p:sp>
            <p:nvSpPr>
              <p:cNvPr id="448" name="Freeform 447">
                <a:extLst>
                  <a:ext uri="{FF2B5EF4-FFF2-40B4-BE49-F238E27FC236}">
                    <a16:creationId xmlns:a16="http://schemas.microsoft.com/office/drawing/2014/main" id="{F4BF73B6-E4B9-F9AC-1102-5A5BE2CD383B}"/>
                  </a:ext>
                </a:extLst>
              </p:cNvPr>
              <p:cNvSpPr/>
              <p:nvPr/>
            </p:nvSpPr>
            <p:spPr>
              <a:xfrm>
                <a:off x="5295900" y="5294317"/>
                <a:ext cx="1707299" cy="794778"/>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449" name="Freeform 448">
                <a:extLst>
                  <a:ext uri="{FF2B5EF4-FFF2-40B4-BE49-F238E27FC236}">
                    <a16:creationId xmlns:a16="http://schemas.microsoft.com/office/drawing/2014/main" id="{9E64D781-2E01-F64D-56AA-E1180E407101}"/>
                  </a:ext>
                </a:extLst>
              </p:cNvPr>
              <p:cNvSpPr/>
              <p:nvPr/>
            </p:nvSpPr>
            <p:spPr>
              <a:xfrm rot="10800000">
                <a:off x="7003199" y="4499539"/>
                <a:ext cx="1707299" cy="794778"/>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nvGrpSpPr>
            <p:cNvPr id="54" name="Group 53">
              <a:extLst>
                <a:ext uri="{FF2B5EF4-FFF2-40B4-BE49-F238E27FC236}">
                  <a16:creationId xmlns:a16="http://schemas.microsoft.com/office/drawing/2014/main" id="{DAA7F0CB-042B-B935-0D22-1D9B28853486}"/>
                </a:ext>
              </a:extLst>
            </p:cNvPr>
            <p:cNvGrpSpPr/>
            <p:nvPr/>
          </p:nvGrpSpPr>
          <p:grpSpPr>
            <a:xfrm flipH="1">
              <a:off x="1885188" y="4499539"/>
              <a:ext cx="3410712" cy="1589556"/>
              <a:chOff x="5295900" y="4499539"/>
              <a:chExt cx="3414598" cy="1589556"/>
            </a:xfrm>
          </p:grpSpPr>
          <p:sp>
            <p:nvSpPr>
              <p:cNvPr id="62" name="Freeform 61">
                <a:extLst>
                  <a:ext uri="{FF2B5EF4-FFF2-40B4-BE49-F238E27FC236}">
                    <a16:creationId xmlns:a16="http://schemas.microsoft.com/office/drawing/2014/main" id="{461139D4-20D5-8202-F1FF-0D1FB99F973D}"/>
                  </a:ext>
                </a:extLst>
              </p:cNvPr>
              <p:cNvSpPr/>
              <p:nvPr/>
            </p:nvSpPr>
            <p:spPr>
              <a:xfrm>
                <a:off x="5295900" y="5294317"/>
                <a:ext cx="1707299" cy="794778"/>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63" name="Freeform 62">
                <a:extLst>
                  <a:ext uri="{FF2B5EF4-FFF2-40B4-BE49-F238E27FC236}">
                    <a16:creationId xmlns:a16="http://schemas.microsoft.com/office/drawing/2014/main" id="{A90B3C36-6A83-6C78-BDCC-8D1620E3AECB}"/>
                  </a:ext>
                </a:extLst>
              </p:cNvPr>
              <p:cNvSpPr/>
              <p:nvPr/>
            </p:nvSpPr>
            <p:spPr>
              <a:xfrm rot="10800000">
                <a:off x="7003199" y="4499539"/>
                <a:ext cx="1707299" cy="794778"/>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grpSp>
      </p:grpSp>
    </p:spTree>
    <p:extLst>
      <p:ext uri="{BB962C8B-B14F-4D97-AF65-F5344CB8AC3E}">
        <p14:creationId xmlns:p14="http://schemas.microsoft.com/office/powerpoint/2010/main" val="275368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9AF4CFF-9DDD-29B9-5C42-81EEB9CE4BA0}"/>
                  </a:ext>
                </a:extLst>
              </p:cNvPr>
              <p:cNvSpPr/>
              <p:nvPr/>
            </p:nvSpPr>
            <p:spPr>
              <a:xfrm>
                <a:off x="2254896" y="1457400"/>
                <a:ext cx="19340899" cy="4708981"/>
              </a:xfrm>
              <a:prstGeom prst="rect">
                <a:avLst/>
              </a:prstGeom>
            </p:spPr>
            <p:txBody>
              <a:bodyPr wrap="square">
                <a:spAutoFit/>
              </a:bodyPr>
              <a:lstStyle/>
              <a:p>
                <a:pPr algn="just"/>
                <a:r>
                  <a:rPr lang="en-US" sz="10000" b="0" i="1">
                    <a:solidFill>
                      <a:schemeClr val="tx1"/>
                    </a:solidFill>
                    <a:latin typeface="Cambria Math" charset="0"/>
                    <a:ea typeface="Cambria Math" charset="0"/>
                    <a:cs typeface="Cambria Math" charset="0"/>
                  </a:rPr>
                  <a:t>Inter-cell physics</a:t>
                </a:r>
              </a:p>
              <a:p>
                <a:pPr algn="just"/>
                <a14:m>
                  <m:oMath xmlns:m="http://schemas.openxmlformats.org/officeDocument/2006/math">
                    <m:r>
                      <a:rPr lang="en-US" sz="10000" b="0" i="1" smtClean="0">
                        <a:solidFill>
                          <a:schemeClr val="tx1"/>
                        </a:solidFill>
                        <a:latin typeface="Cambria Math" charset="0"/>
                        <a:ea typeface="Cambria Math" charset="0"/>
                        <a:cs typeface="Cambria Math" charset="0"/>
                      </a:rPr>
                      <m:t>𝑘</m:t>
                    </m:r>
                  </m:oMath>
                </a14:m>
                <a:r>
                  <a:rPr lang="en-US" sz="10000" dirty="0">
                    <a:solidFill>
                      <a:schemeClr val="tx1"/>
                    </a:solidFill>
                    <a:latin typeface="Times" pitchFamily="2" charset="0"/>
                    <a:cs typeface="Georgia"/>
                  </a:rPr>
                  <a:t> describes how the wavefunction changes between adjacent </a:t>
                </a:r>
                <a:r>
                  <a:rPr lang="en-US" sz="10000">
                    <a:solidFill>
                      <a:schemeClr val="tx1"/>
                    </a:solidFill>
                    <a:latin typeface="Times" pitchFamily="2" charset="0"/>
                    <a:cs typeface="Georgia"/>
                  </a:rPr>
                  <a:t>unit cells</a:t>
                </a:r>
                <a:endParaRPr lang="en-US" sz="10000" dirty="0">
                  <a:solidFill>
                    <a:schemeClr val="tx1"/>
                  </a:solidFill>
                  <a:latin typeface="Times" pitchFamily="2" charset="0"/>
                  <a:cs typeface="Georgia"/>
                </a:endParaRPr>
              </a:p>
            </p:txBody>
          </p:sp>
        </mc:Choice>
        <mc:Fallback xmlns="">
          <p:sp>
            <p:nvSpPr>
              <p:cNvPr id="4" name="Rectangle 3">
                <a:extLst>
                  <a:ext uri="{FF2B5EF4-FFF2-40B4-BE49-F238E27FC236}">
                    <a16:creationId xmlns:a16="http://schemas.microsoft.com/office/drawing/2014/main" id="{E9AF4CFF-9DDD-29B9-5C42-81EEB9CE4BA0}"/>
                  </a:ext>
                </a:extLst>
              </p:cNvPr>
              <p:cNvSpPr>
                <a:spLocks noRot="1" noChangeAspect="1" noMove="1" noResize="1" noEditPoints="1" noAdjustHandles="1" noChangeArrowheads="1" noChangeShapeType="1" noTextEdit="1"/>
              </p:cNvSpPr>
              <p:nvPr/>
            </p:nvSpPr>
            <p:spPr>
              <a:xfrm>
                <a:off x="2254896" y="1457400"/>
                <a:ext cx="19340899" cy="4708981"/>
              </a:xfrm>
              <a:prstGeom prst="rect">
                <a:avLst/>
              </a:prstGeom>
              <a:blipFill>
                <a:blip r:embed="rId2"/>
                <a:stretch>
                  <a:fillRect l="-3478" t="-6989" r="-3478" b="-14247"/>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5857CC94-2641-671A-F059-B6B5152B2C2E}"/>
              </a:ext>
            </a:extLst>
          </p:cNvPr>
          <p:cNvSpPr/>
          <p:nvPr/>
        </p:nvSpPr>
        <p:spPr bwMode="auto">
          <a:xfrm>
            <a:off x="2254896" y="6966012"/>
            <a:ext cx="1800200" cy="1800200"/>
          </a:xfrm>
          <a:prstGeom prst="rect">
            <a:avLst/>
          </a:prstGeom>
          <a:solidFill>
            <a:schemeClr val="accent2">
              <a:lumMod val="20000"/>
              <a:lumOff val="80000"/>
              <a:alpha val="91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a:extLst>
              <a:ext uri="{FF2B5EF4-FFF2-40B4-BE49-F238E27FC236}">
                <a16:creationId xmlns:a16="http://schemas.microsoft.com/office/drawing/2014/main" id="{1C24C983-D528-A4D4-30B8-57D0470F8FFD}"/>
              </a:ext>
            </a:extLst>
          </p:cNvPr>
          <p:cNvSpPr/>
          <p:nvPr/>
        </p:nvSpPr>
        <p:spPr bwMode="auto">
          <a:xfrm>
            <a:off x="4055096" y="6966012"/>
            <a:ext cx="1800200" cy="1800200"/>
          </a:xfrm>
          <a:prstGeom prst="rect">
            <a:avLst/>
          </a:prstGeom>
          <a:solidFill>
            <a:schemeClr val="accent2">
              <a:lumMod val="20000"/>
              <a:lumOff val="80000"/>
              <a:alpha val="91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a:extLst>
              <a:ext uri="{FF2B5EF4-FFF2-40B4-BE49-F238E27FC236}">
                <a16:creationId xmlns:a16="http://schemas.microsoft.com/office/drawing/2014/main" id="{1E7CE380-90D0-D1EA-BB5A-8396E87BBD0E}"/>
              </a:ext>
            </a:extLst>
          </p:cNvPr>
          <p:cNvSpPr/>
          <p:nvPr/>
        </p:nvSpPr>
        <p:spPr bwMode="auto">
          <a:xfrm>
            <a:off x="5869801" y="6966012"/>
            <a:ext cx="1800200" cy="1800200"/>
          </a:xfrm>
          <a:prstGeom prst="rect">
            <a:avLst/>
          </a:prstGeom>
          <a:solidFill>
            <a:schemeClr val="accent2">
              <a:lumMod val="20000"/>
              <a:lumOff val="80000"/>
              <a:alpha val="91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Rectangle 9">
            <a:extLst>
              <a:ext uri="{FF2B5EF4-FFF2-40B4-BE49-F238E27FC236}">
                <a16:creationId xmlns:a16="http://schemas.microsoft.com/office/drawing/2014/main" id="{05D449E7-16EA-5BE5-E22E-FC87AEC01E13}"/>
              </a:ext>
            </a:extLst>
          </p:cNvPr>
          <p:cNvSpPr/>
          <p:nvPr/>
        </p:nvSpPr>
        <p:spPr bwMode="auto">
          <a:xfrm>
            <a:off x="7670001" y="6966012"/>
            <a:ext cx="1800200" cy="1800200"/>
          </a:xfrm>
          <a:prstGeom prst="rect">
            <a:avLst/>
          </a:prstGeom>
          <a:solidFill>
            <a:schemeClr val="accent2">
              <a:lumMod val="20000"/>
              <a:lumOff val="80000"/>
              <a:alpha val="91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10">
            <a:extLst>
              <a:ext uri="{FF2B5EF4-FFF2-40B4-BE49-F238E27FC236}">
                <a16:creationId xmlns:a16="http://schemas.microsoft.com/office/drawing/2014/main" id="{F35C4E8E-2479-3333-11C3-E584D4687C3F}"/>
              </a:ext>
            </a:extLst>
          </p:cNvPr>
          <p:cNvSpPr/>
          <p:nvPr/>
        </p:nvSpPr>
        <p:spPr bwMode="auto">
          <a:xfrm>
            <a:off x="9470201" y="6966012"/>
            <a:ext cx="1800200" cy="1800200"/>
          </a:xfrm>
          <a:prstGeom prst="rect">
            <a:avLst/>
          </a:prstGeom>
          <a:solidFill>
            <a:schemeClr val="accent2">
              <a:lumMod val="20000"/>
              <a:lumOff val="80000"/>
              <a:alpha val="91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Rectangle 11">
            <a:extLst>
              <a:ext uri="{FF2B5EF4-FFF2-40B4-BE49-F238E27FC236}">
                <a16:creationId xmlns:a16="http://schemas.microsoft.com/office/drawing/2014/main" id="{938E9A23-1751-B727-7A0C-536AE4310944}"/>
              </a:ext>
            </a:extLst>
          </p:cNvPr>
          <p:cNvSpPr/>
          <p:nvPr/>
        </p:nvSpPr>
        <p:spPr bwMode="auto">
          <a:xfrm>
            <a:off x="11270401" y="6966012"/>
            <a:ext cx="1800200" cy="1800200"/>
          </a:xfrm>
          <a:prstGeom prst="rect">
            <a:avLst/>
          </a:prstGeom>
          <a:solidFill>
            <a:schemeClr val="accent2">
              <a:lumMod val="20000"/>
              <a:lumOff val="80000"/>
              <a:alpha val="91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12">
            <a:extLst>
              <a:ext uri="{FF2B5EF4-FFF2-40B4-BE49-F238E27FC236}">
                <a16:creationId xmlns:a16="http://schemas.microsoft.com/office/drawing/2014/main" id="{27D4A285-FC31-0BA2-C324-DD02A06769B5}"/>
              </a:ext>
            </a:extLst>
          </p:cNvPr>
          <p:cNvSpPr/>
          <p:nvPr/>
        </p:nvSpPr>
        <p:spPr bwMode="auto">
          <a:xfrm>
            <a:off x="13085106" y="6966012"/>
            <a:ext cx="1800200" cy="1800200"/>
          </a:xfrm>
          <a:prstGeom prst="rect">
            <a:avLst/>
          </a:prstGeom>
          <a:solidFill>
            <a:schemeClr val="accent2">
              <a:lumMod val="20000"/>
              <a:lumOff val="80000"/>
              <a:alpha val="91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Rectangle 13">
            <a:extLst>
              <a:ext uri="{FF2B5EF4-FFF2-40B4-BE49-F238E27FC236}">
                <a16:creationId xmlns:a16="http://schemas.microsoft.com/office/drawing/2014/main" id="{7B9BFE6D-1BF4-6359-5A92-A84FB6082095}"/>
              </a:ext>
            </a:extLst>
          </p:cNvPr>
          <p:cNvSpPr/>
          <p:nvPr/>
        </p:nvSpPr>
        <p:spPr bwMode="auto">
          <a:xfrm>
            <a:off x="14885306" y="6966012"/>
            <a:ext cx="1800200" cy="1800200"/>
          </a:xfrm>
          <a:prstGeom prst="rect">
            <a:avLst/>
          </a:prstGeom>
          <a:solidFill>
            <a:schemeClr val="accent2">
              <a:lumMod val="20000"/>
              <a:lumOff val="80000"/>
              <a:alpha val="91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Rectangle 14">
            <a:extLst>
              <a:ext uri="{FF2B5EF4-FFF2-40B4-BE49-F238E27FC236}">
                <a16:creationId xmlns:a16="http://schemas.microsoft.com/office/drawing/2014/main" id="{A438B77C-FA84-9995-8295-6718910D9796}"/>
              </a:ext>
            </a:extLst>
          </p:cNvPr>
          <p:cNvSpPr/>
          <p:nvPr/>
        </p:nvSpPr>
        <p:spPr bwMode="auto">
          <a:xfrm>
            <a:off x="16685506" y="6961317"/>
            <a:ext cx="1800200" cy="1800200"/>
          </a:xfrm>
          <a:prstGeom prst="rect">
            <a:avLst/>
          </a:prstGeom>
          <a:solidFill>
            <a:schemeClr val="accent2">
              <a:lumMod val="20000"/>
              <a:lumOff val="80000"/>
              <a:alpha val="91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Rectangle 15">
            <a:extLst>
              <a:ext uri="{FF2B5EF4-FFF2-40B4-BE49-F238E27FC236}">
                <a16:creationId xmlns:a16="http://schemas.microsoft.com/office/drawing/2014/main" id="{0DC08645-6C31-6306-4288-E1456C91EC22}"/>
              </a:ext>
            </a:extLst>
          </p:cNvPr>
          <p:cNvSpPr/>
          <p:nvPr/>
        </p:nvSpPr>
        <p:spPr bwMode="auto">
          <a:xfrm>
            <a:off x="18485706" y="6961317"/>
            <a:ext cx="1800200" cy="1800200"/>
          </a:xfrm>
          <a:prstGeom prst="rect">
            <a:avLst/>
          </a:prstGeom>
          <a:solidFill>
            <a:schemeClr val="accent2">
              <a:lumMod val="20000"/>
              <a:lumOff val="80000"/>
              <a:alpha val="91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Rectangle 16">
            <a:extLst>
              <a:ext uri="{FF2B5EF4-FFF2-40B4-BE49-F238E27FC236}">
                <a16:creationId xmlns:a16="http://schemas.microsoft.com/office/drawing/2014/main" id="{294DBE90-A4D0-7AAC-214A-01307B4D56DF}"/>
              </a:ext>
            </a:extLst>
          </p:cNvPr>
          <p:cNvSpPr/>
          <p:nvPr/>
        </p:nvSpPr>
        <p:spPr bwMode="auto">
          <a:xfrm>
            <a:off x="20300411" y="6961317"/>
            <a:ext cx="1800200" cy="1800200"/>
          </a:xfrm>
          <a:prstGeom prst="rect">
            <a:avLst/>
          </a:prstGeom>
          <a:solidFill>
            <a:schemeClr val="accent2">
              <a:lumMod val="20000"/>
              <a:lumOff val="80000"/>
              <a:alpha val="91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161" name="Group 160">
            <a:extLst>
              <a:ext uri="{FF2B5EF4-FFF2-40B4-BE49-F238E27FC236}">
                <a16:creationId xmlns:a16="http://schemas.microsoft.com/office/drawing/2014/main" id="{9717C21F-25D2-CA56-F561-B3996C09A7F9}"/>
              </a:ext>
            </a:extLst>
          </p:cNvPr>
          <p:cNvGrpSpPr/>
          <p:nvPr/>
        </p:nvGrpSpPr>
        <p:grpSpPr>
          <a:xfrm>
            <a:off x="2068505" y="8761517"/>
            <a:ext cx="23262081" cy="3107074"/>
            <a:chOff x="2068505" y="8761517"/>
            <a:chExt cx="23262081" cy="3107074"/>
          </a:xfrm>
        </p:grpSpPr>
        <p:sp>
          <p:nvSpPr>
            <p:cNvPr id="19" name="Rectangle 18">
              <a:extLst>
                <a:ext uri="{FF2B5EF4-FFF2-40B4-BE49-F238E27FC236}">
                  <a16:creationId xmlns:a16="http://schemas.microsoft.com/office/drawing/2014/main" id="{63D49423-331F-0CDB-DA7B-B8A64564587D}"/>
                </a:ext>
              </a:extLst>
            </p:cNvPr>
            <p:cNvSpPr/>
            <p:nvPr/>
          </p:nvSpPr>
          <p:spPr>
            <a:xfrm>
              <a:off x="2068505" y="10237375"/>
              <a:ext cx="23262081" cy="1631216"/>
            </a:xfrm>
            <a:prstGeom prst="rect">
              <a:avLst/>
            </a:prstGeom>
          </p:spPr>
          <p:txBody>
            <a:bodyPr wrap="square">
              <a:spAutoFit/>
            </a:bodyPr>
            <a:lstStyle/>
            <a:p>
              <a:pPr algn="just"/>
              <a:r>
                <a:rPr lang="en-US" sz="10000">
                  <a:solidFill>
                    <a:schemeClr val="tx1"/>
                  </a:solidFill>
                  <a:latin typeface="Times" pitchFamily="2" charset="0"/>
                  <a:cs typeface="Georgia"/>
                </a:rPr>
                <a:t>Intra-cell??</a:t>
              </a:r>
            </a:p>
          </p:txBody>
        </p:sp>
        <p:cxnSp>
          <p:nvCxnSpPr>
            <p:cNvPr id="3" name="Straight Arrow Connector 2">
              <a:extLst>
                <a:ext uri="{FF2B5EF4-FFF2-40B4-BE49-F238E27FC236}">
                  <a16:creationId xmlns:a16="http://schemas.microsoft.com/office/drawing/2014/main" id="{115DFBC2-BC2F-F7D4-1ED3-E03EFC3ADEDC}"/>
                </a:ext>
              </a:extLst>
            </p:cNvPr>
            <p:cNvCxnSpPr/>
            <p:nvPr/>
          </p:nvCxnSpPr>
          <p:spPr bwMode="auto">
            <a:xfrm>
              <a:off x="2251385" y="8761517"/>
              <a:ext cx="0" cy="152760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89EB0F97-3C6E-BC1F-6069-B73B3C71029E}"/>
                </a:ext>
              </a:extLst>
            </p:cNvPr>
            <p:cNvCxnSpPr>
              <a:cxnSpLocks/>
            </p:cNvCxnSpPr>
            <p:nvPr/>
          </p:nvCxnSpPr>
          <p:spPr bwMode="auto">
            <a:xfrm>
              <a:off x="4055096" y="8761517"/>
              <a:ext cx="16993888" cy="1912907"/>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163" name="TextBox 162">
            <a:extLst>
              <a:ext uri="{FF2B5EF4-FFF2-40B4-BE49-F238E27FC236}">
                <a16:creationId xmlns:a16="http://schemas.microsoft.com/office/drawing/2014/main" id="{7D1F40C0-766B-8406-66A5-6207721BEDF6}"/>
              </a:ext>
            </a:extLst>
          </p:cNvPr>
          <p:cNvSpPr txBox="1"/>
          <p:nvPr/>
        </p:nvSpPr>
        <p:spPr>
          <a:xfrm>
            <a:off x="1341767" y="12175987"/>
            <a:ext cx="23042233" cy="1015663"/>
          </a:xfrm>
          <a:prstGeom prst="rect">
            <a:avLst/>
          </a:prstGeom>
          <a:noFill/>
        </p:spPr>
        <p:txBody>
          <a:bodyPr wrap="square">
            <a:spAutoFit/>
          </a:bodyPr>
          <a:lstStyle/>
          <a:p>
            <a:pPr algn="just"/>
            <a:r>
              <a:rPr lang="en-US" sz="6000">
                <a:solidFill>
                  <a:schemeClr val="tx1"/>
                </a:solidFill>
                <a:latin typeface="Times" pitchFamily="2" charset="0"/>
                <a:cs typeface="Georgia"/>
              </a:rPr>
              <a:t>Multiple basis &lt;-&gt; Multiple bands -&gt; Topology &amp; Berry curvature </a:t>
            </a:r>
            <a:endParaRPr lang="en-US" sz="6000" dirty="0">
              <a:solidFill>
                <a:schemeClr val="tx1"/>
              </a:solidFill>
              <a:latin typeface="Times" pitchFamily="2" charset="0"/>
              <a:cs typeface="Georgia"/>
            </a:endParaRPr>
          </a:p>
        </p:txBody>
      </p:sp>
    </p:spTree>
    <p:extLst>
      <p:ext uri="{BB962C8B-B14F-4D97-AF65-F5344CB8AC3E}">
        <p14:creationId xmlns:p14="http://schemas.microsoft.com/office/powerpoint/2010/main" val="2073082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46EA3-B4B4-2602-4664-AF2DAF2EA3FF}"/>
            </a:ext>
          </a:extLst>
        </p:cNvPr>
        <p:cNvGrpSpPr/>
        <p:nvPr/>
      </p:nvGrpSpPr>
      <p:grpSpPr>
        <a:xfrm>
          <a:off x="0" y="0"/>
          <a:ext cx="0" cy="0"/>
          <a:chOff x="0" y="0"/>
          <a:chExt cx="0" cy="0"/>
        </a:xfrm>
      </p:grpSpPr>
      <p:sp>
        <p:nvSpPr>
          <p:cNvPr id="4" name="Line 3">
            <a:extLst>
              <a:ext uri="{FF2B5EF4-FFF2-40B4-BE49-F238E27FC236}">
                <a16:creationId xmlns:a16="http://schemas.microsoft.com/office/drawing/2014/main" id="{9D23BF65-C970-FC21-4139-496947032829}"/>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5" name="Line 4">
            <a:extLst>
              <a:ext uri="{FF2B5EF4-FFF2-40B4-BE49-F238E27FC236}">
                <a16:creationId xmlns:a16="http://schemas.microsoft.com/office/drawing/2014/main" id="{AD049D75-3A14-BE1C-B5A4-BFBC83C3BF43}"/>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6" name="Rectangle 4">
            <a:extLst>
              <a:ext uri="{FF2B5EF4-FFF2-40B4-BE49-F238E27FC236}">
                <a16:creationId xmlns:a16="http://schemas.microsoft.com/office/drawing/2014/main" id="{A3392902-C014-900C-D483-E0A10234C18F}"/>
              </a:ext>
            </a:extLst>
          </p:cNvPr>
          <p:cNvSpPr>
            <a:spLocks/>
          </p:cNvSpPr>
          <p:nvPr/>
        </p:nvSpPr>
        <p:spPr bwMode="auto">
          <a:xfrm>
            <a:off x="9989682" y="17240"/>
            <a:ext cx="4786567"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a:solidFill>
                  <a:srgbClr val="333399"/>
                </a:solidFill>
                <a:latin typeface="Times" pitchFamily="2" charset="0"/>
                <a:ea typeface="ＭＳ Ｐゴシック" charset="0"/>
                <a:cs typeface="ＭＳ Ｐゴシック" charset="0"/>
                <a:sym typeface="KG Fall For You" charset="0"/>
              </a:rPr>
              <a:t>Graphene</a:t>
            </a:r>
            <a:endParaRPr lang="en-US" sz="9600" dirty="0">
              <a:latin typeface="Times" pitchFamily="2" charset="0"/>
              <a:ea typeface="ＭＳ Ｐゴシック" charset="0"/>
              <a:cs typeface="ＭＳ Ｐゴシック" charset="0"/>
              <a:sym typeface="KG Fall For You" charset="0"/>
            </a:endParaRPr>
          </a:p>
        </p:txBody>
      </p:sp>
      <p:pic>
        <p:nvPicPr>
          <p:cNvPr id="14" name="Picture 4">
            <a:extLst>
              <a:ext uri="{FF2B5EF4-FFF2-40B4-BE49-F238E27FC236}">
                <a16:creationId xmlns:a16="http://schemas.microsoft.com/office/drawing/2014/main" id="{4566732B-BEC1-DFE6-9CA1-FCBD42805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7674" y="5017985"/>
            <a:ext cx="4869459" cy="6775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raphene Industries -&gt; Products">
            <a:extLst>
              <a:ext uri="{FF2B5EF4-FFF2-40B4-BE49-F238E27FC236}">
                <a16:creationId xmlns:a16="http://schemas.microsoft.com/office/drawing/2014/main" id="{26763771-97C0-FA70-05C3-5A08F4758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03" y="2692628"/>
            <a:ext cx="2616200" cy="309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till in Its Infancy, Two-Dimensional Crystal Claims Prize | Science">
            <a:extLst>
              <a:ext uri="{FF2B5EF4-FFF2-40B4-BE49-F238E27FC236}">
                <a16:creationId xmlns:a16="http://schemas.microsoft.com/office/drawing/2014/main" id="{B94432D8-C409-9225-2477-6250AAEDFDEF}"/>
              </a:ext>
            </a:extLst>
          </p:cNvPr>
          <p:cNvPicPr>
            <a:picLocks noChangeAspect="1"/>
          </p:cNvPicPr>
          <p:nvPr/>
        </p:nvPicPr>
        <p:blipFill>
          <a:blip r:embed="rId4"/>
          <a:stretch>
            <a:fillRect/>
          </a:stretch>
        </p:blipFill>
        <p:spPr>
          <a:xfrm>
            <a:off x="4991200" y="2299056"/>
            <a:ext cx="6975716" cy="3678105"/>
          </a:xfrm>
          <a:prstGeom prst="rect">
            <a:avLst/>
          </a:prstGeom>
        </p:spPr>
      </p:pic>
      <p:grpSp>
        <p:nvGrpSpPr>
          <p:cNvPr id="2" name="Group 1">
            <a:extLst>
              <a:ext uri="{FF2B5EF4-FFF2-40B4-BE49-F238E27FC236}">
                <a16:creationId xmlns:a16="http://schemas.microsoft.com/office/drawing/2014/main" id="{8AC59A52-6ED8-D6BA-9095-07F9CD3775A5}"/>
              </a:ext>
            </a:extLst>
          </p:cNvPr>
          <p:cNvGrpSpPr/>
          <p:nvPr/>
        </p:nvGrpSpPr>
        <p:grpSpPr>
          <a:xfrm>
            <a:off x="9989682" y="15548273"/>
            <a:ext cx="5688632" cy="4584699"/>
            <a:chOff x="9374628" y="6634446"/>
            <a:chExt cx="5688632" cy="4584699"/>
          </a:xfrm>
        </p:grpSpPr>
        <p:cxnSp>
          <p:nvCxnSpPr>
            <p:cNvPr id="10" name="Straight Arrow Connector 9">
              <a:extLst>
                <a:ext uri="{FF2B5EF4-FFF2-40B4-BE49-F238E27FC236}">
                  <a16:creationId xmlns:a16="http://schemas.microsoft.com/office/drawing/2014/main" id="{51615200-CC27-A506-6F71-EC3D22E6F7BE}"/>
                </a:ext>
              </a:extLst>
            </p:cNvPr>
            <p:cNvCxnSpPr/>
            <p:nvPr/>
          </p:nvCxnSpPr>
          <p:spPr bwMode="auto">
            <a:xfrm>
              <a:off x="9374628" y="8798372"/>
              <a:ext cx="5688632" cy="0"/>
            </a:xfrm>
            <a:prstGeom prst="straightConnector1">
              <a:avLst/>
            </a:prstGeom>
            <a:blipFill dpi="0" rotWithShape="0">
              <a:blip r:embed="rId5"/>
              <a:srcRect/>
              <a:tile tx="0" ty="0" sx="100000" sy="100000" flip="none" algn="tl"/>
            </a:blipFill>
            <a:ln w="254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C981B6C1-F187-AFE0-FA3E-73E3E0CDB88B}"/>
                </a:ext>
              </a:extLst>
            </p:cNvPr>
            <p:cNvCxnSpPr>
              <a:cxnSpLocks/>
            </p:cNvCxnSpPr>
            <p:nvPr/>
          </p:nvCxnSpPr>
          <p:spPr bwMode="auto">
            <a:xfrm flipV="1">
              <a:off x="11966916" y="6634446"/>
              <a:ext cx="0" cy="4584699"/>
            </a:xfrm>
            <a:prstGeom prst="straightConnector1">
              <a:avLst/>
            </a:prstGeom>
            <a:blipFill dpi="0" rotWithShape="0">
              <a:blip r:embed="rId5"/>
              <a:srcRect/>
              <a:tile tx="0" ty="0" sx="100000" sy="100000" flip="none" algn="tl"/>
            </a:blipFill>
            <a:ln w="254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Hexagon 15">
              <a:extLst>
                <a:ext uri="{FF2B5EF4-FFF2-40B4-BE49-F238E27FC236}">
                  <a16:creationId xmlns:a16="http://schemas.microsoft.com/office/drawing/2014/main" id="{4612112F-F24E-BCAC-4E67-EFAEF1CCC02B}"/>
                </a:ext>
              </a:extLst>
            </p:cNvPr>
            <p:cNvSpPr/>
            <p:nvPr/>
          </p:nvSpPr>
          <p:spPr bwMode="auto">
            <a:xfrm>
              <a:off x="10418744" y="7496887"/>
              <a:ext cx="3096344" cy="2669262"/>
            </a:xfrm>
            <a:prstGeom prst="hexagon">
              <a:avLst>
                <a:gd name="adj" fmla="val 29844"/>
                <a:gd name="vf" fmla="val 115470"/>
              </a:avLst>
            </a:prstGeom>
            <a:noFill/>
            <a:ln w="635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F58B458-2446-3514-0009-3188185A71AD}"/>
                    </a:ext>
                  </a:extLst>
                </p:cNvPr>
                <p:cNvSpPr txBox="1"/>
                <p:nvPr/>
              </p:nvSpPr>
              <p:spPr>
                <a:xfrm>
                  <a:off x="12072445" y="8003426"/>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dirty="0" smtClean="0">
                            <a:solidFill>
                              <a:schemeClr val="tx1"/>
                            </a:solidFill>
                            <a:latin typeface="Cambria Math" panose="02040503050406030204" pitchFamily="18" charset="0"/>
                          </a:rPr>
                          <m:t>Γ</m:t>
                        </m:r>
                      </m:oMath>
                    </m:oMathPara>
                  </a14:m>
                  <a:endParaRPr lang="en-US" dirty="0">
                    <a:solidFill>
                      <a:schemeClr val="tx1"/>
                    </a:solidFill>
                    <a:latin typeface="Times" pitchFamily="2" charset="0"/>
                  </a:endParaRPr>
                </a:p>
              </p:txBody>
            </p:sp>
          </mc:Choice>
          <mc:Fallback xmlns="">
            <p:sp>
              <p:nvSpPr>
                <p:cNvPr id="17" name="TextBox 16">
                  <a:extLst>
                    <a:ext uri="{FF2B5EF4-FFF2-40B4-BE49-F238E27FC236}">
                      <a16:creationId xmlns:a16="http://schemas.microsoft.com/office/drawing/2014/main" id="{AF58B458-2446-3514-0009-3188185A71AD}"/>
                    </a:ext>
                  </a:extLst>
                </p:cNvPr>
                <p:cNvSpPr txBox="1">
                  <a:spLocks noRot="1" noChangeAspect="1" noMove="1" noResize="1" noEditPoints="1" noAdjustHandles="1" noChangeArrowheads="1" noChangeShapeType="1" noTextEdit="1"/>
                </p:cNvSpPr>
                <p:nvPr/>
              </p:nvSpPr>
              <p:spPr>
                <a:xfrm>
                  <a:off x="12072445" y="8003426"/>
                  <a:ext cx="504056" cy="954107"/>
                </a:xfrm>
                <a:prstGeom prst="rect">
                  <a:avLst/>
                </a:prstGeom>
                <a:blipFill>
                  <a:blip r:embed="rId6"/>
                  <a:stretch>
                    <a:fillRect l="-48780" r="-17073"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62AFD6-5B83-CE71-DE48-3B9F4D57B02F}"/>
                    </a:ext>
                  </a:extLst>
                </p:cNvPr>
                <p:cNvSpPr txBox="1"/>
                <p:nvPr/>
              </p:nvSpPr>
              <p:spPr>
                <a:xfrm>
                  <a:off x="12884916" y="6842645"/>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18" name="TextBox 17">
                  <a:extLst>
                    <a:ext uri="{FF2B5EF4-FFF2-40B4-BE49-F238E27FC236}">
                      <a16:creationId xmlns:a16="http://schemas.microsoft.com/office/drawing/2014/main" id="{AA62AFD6-5B83-CE71-DE48-3B9F4D57B02F}"/>
                    </a:ext>
                  </a:extLst>
                </p:cNvPr>
                <p:cNvSpPr txBox="1">
                  <a:spLocks noRot="1" noChangeAspect="1" noMove="1" noResize="1" noEditPoints="1" noAdjustHandles="1" noChangeArrowheads="1" noChangeShapeType="1" noTextEdit="1"/>
                </p:cNvSpPr>
                <p:nvPr/>
              </p:nvSpPr>
              <p:spPr>
                <a:xfrm>
                  <a:off x="12884916" y="6842645"/>
                  <a:ext cx="504056" cy="954107"/>
                </a:xfrm>
                <a:prstGeom prst="rect">
                  <a:avLst/>
                </a:prstGeom>
                <a:blipFill>
                  <a:blip r:embed="rId7"/>
                  <a:stretch>
                    <a:fillRect l="-67500" r="-27500"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036416D-DC85-2625-EA0E-7B291359BE0F}"/>
                    </a:ext>
                  </a:extLst>
                </p:cNvPr>
                <p:cNvSpPr txBox="1"/>
                <p:nvPr/>
              </p:nvSpPr>
              <p:spPr>
                <a:xfrm>
                  <a:off x="13766912" y="8321318"/>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19" name="TextBox 18">
                  <a:extLst>
                    <a:ext uri="{FF2B5EF4-FFF2-40B4-BE49-F238E27FC236}">
                      <a16:creationId xmlns:a16="http://schemas.microsoft.com/office/drawing/2014/main" id="{5036416D-DC85-2625-EA0E-7B291359BE0F}"/>
                    </a:ext>
                  </a:extLst>
                </p:cNvPr>
                <p:cNvSpPr txBox="1">
                  <a:spLocks noRot="1" noChangeAspect="1" noMove="1" noResize="1" noEditPoints="1" noAdjustHandles="1" noChangeArrowheads="1" noChangeShapeType="1" noTextEdit="1"/>
                </p:cNvSpPr>
                <p:nvPr/>
              </p:nvSpPr>
              <p:spPr>
                <a:xfrm>
                  <a:off x="13766912" y="8321318"/>
                  <a:ext cx="504056" cy="954107"/>
                </a:xfrm>
                <a:prstGeom prst="rect">
                  <a:avLst/>
                </a:prstGeom>
                <a:blipFill>
                  <a:blip r:embed="rId8"/>
                  <a:stretch>
                    <a:fillRect l="-87805" r="-51220" b="-5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9F53B9A-6A7F-C36C-B0B6-759F58EF20ED}"/>
                    </a:ext>
                  </a:extLst>
                </p:cNvPr>
                <p:cNvSpPr txBox="1"/>
                <p:nvPr/>
              </p:nvSpPr>
              <p:spPr>
                <a:xfrm>
                  <a:off x="12884667" y="9967462"/>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20" name="TextBox 19">
                  <a:extLst>
                    <a:ext uri="{FF2B5EF4-FFF2-40B4-BE49-F238E27FC236}">
                      <a16:creationId xmlns:a16="http://schemas.microsoft.com/office/drawing/2014/main" id="{89F53B9A-6A7F-C36C-B0B6-759F58EF20ED}"/>
                    </a:ext>
                  </a:extLst>
                </p:cNvPr>
                <p:cNvSpPr txBox="1">
                  <a:spLocks noRot="1" noChangeAspect="1" noMove="1" noResize="1" noEditPoints="1" noAdjustHandles="1" noChangeArrowheads="1" noChangeShapeType="1" noTextEdit="1"/>
                </p:cNvSpPr>
                <p:nvPr/>
              </p:nvSpPr>
              <p:spPr>
                <a:xfrm>
                  <a:off x="12884667" y="9967462"/>
                  <a:ext cx="504056" cy="954107"/>
                </a:xfrm>
                <a:prstGeom prst="rect">
                  <a:avLst/>
                </a:prstGeom>
                <a:blipFill>
                  <a:blip r:embed="rId9"/>
                  <a:stretch>
                    <a:fillRect l="-67500" r="-27500"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63F1CAA-F433-0E55-70F3-981195829963}"/>
                    </a:ext>
                  </a:extLst>
                </p:cNvPr>
                <p:cNvSpPr txBox="1"/>
                <p:nvPr/>
              </p:nvSpPr>
              <p:spPr>
                <a:xfrm>
                  <a:off x="9938882" y="8321317"/>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21" name="TextBox 20">
                  <a:extLst>
                    <a:ext uri="{FF2B5EF4-FFF2-40B4-BE49-F238E27FC236}">
                      <a16:creationId xmlns:a16="http://schemas.microsoft.com/office/drawing/2014/main" id="{B63F1CAA-F433-0E55-70F3-981195829963}"/>
                    </a:ext>
                  </a:extLst>
                </p:cNvPr>
                <p:cNvSpPr txBox="1">
                  <a:spLocks noRot="1" noChangeAspect="1" noMove="1" noResize="1" noEditPoints="1" noAdjustHandles="1" noChangeArrowheads="1" noChangeShapeType="1" noTextEdit="1"/>
                </p:cNvSpPr>
                <p:nvPr/>
              </p:nvSpPr>
              <p:spPr>
                <a:xfrm>
                  <a:off x="9938882" y="8321317"/>
                  <a:ext cx="504056" cy="954107"/>
                </a:xfrm>
                <a:prstGeom prst="rect">
                  <a:avLst/>
                </a:prstGeom>
                <a:blipFill>
                  <a:blip r:embed="rId10"/>
                  <a:stretch>
                    <a:fillRect l="-63415" r="-26829" b="-1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1DEFDB9-BC48-C1DE-8613-36523DC39935}"/>
                    </a:ext>
                  </a:extLst>
                </p:cNvPr>
                <p:cNvSpPr txBox="1"/>
                <p:nvPr/>
              </p:nvSpPr>
              <p:spPr>
                <a:xfrm>
                  <a:off x="10771067" y="6844966"/>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22" name="TextBox 21">
                  <a:extLst>
                    <a:ext uri="{FF2B5EF4-FFF2-40B4-BE49-F238E27FC236}">
                      <a16:creationId xmlns:a16="http://schemas.microsoft.com/office/drawing/2014/main" id="{71DEFDB9-BC48-C1DE-8613-36523DC39935}"/>
                    </a:ext>
                  </a:extLst>
                </p:cNvPr>
                <p:cNvSpPr txBox="1">
                  <a:spLocks noRot="1" noChangeAspect="1" noMove="1" noResize="1" noEditPoints="1" noAdjustHandles="1" noChangeArrowheads="1" noChangeShapeType="1" noTextEdit="1"/>
                </p:cNvSpPr>
                <p:nvPr/>
              </p:nvSpPr>
              <p:spPr>
                <a:xfrm>
                  <a:off x="10771067" y="6844966"/>
                  <a:ext cx="504056" cy="954107"/>
                </a:xfrm>
                <a:prstGeom prst="rect">
                  <a:avLst/>
                </a:prstGeom>
                <a:blipFill>
                  <a:blip r:embed="rId11"/>
                  <a:stretch>
                    <a:fillRect l="-87805" r="-53659" b="-38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948CEC9-2AE9-8060-FF65-0394A880247D}"/>
                    </a:ext>
                  </a:extLst>
                </p:cNvPr>
                <p:cNvSpPr txBox="1"/>
                <p:nvPr/>
              </p:nvSpPr>
              <p:spPr>
                <a:xfrm>
                  <a:off x="10704293" y="9967462"/>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23" name="TextBox 22">
                  <a:extLst>
                    <a:ext uri="{FF2B5EF4-FFF2-40B4-BE49-F238E27FC236}">
                      <a16:creationId xmlns:a16="http://schemas.microsoft.com/office/drawing/2014/main" id="{B948CEC9-2AE9-8060-FF65-0394A880247D}"/>
                    </a:ext>
                  </a:extLst>
                </p:cNvPr>
                <p:cNvSpPr txBox="1">
                  <a:spLocks noRot="1" noChangeAspect="1" noMove="1" noResize="1" noEditPoints="1" noAdjustHandles="1" noChangeArrowheads="1" noChangeShapeType="1" noTextEdit="1"/>
                </p:cNvSpPr>
                <p:nvPr/>
              </p:nvSpPr>
              <p:spPr>
                <a:xfrm>
                  <a:off x="10704293" y="9967462"/>
                  <a:ext cx="504056" cy="954107"/>
                </a:xfrm>
                <a:prstGeom prst="rect">
                  <a:avLst/>
                </a:prstGeom>
                <a:blipFill>
                  <a:blip r:embed="rId12"/>
                  <a:stretch>
                    <a:fillRect l="-87805" r="-51220" b="-6579"/>
                  </a:stretch>
                </a:blipFill>
              </p:spPr>
              <p:txBody>
                <a:bodyPr/>
                <a:lstStyle/>
                <a:p>
                  <a:r>
                    <a:rPr lang="en-US">
                      <a:noFill/>
                    </a:rPr>
                    <a:t> </a:t>
                  </a:r>
                </a:p>
              </p:txBody>
            </p:sp>
          </mc:Fallback>
        </mc:AlternateContent>
      </p:grpSp>
      <p:grpSp>
        <p:nvGrpSpPr>
          <p:cNvPr id="3" name="Group 2">
            <a:extLst>
              <a:ext uri="{FF2B5EF4-FFF2-40B4-BE49-F238E27FC236}">
                <a16:creationId xmlns:a16="http://schemas.microsoft.com/office/drawing/2014/main" id="{EFDBC778-635C-6B6B-D802-23B54C02325B}"/>
              </a:ext>
            </a:extLst>
          </p:cNvPr>
          <p:cNvGrpSpPr/>
          <p:nvPr/>
        </p:nvGrpSpPr>
        <p:grpSpPr>
          <a:xfrm>
            <a:off x="1808745" y="6963913"/>
            <a:ext cx="18866096" cy="6645716"/>
            <a:chOff x="1808745" y="6963913"/>
            <a:chExt cx="18866096" cy="6645716"/>
          </a:xfrm>
        </p:grpSpPr>
        <p:sp>
          <p:nvSpPr>
            <p:cNvPr id="15" name="TextBox 14">
              <a:extLst>
                <a:ext uri="{FF2B5EF4-FFF2-40B4-BE49-F238E27FC236}">
                  <a16:creationId xmlns:a16="http://schemas.microsoft.com/office/drawing/2014/main" id="{8C104BFF-3B45-ADE8-E0EA-A965C81F0564}"/>
                </a:ext>
              </a:extLst>
            </p:cNvPr>
            <p:cNvSpPr txBox="1"/>
            <p:nvPr/>
          </p:nvSpPr>
          <p:spPr>
            <a:xfrm>
              <a:off x="1808745" y="11793747"/>
              <a:ext cx="18866096" cy="1815882"/>
            </a:xfrm>
            <a:prstGeom prst="rect">
              <a:avLst/>
            </a:prstGeom>
            <a:noFill/>
          </p:spPr>
          <p:txBody>
            <a:bodyPr wrap="square" rtlCol="0">
              <a:spAutoFit/>
            </a:bodyPr>
            <a:lstStyle/>
            <a:p>
              <a:pPr marL="1028700" indent="-1028700" algn="just">
                <a:buAutoNum type="romanUcPeriod"/>
              </a:pPr>
              <a:r>
                <a:rPr lang="en-US" dirty="0">
                  <a:latin typeface="Times" pitchFamily="2" charset="0"/>
                </a:rPr>
                <a:t>Honeycomb lattice -&gt; two carbon </a:t>
              </a:r>
              <a:r>
                <a:rPr lang="en-US">
                  <a:latin typeface="Times" pitchFamily="2" charset="0"/>
                </a:rPr>
                <a:t>atoms (each contributes pz)</a:t>
              </a:r>
              <a:endParaRPr lang="en-US" dirty="0">
                <a:latin typeface="Times" pitchFamily="2" charset="0"/>
              </a:endParaRPr>
            </a:p>
            <a:p>
              <a:pPr marL="1028700" indent="-1028700" algn="just">
                <a:buAutoNum type="romanUcPeriod"/>
              </a:pPr>
              <a:r>
                <a:rPr lang="en-US">
                  <a:latin typeface="Times" pitchFamily="2" charset="0"/>
                </a:rPr>
                <a:t>Two Pz orbitals </a:t>
              </a:r>
              <a:r>
                <a:rPr lang="en-US" dirty="0">
                  <a:latin typeface="Times" pitchFamily="2" charset="0"/>
                </a:rPr>
                <a:t>-&gt; two bands.</a:t>
              </a:r>
            </a:p>
          </p:txBody>
        </p:sp>
        <p:pic>
          <p:nvPicPr>
            <p:cNvPr id="24" name="Picture 23">
              <a:extLst>
                <a:ext uri="{FF2B5EF4-FFF2-40B4-BE49-F238E27FC236}">
                  <a16:creationId xmlns:a16="http://schemas.microsoft.com/office/drawing/2014/main" id="{A4678A79-3E32-ADD2-2588-DADDB6521898}"/>
                </a:ext>
              </a:extLst>
            </p:cNvPr>
            <p:cNvPicPr>
              <a:picLocks noChangeAspect="1"/>
            </p:cNvPicPr>
            <p:nvPr/>
          </p:nvPicPr>
          <p:blipFill rotWithShape="1">
            <a:blip r:embed="rId13"/>
            <a:srcRect l="28632" r="27433"/>
            <a:stretch/>
          </p:blipFill>
          <p:spPr>
            <a:xfrm>
              <a:off x="6297127" y="6963913"/>
              <a:ext cx="2049031" cy="3195547"/>
            </a:xfrm>
            <a:prstGeom prst="rect">
              <a:avLst/>
            </a:prstGeom>
          </p:spPr>
        </p:pic>
      </p:grpSp>
    </p:spTree>
    <p:extLst>
      <p:ext uri="{BB962C8B-B14F-4D97-AF65-F5344CB8AC3E}">
        <p14:creationId xmlns:p14="http://schemas.microsoft.com/office/powerpoint/2010/main" val="4129033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3230201" y="-96775"/>
            <a:ext cx="17262739"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Electron wavefunction in graphene</a:t>
            </a:r>
          </a:p>
        </p:txBody>
      </p:sp>
      <p:pic>
        <p:nvPicPr>
          <p:cNvPr id="91" name="Picture 90">
            <a:extLst>
              <a:ext uri="{FF2B5EF4-FFF2-40B4-BE49-F238E27FC236}">
                <a16:creationId xmlns:a16="http://schemas.microsoft.com/office/drawing/2014/main" id="{425A2B56-E105-4377-9FF1-4F862D52F393}"/>
              </a:ext>
            </a:extLst>
          </p:cNvPr>
          <p:cNvPicPr>
            <a:picLocks noChangeAspect="1"/>
          </p:cNvPicPr>
          <p:nvPr/>
        </p:nvPicPr>
        <p:blipFill>
          <a:blip r:embed="rId3"/>
          <a:stretch>
            <a:fillRect/>
          </a:stretch>
        </p:blipFill>
        <p:spPr>
          <a:xfrm>
            <a:off x="3188640" y="2548809"/>
            <a:ext cx="4663771" cy="3195547"/>
          </a:xfrm>
          <a:prstGeom prst="rect">
            <a:avLst/>
          </a:prstGeom>
        </p:spPr>
      </p:pic>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90222DCB-0F74-82E4-0BF4-C872837B7F08}"/>
                  </a:ext>
                </a:extLst>
              </p:cNvPr>
              <p:cNvSpPr txBox="1"/>
              <p:nvPr/>
            </p:nvSpPr>
            <p:spPr>
              <a:xfrm>
                <a:off x="166664" y="6450203"/>
                <a:ext cx="9711352"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5400" b="0" i="1" dirty="0" smtClean="0">
                              <a:latin typeface="Cambria Math" panose="02040503050406030204" pitchFamily="18" charset="0"/>
                            </a:rPr>
                          </m:ctrlPr>
                        </m:sSubPr>
                        <m:e>
                          <m:r>
                            <a:rPr lang="en-US" sz="5400" i="1" dirty="0" smtClean="0">
                              <a:latin typeface="Cambria Math" panose="02040503050406030204" pitchFamily="18" charset="0"/>
                            </a:rPr>
                            <m:t>𝑢</m:t>
                          </m:r>
                        </m:e>
                        <m:sub>
                          <m:r>
                            <a:rPr lang="en-US" sz="5400" b="1" i="1" dirty="0" smtClean="0">
                              <a:latin typeface="Cambria Math" panose="02040503050406030204" pitchFamily="18" charset="0"/>
                            </a:rPr>
                            <m:t>𝒌</m:t>
                          </m:r>
                        </m:sub>
                      </m:sSub>
                      <m:r>
                        <a:rPr lang="en-US" sz="5400" b="0" i="1" dirty="0" smtClean="0">
                          <a:latin typeface="Cambria Math" panose="02040503050406030204" pitchFamily="18" charset="0"/>
                        </a:rPr>
                        <m:t>=</m:t>
                      </m:r>
                      <m:sSub>
                        <m:sSubPr>
                          <m:ctrlPr>
                            <a:rPr lang="en-US" sz="6000" i="1" dirty="0">
                              <a:latin typeface="Cambria Math" panose="02040503050406030204" pitchFamily="18" charset="0"/>
                            </a:rPr>
                          </m:ctrlPr>
                        </m:sSubPr>
                        <m:e>
                          <m:r>
                            <a:rPr lang="en-US" sz="6000" i="1" dirty="0">
                              <a:latin typeface="Cambria Math" panose="02040503050406030204" pitchFamily="18" charset="0"/>
                            </a:rPr>
                            <m:t>𝐶</m:t>
                          </m:r>
                        </m:e>
                        <m:sub>
                          <m:r>
                            <m:rPr>
                              <m:sty m:val="p"/>
                            </m:rPr>
                            <a:rPr lang="en-US" sz="6000" dirty="0">
                              <a:latin typeface="Cambria Math" panose="02040503050406030204" pitchFamily="18" charset="0"/>
                            </a:rPr>
                            <m:t>A</m:t>
                          </m:r>
                        </m:sub>
                      </m:sSub>
                      <m:r>
                        <a:rPr lang="en-US" sz="6000" b="0" i="1" dirty="0" smtClean="0">
                          <a:latin typeface="Cambria Math" panose="02040503050406030204" pitchFamily="18" charset="0"/>
                        </a:rPr>
                        <m:t>(</m:t>
                      </m:r>
                      <m:r>
                        <a:rPr lang="en-US" sz="6000" b="1" i="1" dirty="0" smtClean="0">
                          <a:latin typeface="Cambria Math" panose="02040503050406030204" pitchFamily="18" charset="0"/>
                        </a:rPr>
                        <m:t>𝒌</m:t>
                      </m:r>
                      <m:r>
                        <a:rPr lang="en-US" sz="6000" b="0" i="1" dirty="0" smtClean="0">
                          <a:latin typeface="Cambria Math" panose="02040503050406030204" pitchFamily="18" charset="0"/>
                        </a:rPr>
                        <m:t>)</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dirty="0">
                              <a:latin typeface="Cambria Math" panose="02040503050406030204" pitchFamily="18" charset="0"/>
                            </a:rPr>
                            <m:t>A</m:t>
                          </m:r>
                        </m:e>
                      </m:d>
                      <m:r>
                        <a:rPr lang="en-US" sz="6000" i="1" dirty="0">
                          <a:latin typeface="Cambria Math" panose="02040503050406030204" pitchFamily="18" charset="0"/>
                        </a:rPr>
                        <m:t>+</m:t>
                      </m:r>
                      <m:sSub>
                        <m:sSubPr>
                          <m:ctrlPr>
                            <a:rPr lang="en-US" sz="6000" i="1" dirty="0">
                              <a:latin typeface="Cambria Math" panose="02040503050406030204" pitchFamily="18" charset="0"/>
                            </a:rPr>
                          </m:ctrlPr>
                        </m:sSubPr>
                        <m:e>
                          <m:r>
                            <a:rPr lang="en-US" sz="6000" i="1" dirty="0">
                              <a:latin typeface="Cambria Math" panose="02040503050406030204" pitchFamily="18" charset="0"/>
                            </a:rPr>
                            <m:t>𝐶</m:t>
                          </m:r>
                        </m:e>
                        <m:sub>
                          <m:r>
                            <m:rPr>
                              <m:sty m:val="p"/>
                            </m:rPr>
                            <a:rPr lang="en-US" sz="6000" dirty="0">
                              <a:latin typeface="Cambria Math" panose="02040503050406030204" pitchFamily="18" charset="0"/>
                            </a:rPr>
                            <m:t>B</m:t>
                          </m:r>
                        </m:sub>
                      </m:sSub>
                      <m:r>
                        <a:rPr lang="en-US" sz="6000" b="0" i="1" dirty="0" smtClean="0">
                          <a:latin typeface="Cambria Math" panose="02040503050406030204" pitchFamily="18" charset="0"/>
                        </a:rPr>
                        <m:t>(</m:t>
                      </m:r>
                      <m:r>
                        <a:rPr lang="en-US" sz="6000" b="1" i="1" dirty="0" smtClean="0">
                          <a:latin typeface="Cambria Math" panose="02040503050406030204" pitchFamily="18" charset="0"/>
                        </a:rPr>
                        <m:t>𝒌</m:t>
                      </m:r>
                      <m:r>
                        <a:rPr lang="en-US" sz="6000" b="0" i="1" dirty="0" smtClean="0">
                          <a:latin typeface="Cambria Math" panose="02040503050406030204" pitchFamily="18" charset="0"/>
                        </a:rPr>
                        <m:t>)</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dirty="0">
                              <a:latin typeface="Cambria Math" panose="02040503050406030204" pitchFamily="18" charset="0"/>
                            </a:rPr>
                            <m:t>B</m:t>
                          </m:r>
                        </m:e>
                      </m:d>
                    </m:oMath>
                  </m:oMathPara>
                </a14:m>
                <a:endParaRPr lang="en-US" dirty="0"/>
              </a:p>
            </p:txBody>
          </p:sp>
        </mc:Choice>
        <mc:Fallback xmlns="">
          <p:sp>
            <p:nvSpPr>
              <p:cNvPr id="95" name="TextBox 94">
                <a:extLst>
                  <a:ext uri="{FF2B5EF4-FFF2-40B4-BE49-F238E27FC236}">
                    <a16:creationId xmlns:a16="http://schemas.microsoft.com/office/drawing/2014/main" id="{90222DCB-0F74-82E4-0BF4-C872837B7F08}"/>
                  </a:ext>
                </a:extLst>
              </p:cNvPr>
              <p:cNvSpPr txBox="1">
                <a:spLocks noRot="1" noChangeAspect="1" noMove="1" noResize="1" noEditPoints="1" noAdjustHandles="1" noChangeArrowheads="1" noChangeShapeType="1" noTextEdit="1"/>
              </p:cNvSpPr>
              <p:nvPr/>
            </p:nvSpPr>
            <p:spPr>
              <a:xfrm>
                <a:off x="166664" y="6450203"/>
                <a:ext cx="9711352" cy="1015663"/>
              </a:xfrm>
              <a:prstGeom prst="rect">
                <a:avLst/>
              </a:prstGeom>
              <a:blipFill>
                <a:blip r:embed="rId4"/>
                <a:stretch>
                  <a:fillRect t="-145679" r="-3916" b="-232099"/>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7CAC0B0A-06DB-6A36-F015-8BA0E60502A0}"/>
              </a:ext>
            </a:extLst>
          </p:cNvPr>
          <p:cNvGrpSpPr/>
          <p:nvPr/>
        </p:nvGrpSpPr>
        <p:grpSpPr>
          <a:xfrm>
            <a:off x="14303597" y="2449562"/>
            <a:ext cx="5765750" cy="7992692"/>
            <a:chOff x="14303597" y="2449562"/>
            <a:chExt cx="5765750" cy="7992692"/>
          </a:xfrm>
        </p:grpSpPr>
        <p:grpSp>
          <p:nvGrpSpPr>
            <p:cNvPr id="97" name="Group 96">
              <a:extLst>
                <a:ext uri="{FF2B5EF4-FFF2-40B4-BE49-F238E27FC236}">
                  <a16:creationId xmlns:a16="http://schemas.microsoft.com/office/drawing/2014/main" id="{168B9184-F093-264F-5A0E-60184C437426}"/>
                </a:ext>
              </a:extLst>
            </p:cNvPr>
            <p:cNvGrpSpPr/>
            <p:nvPr/>
          </p:nvGrpSpPr>
          <p:grpSpPr>
            <a:xfrm>
              <a:off x="14303597" y="2449562"/>
              <a:ext cx="5765750" cy="7992692"/>
              <a:chOff x="5726344" y="2956557"/>
              <a:chExt cx="1929081" cy="2674162"/>
            </a:xfrm>
          </p:grpSpPr>
          <p:sp>
            <p:nvSpPr>
              <p:cNvPr id="98" name="Oval 97">
                <a:extLst>
                  <a:ext uri="{FF2B5EF4-FFF2-40B4-BE49-F238E27FC236}">
                    <a16:creationId xmlns:a16="http://schemas.microsoft.com/office/drawing/2014/main" id="{2090E89C-4E29-6EE8-E370-E301075292D9}"/>
                  </a:ext>
                </a:extLst>
              </p:cNvPr>
              <p:cNvSpPr/>
              <p:nvPr/>
            </p:nvSpPr>
            <p:spPr>
              <a:xfrm>
                <a:off x="6615092" y="3303515"/>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51D86968-94B7-04C3-D707-B699D49D1B42}"/>
                  </a:ext>
                </a:extLst>
              </p:cNvPr>
              <p:cNvSpPr/>
              <p:nvPr/>
            </p:nvSpPr>
            <p:spPr>
              <a:xfrm>
                <a:off x="6615091" y="5242503"/>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6E703E87-C8DB-EA6C-6170-AE035FED255D}"/>
                  </a:ext>
                </a:extLst>
              </p:cNvPr>
              <p:cNvSpPr/>
              <p:nvPr/>
            </p:nvSpPr>
            <p:spPr>
              <a:xfrm>
                <a:off x="5726344" y="3376306"/>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445BA52E-170F-F8E2-6DBE-CC46EC750916}"/>
                      </a:ext>
                    </a:extLst>
                  </p:cNvPr>
                  <p:cNvSpPr txBox="1"/>
                  <p:nvPr/>
                </p:nvSpPr>
                <p:spPr>
                  <a:xfrm>
                    <a:off x="6164662" y="2956557"/>
                    <a:ext cx="1031443" cy="2537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dirty="0" smtClean="0">
                                  <a:latin typeface="Cambria Math" panose="02040503050406030204" pitchFamily="18" charset="0"/>
                                </a:rPr>
                              </m:ctrlPr>
                            </m:dPr>
                            <m:e>
                              <m:r>
                                <a:rPr lang="en-US" i="1" dirty="0">
                                  <a:latin typeface="Cambria Math" panose="02040503050406030204" pitchFamily="18" charset="0"/>
                                </a:rPr>
                                <m:t>|</m:t>
                              </m:r>
                              <m:r>
                                <m:rPr>
                                  <m:sty m:val="p"/>
                                </m:rPr>
                                <a:rPr lang="en-US" b="0" i="0" dirty="0" smtClean="0">
                                  <a:latin typeface="Cambria Math" panose="02040503050406030204" pitchFamily="18" charset="0"/>
                                </a:rPr>
                                <m:t>A</m:t>
                              </m:r>
                            </m:e>
                          </m:d>
                        </m:oMath>
                      </m:oMathPara>
                    </a14:m>
                    <a:endParaRPr lang="en-US" dirty="0"/>
                  </a:p>
                </p:txBody>
              </p:sp>
            </mc:Choice>
            <mc:Fallback xmlns="">
              <p:sp>
                <p:nvSpPr>
                  <p:cNvPr id="101" name="TextBox 100">
                    <a:extLst>
                      <a:ext uri="{FF2B5EF4-FFF2-40B4-BE49-F238E27FC236}">
                        <a16:creationId xmlns:a16="http://schemas.microsoft.com/office/drawing/2014/main" id="{445BA52E-170F-F8E2-6DBE-CC46EC750916}"/>
                      </a:ext>
                    </a:extLst>
                  </p:cNvPr>
                  <p:cNvSpPr txBox="1">
                    <a:spLocks noRot="1" noChangeAspect="1" noMove="1" noResize="1" noEditPoints="1" noAdjustHandles="1" noChangeArrowheads="1" noChangeShapeType="1" noTextEdit="1"/>
                  </p:cNvSpPr>
                  <p:nvPr/>
                </p:nvSpPr>
                <p:spPr>
                  <a:xfrm>
                    <a:off x="6164662" y="2956557"/>
                    <a:ext cx="1031443" cy="253725"/>
                  </a:xfrm>
                  <a:prstGeom prst="rect">
                    <a:avLst/>
                  </a:prstGeom>
                  <a:blipFill>
                    <a:blip r:embed="rId9"/>
                    <a:stretch>
                      <a:fillRect t="-181967" b="-30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7943BE92-AF5F-9B43-09F4-238A6629637D}"/>
                      </a:ext>
                    </a:extLst>
                  </p:cNvPr>
                  <p:cNvSpPr txBox="1"/>
                  <p:nvPr/>
                </p:nvSpPr>
                <p:spPr>
                  <a:xfrm>
                    <a:off x="6164661" y="5376994"/>
                    <a:ext cx="1031443" cy="2537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dirty="0" smtClean="0">
                                  <a:latin typeface="Cambria Math" panose="02040503050406030204" pitchFamily="18" charset="0"/>
                                </a:rPr>
                              </m:ctrlPr>
                            </m:dPr>
                            <m:e>
                              <m:r>
                                <a:rPr lang="en-US" i="1" dirty="0">
                                  <a:latin typeface="Cambria Math" panose="02040503050406030204" pitchFamily="18" charset="0"/>
                                </a:rPr>
                                <m:t>|</m:t>
                              </m:r>
                              <m:r>
                                <m:rPr>
                                  <m:sty m:val="p"/>
                                </m:rPr>
                                <a:rPr lang="en-US" b="0" i="0" dirty="0" smtClean="0">
                                  <a:latin typeface="Cambria Math" panose="02040503050406030204" pitchFamily="18" charset="0"/>
                                </a:rPr>
                                <m:t>B</m:t>
                              </m:r>
                            </m:e>
                          </m:d>
                        </m:oMath>
                      </m:oMathPara>
                    </a14:m>
                    <a:endParaRPr lang="en-US" dirty="0"/>
                  </a:p>
                </p:txBody>
              </p:sp>
            </mc:Choice>
            <mc:Fallback xmlns="">
              <p:sp>
                <p:nvSpPr>
                  <p:cNvPr id="102" name="TextBox 101">
                    <a:extLst>
                      <a:ext uri="{FF2B5EF4-FFF2-40B4-BE49-F238E27FC236}">
                        <a16:creationId xmlns:a16="http://schemas.microsoft.com/office/drawing/2014/main" id="{7943BE92-AF5F-9B43-09F4-238A6629637D}"/>
                      </a:ext>
                    </a:extLst>
                  </p:cNvPr>
                  <p:cNvSpPr txBox="1">
                    <a:spLocks noRot="1" noChangeAspect="1" noMove="1" noResize="1" noEditPoints="1" noAdjustHandles="1" noChangeArrowheads="1" noChangeShapeType="1" noTextEdit="1"/>
                  </p:cNvSpPr>
                  <p:nvPr/>
                </p:nvSpPr>
                <p:spPr>
                  <a:xfrm>
                    <a:off x="6164661" y="5376994"/>
                    <a:ext cx="1031443" cy="253725"/>
                  </a:xfrm>
                  <a:prstGeom prst="rect">
                    <a:avLst/>
                  </a:prstGeom>
                  <a:blipFill>
                    <a:blip r:embed="rId10"/>
                    <a:stretch>
                      <a:fillRect t="-185000" b="-311667"/>
                    </a:stretch>
                  </a:blipFill>
                </p:spPr>
                <p:txBody>
                  <a:bodyPr/>
                  <a:lstStyle/>
                  <a:p>
                    <a:r>
                      <a:rPr lang="en-US">
                        <a:noFill/>
                      </a:rPr>
                      <a:t> </a:t>
                    </a:r>
                  </a:p>
                </p:txBody>
              </p:sp>
            </mc:Fallback>
          </mc:AlternateContent>
        </p:grpSp>
        <p:grpSp>
          <p:nvGrpSpPr>
            <p:cNvPr id="113" name="Group 112">
              <a:extLst>
                <a:ext uri="{FF2B5EF4-FFF2-40B4-BE49-F238E27FC236}">
                  <a16:creationId xmlns:a16="http://schemas.microsoft.com/office/drawing/2014/main" id="{A9A97C50-B2B0-370A-EDF1-68A522C5CAA2}"/>
                </a:ext>
              </a:extLst>
            </p:cNvPr>
            <p:cNvGrpSpPr/>
            <p:nvPr/>
          </p:nvGrpSpPr>
          <p:grpSpPr>
            <a:xfrm>
              <a:off x="15523064" y="3687968"/>
              <a:ext cx="4532526" cy="3817179"/>
              <a:chOff x="15517510" y="7722774"/>
              <a:chExt cx="3689345" cy="3107073"/>
            </a:xfrm>
          </p:grpSpPr>
          <p:cxnSp>
            <p:nvCxnSpPr>
              <p:cNvPr id="115" name="Straight Connector 114">
                <a:extLst>
                  <a:ext uri="{FF2B5EF4-FFF2-40B4-BE49-F238E27FC236}">
                    <a16:creationId xmlns:a16="http://schemas.microsoft.com/office/drawing/2014/main" id="{059064B8-AF0D-17C9-81D8-85A299834445}"/>
                  </a:ext>
                </a:extLst>
              </p:cNvPr>
              <p:cNvCxnSpPr>
                <a:cxnSpLocks/>
              </p:cNvCxnSpPr>
              <p:nvPr/>
            </p:nvCxnSpPr>
            <p:spPr bwMode="auto">
              <a:xfrm>
                <a:off x="16883565" y="10163775"/>
                <a:ext cx="2323290" cy="0"/>
              </a:xfrm>
              <a:prstGeom prst="line">
                <a:avLst/>
              </a:prstGeom>
              <a:blipFill dpi="0" rotWithShape="0">
                <a:blip r:embed="rId11"/>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6" name="Straight Connector 115">
                <a:extLst>
                  <a:ext uri="{FF2B5EF4-FFF2-40B4-BE49-F238E27FC236}">
                    <a16:creationId xmlns:a16="http://schemas.microsoft.com/office/drawing/2014/main" id="{6D8FCC1D-BB15-3D87-B5AF-452B639FF5E2}"/>
                  </a:ext>
                </a:extLst>
              </p:cNvPr>
              <p:cNvCxnSpPr>
                <a:cxnSpLocks/>
              </p:cNvCxnSpPr>
              <p:nvPr/>
            </p:nvCxnSpPr>
            <p:spPr bwMode="auto">
              <a:xfrm flipH="1">
                <a:off x="15517510" y="10157951"/>
                <a:ext cx="1339534" cy="671896"/>
              </a:xfrm>
              <a:prstGeom prst="line">
                <a:avLst/>
              </a:prstGeom>
              <a:blipFill dpi="0" rotWithShape="0">
                <a:blip r:embed="rId11"/>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7" name="Straight Connector 116">
                <a:extLst>
                  <a:ext uri="{FF2B5EF4-FFF2-40B4-BE49-F238E27FC236}">
                    <a16:creationId xmlns:a16="http://schemas.microsoft.com/office/drawing/2014/main" id="{FC205691-C57E-EDC8-042C-3612BFD04030}"/>
                  </a:ext>
                </a:extLst>
              </p:cNvPr>
              <p:cNvCxnSpPr/>
              <p:nvPr/>
            </p:nvCxnSpPr>
            <p:spPr bwMode="auto">
              <a:xfrm flipV="1">
                <a:off x="16857045" y="7722774"/>
                <a:ext cx="0" cy="2423160"/>
              </a:xfrm>
              <a:prstGeom prst="line">
                <a:avLst/>
              </a:prstGeom>
              <a:blipFill dpi="0" rotWithShape="0">
                <a:blip r:embed="rId11"/>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sp>
        <p:nvSpPr>
          <p:cNvPr id="18" name="TextBox 17">
            <a:extLst>
              <a:ext uri="{FF2B5EF4-FFF2-40B4-BE49-F238E27FC236}">
                <a16:creationId xmlns:a16="http://schemas.microsoft.com/office/drawing/2014/main" id="{9A461A38-DD76-F392-9D73-97FD2D88D351}"/>
              </a:ext>
            </a:extLst>
          </p:cNvPr>
          <p:cNvSpPr txBox="1"/>
          <p:nvPr/>
        </p:nvSpPr>
        <p:spPr>
          <a:xfrm>
            <a:off x="1997512" y="11064567"/>
            <a:ext cx="19728116" cy="2677656"/>
          </a:xfrm>
          <a:prstGeom prst="rect">
            <a:avLst/>
          </a:prstGeom>
          <a:noFill/>
        </p:spPr>
        <p:txBody>
          <a:bodyPr wrap="square" rtlCol="0">
            <a:spAutoFit/>
          </a:bodyPr>
          <a:lstStyle/>
          <a:p>
            <a:pPr algn="l"/>
            <a:r>
              <a:rPr lang="en-US">
                <a:highlight>
                  <a:srgbClr val="FFFF00"/>
                </a:highlight>
                <a:latin typeface="Times New Roman" panose="02020603050405020304" pitchFamily="18" charset="0"/>
                <a:cs typeface="Times New Roman" panose="02020603050405020304" pitchFamily="18" charset="0"/>
              </a:rPr>
              <a:t>A and B are identical carbon atoms, </a:t>
            </a:r>
          </a:p>
          <a:p>
            <a:pPr algn="l"/>
            <a:r>
              <a:rPr lang="en-US">
                <a:highlight>
                  <a:srgbClr val="FFFF00"/>
                </a:highlight>
                <a:latin typeface="Times New Roman" panose="02020603050405020304" pitchFamily="18" charset="0"/>
                <a:cs typeface="Times New Roman" panose="02020603050405020304" pitchFamily="18" charset="0"/>
              </a:rPr>
              <a:t>Any wavefunction must be equal-weight superposition of A and B</a:t>
            </a:r>
          </a:p>
          <a:p>
            <a:pPr algn="l"/>
            <a:r>
              <a:rPr lang="en-US">
                <a:highlight>
                  <a:srgbClr val="FFFF00"/>
                </a:highlight>
                <a:latin typeface="Times New Roman" panose="02020603050405020304" pitchFamily="18" charset="0"/>
                <a:cs typeface="Times New Roman" panose="02020603050405020304" pitchFamily="18" charset="0"/>
              </a:rPr>
              <a:t>-&gt; Equater of the Bloch sphere</a:t>
            </a:r>
          </a:p>
        </p:txBody>
      </p:sp>
      <p:grpSp>
        <p:nvGrpSpPr>
          <p:cNvPr id="27" name="Group 26">
            <a:extLst>
              <a:ext uri="{FF2B5EF4-FFF2-40B4-BE49-F238E27FC236}">
                <a16:creationId xmlns:a16="http://schemas.microsoft.com/office/drawing/2014/main" id="{5BDD6E4C-2229-06DC-6AD1-C9D4687DE665}"/>
              </a:ext>
            </a:extLst>
          </p:cNvPr>
          <p:cNvGrpSpPr/>
          <p:nvPr/>
        </p:nvGrpSpPr>
        <p:grpSpPr>
          <a:xfrm>
            <a:off x="11025280" y="4304145"/>
            <a:ext cx="13358720" cy="4367182"/>
            <a:chOff x="11025280" y="4304145"/>
            <a:chExt cx="13358720" cy="4367182"/>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9596DB2-0BE7-B1E5-74EB-7504E86F9E44}"/>
                    </a:ext>
                  </a:extLst>
                </p:cNvPr>
                <p:cNvSpPr txBox="1"/>
                <p:nvPr/>
              </p:nvSpPr>
              <p:spPr>
                <a:xfrm>
                  <a:off x="19515889" y="5966318"/>
                  <a:ext cx="4868111"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latin typeface="Cambria Math" panose="02040503050406030204" pitchFamily="18" charset="0"/>
                          </a:rPr>
                          <m:t>|</m:t>
                        </m:r>
                        <m:d>
                          <m:dPr>
                            <m:begChr m:val=""/>
                            <m:endChr m:val="⟩"/>
                            <m:ctrlPr>
                              <a:rPr lang="en-US" sz="5400" i="1" dirty="0">
                                <a:latin typeface="Cambria Math" panose="02040503050406030204" pitchFamily="18" charset="0"/>
                              </a:rPr>
                            </m:ctrlPr>
                          </m:dPr>
                          <m:e>
                            <m:r>
                              <m:rPr>
                                <m:sty m:val="p"/>
                              </m:rPr>
                              <a:rPr lang="en-US" sz="5400" dirty="0">
                                <a:latin typeface="Cambria Math" panose="02040503050406030204" pitchFamily="18" charset="0"/>
                              </a:rPr>
                              <m:t>A</m:t>
                            </m:r>
                          </m:e>
                        </m:d>
                        <m:r>
                          <a:rPr lang="en-US" sz="5400" b="0" i="1" dirty="0" smtClean="0">
                            <a:latin typeface="Cambria Math" panose="02040503050406030204" pitchFamily="18" charset="0"/>
                          </a:rPr>
                          <m:t>+</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b="0" i="0" dirty="0" smtClean="0">
                                <a:latin typeface="Cambria Math" panose="02040503050406030204" pitchFamily="18" charset="0"/>
                              </a:rPr>
                              <m:t>B</m:t>
                            </m:r>
                          </m:e>
                        </m:d>
                      </m:oMath>
                    </m:oMathPara>
                  </a14:m>
                  <a:endParaRPr lang="en-US"/>
                </a:p>
              </p:txBody>
            </p:sp>
          </mc:Choice>
          <mc:Fallback xmlns="">
            <p:sp>
              <p:nvSpPr>
                <p:cNvPr id="2" name="TextBox 1">
                  <a:extLst>
                    <a:ext uri="{FF2B5EF4-FFF2-40B4-BE49-F238E27FC236}">
                      <a16:creationId xmlns:a16="http://schemas.microsoft.com/office/drawing/2014/main" id="{59596DB2-0BE7-B1E5-74EB-7504E86F9E44}"/>
                    </a:ext>
                  </a:extLst>
                </p:cNvPr>
                <p:cNvSpPr txBox="1">
                  <a:spLocks noRot="1" noChangeAspect="1" noMove="1" noResize="1" noEditPoints="1" noAdjustHandles="1" noChangeArrowheads="1" noChangeShapeType="1" noTextEdit="1"/>
                </p:cNvSpPr>
                <p:nvPr/>
              </p:nvSpPr>
              <p:spPr>
                <a:xfrm>
                  <a:off x="19515889" y="5966318"/>
                  <a:ext cx="4868111" cy="1015663"/>
                </a:xfrm>
                <a:prstGeom prst="rect">
                  <a:avLst/>
                </a:prstGeom>
                <a:blipFill>
                  <a:blip r:embed="rId12"/>
                  <a:stretch>
                    <a:fillRect t="-145679" b="-230864"/>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AC13AB3A-AF53-64AA-3ADF-01D9E7D5FE7C}"/>
                </a:ext>
              </a:extLst>
            </p:cNvPr>
            <p:cNvSpPr/>
            <p:nvPr/>
          </p:nvSpPr>
          <p:spPr bwMode="auto">
            <a:xfrm>
              <a:off x="19896856" y="6353944"/>
              <a:ext cx="432048" cy="432048"/>
            </a:xfrm>
            <a:prstGeom prst="ellipse">
              <a:avLst/>
            </a:prstGeom>
            <a:blipFill dpi="0" rotWithShape="0">
              <a:blip r:embed="rId1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7678296-BA5E-584E-A20B-07CA06018B9D}"/>
                    </a:ext>
                  </a:extLst>
                </p:cNvPr>
                <p:cNvSpPr txBox="1"/>
                <p:nvPr/>
              </p:nvSpPr>
              <p:spPr>
                <a:xfrm>
                  <a:off x="13828392" y="7655664"/>
                  <a:ext cx="4868111"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latin typeface="Cambria Math" panose="02040503050406030204" pitchFamily="18" charset="0"/>
                          </a:rPr>
                          <m:t>|</m:t>
                        </m:r>
                        <m:d>
                          <m:dPr>
                            <m:begChr m:val=""/>
                            <m:endChr m:val="⟩"/>
                            <m:ctrlPr>
                              <a:rPr lang="en-US" sz="5400" i="1" dirty="0">
                                <a:latin typeface="Cambria Math" panose="02040503050406030204" pitchFamily="18" charset="0"/>
                              </a:rPr>
                            </m:ctrlPr>
                          </m:dPr>
                          <m:e>
                            <m:r>
                              <m:rPr>
                                <m:sty m:val="p"/>
                              </m:rPr>
                              <a:rPr lang="en-US" sz="5400" dirty="0">
                                <a:latin typeface="Cambria Math" panose="02040503050406030204" pitchFamily="18" charset="0"/>
                              </a:rPr>
                              <m:t>A</m:t>
                            </m:r>
                          </m:e>
                        </m:d>
                        <m:r>
                          <a:rPr lang="en-US" sz="5400" b="0" i="1" dirty="0" smtClean="0">
                            <a:latin typeface="Cambria Math" panose="02040503050406030204" pitchFamily="18" charset="0"/>
                          </a:rPr>
                          <m:t>+</m:t>
                        </m:r>
                        <m:r>
                          <a:rPr lang="en-US" sz="5400" b="0" i="1" dirty="0" smtClean="0">
                            <a:latin typeface="Cambria Math" panose="02040503050406030204" pitchFamily="18" charset="0"/>
                          </a:rPr>
                          <m:t>𝑖</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b="0" i="0" dirty="0" smtClean="0">
                                <a:latin typeface="Cambria Math" panose="02040503050406030204" pitchFamily="18" charset="0"/>
                              </a:rPr>
                              <m:t>B</m:t>
                            </m:r>
                          </m:e>
                        </m:d>
                      </m:oMath>
                    </m:oMathPara>
                  </a14:m>
                  <a:endParaRPr lang="en-US"/>
                </a:p>
              </p:txBody>
            </p:sp>
          </mc:Choice>
          <mc:Fallback xmlns="">
            <p:sp>
              <p:nvSpPr>
                <p:cNvPr id="21" name="TextBox 20">
                  <a:extLst>
                    <a:ext uri="{FF2B5EF4-FFF2-40B4-BE49-F238E27FC236}">
                      <a16:creationId xmlns:a16="http://schemas.microsoft.com/office/drawing/2014/main" id="{77678296-BA5E-584E-A20B-07CA06018B9D}"/>
                    </a:ext>
                  </a:extLst>
                </p:cNvPr>
                <p:cNvSpPr txBox="1">
                  <a:spLocks noRot="1" noChangeAspect="1" noMove="1" noResize="1" noEditPoints="1" noAdjustHandles="1" noChangeArrowheads="1" noChangeShapeType="1" noTextEdit="1"/>
                </p:cNvSpPr>
                <p:nvPr/>
              </p:nvSpPr>
              <p:spPr>
                <a:xfrm>
                  <a:off x="13828392" y="7655664"/>
                  <a:ext cx="4868111" cy="1015663"/>
                </a:xfrm>
                <a:prstGeom prst="rect">
                  <a:avLst/>
                </a:prstGeom>
                <a:blipFill>
                  <a:blip r:embed="rId13"/>
                  <a:stretch>
                    <a:fillRect t="-145679" r="-1039" b="-230864"/>
                  </a:stretch>
                </a:blipFill>
              </p:spPr>
              <p:txBody>
                <a:bodyPr/>
                <a:lstStyle/>
                <a:p>
                  <a:r>
                    <a:rPr lang="en-US">
                      <a:noFill/>
                    </a:rPr>
                    <a:t> </a:t>
                  </a:r>
                </a:p>
              </p:txBody>
            </p:sp>
          </mc:Fallback>
        </mc:AlternateContent>
        <p:sp>
          <p:nvSpPr>
            <p:cNvPr id="22" name="Oval 21">
              <a:extLst>
                <a:ext uri="{FF2B5EF4-FFF2-40B4-BE49-F238E27FC236}">
                  <a16:creationId xmlns:a16="http://schemas.microsoft.com/office/drawing/2014/main" id="{B313144A-78C6-B27E-BFEC-0AC2CF9A3C9E}"/>
                </a:ext>
              </a:extLst>
            </p:cNvPr>
            <p:cNvSpPr/>
            <p:nvPr/>
          </p:nvSpPr>
          <p:spPr bwMode="auto">
            <a:xfrm>
              <a:off x="15288344" y="7290048"/>
              <a:ext cx="432048" cy="432048"/>
            </a:xfrm>
            <a:prstGeom prst="ellipse">
              <a:avLst/>
            </a:prstGeom>
            <a:blipFill dpi="0" rotWithShape="0">
              <a:blip r:embed="rId1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9E3A984-EA5C-FFB0-BAF1-EF9B46708FD7}"/>
                    </a:ext>
                  </a:extLst>
                </p:cNvPr>
                <p:cNvSpPr txBox="1"/>
                <p:nvPr/>
              </p:nvSpPr>
              <p:spPr>
                <a:xfrm>
                  <a:off x="11025280" y="5412961"/>
                  <a:ext cx="4868111"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latin typeface="Cambria Math" panose="02040503050406030204" pitchFamily="18" charset="0"/>
                          </a:rPr>
                          <m:t>|</m:t>
                        </m:r>
                        <m:d>
                          <m:dPr>
                            <m:begChr m:val=""/>
                            <m:endChr m:val="⟩"/>
                            <m:ctrlPr>
                              <a:rPr lang="en-US" sz="5400" i="1" dirty="0">
                                <a:latin typeface="Cambria Math" panose="02040503050406030204" pitchFamily="18" charset="0"/>
                              </a:rPr>
                            </m:ctrlPr>
                          </m:dPr>
                          <m:e>
                            <m:r>
                              <m:rPr>
                                <m:sty m:val="p"/>
                              </m:rPr>
                              <a:rPr lang="en-US" sz="5400" dirty="0">
                                <a:latin typeface="Cambria Math" panose="02040503050406030204" pitchFamily="18" charset="0"/>
                              </a:rPr>
                              <m:t>A</m:t>
                            </m:r>
                          </m:e>
                        </m:d>
                        <m:r>
                          <a:rPr lang="en-US" sz="5400" b="0" i="1" dirty="0" smtClean="0">
                            <a:latin typeface="Cambria Math" panose="02040503050406030204" pitchFamily="18" charset="0"/>
                          </a:rPr>
                          <m:t>−</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b="0" i="0" dirty="0" smtClean="0">
                                <a:latin typeface="Cambria Math" panose="02040503050406030204" pitchFamily="18" charset="0"/>
                              </a:rPr>
                              <m:t>B</m:t>
                            </m:r>
                          </m:e>
                        </m:d>
                      </m:oMath>
                    </m:oMathPara>
                  </a14:m>
                  <a:endParaRPr lang="en-US"/>
                </a:p>
              </p:txBody>
            </p:sp>
          </mc:Choice>
          <mc:Fallback xmlns="">
            <p:sp>
              <p:nvSpPr>
                <p:cNvPr id="23" name="TextBox 22">
                  <a:extLst>
                    <a:ext uri="{FF2B5EF4-FFF2-40B4-BE49-F238E27FC236}">
                      <a16:creationId xmlns:a16="http://schemas.microsoft.com/office/drawing/2014/main" id="{A9E3A984-EA5C-FFB0-BAF1-EF9B46708FD7}"/>
                    </a:ext>
                  </a:extLst>
                </p:cNvPr>
                <p:cNvSpPr txBox="1">
                  <a:spLocks noRot="1" noChangeAspect="1" noMove="1" noResize="1" noEditPoints="1" noAdjustHandles="1" noChangeArrowheads="1" noChangeShapeType="1" noTextEdit="1"/>
                </p:cNvSpPr>
                <p:nvPr/>
              </p:nvSpPr>
              <p:spPr>
                <a:xfrm>
                  <a:off x="11025280" y="5412961"/>
                  <a:ext cx="4868111" cy="1015663"/>
                </a:xfrm>
                <a:prstGeom prst="rect">
                  <a:avLst/>
                </a:prstGeom>
                <a:blipFill>
                  <a:blip r:embed="rId14"/>
                  <a:stretch>
                    <a:fillRect t="-146914" b="-230864"/>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BC0B3232-9455-3D52-6BA2-CAC8AF7EA732}"/>
                </a:ext>
              </a:extLst>
            </p:cNvPr>
            <p:cNvSpPr/>
            <p:nvPr/>
          </p:nvSpPr>
          <p:spPr bwMode="auto">
            <a:xfrm>
              <a:off x="14043876" y="6283489"/>
              <a:ext cx="432048" cy="432048"/>
            </a:xfrm>
            <a:prstGeom prst="ellipse">
              <a:avLst/>
            </a:prstGeom>
            <a:blipFill dpi="0" rotWithShape="0">
              <a:blip r:embed="rId1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041351C-1F09-4CA0-589D-023AAC6C14C2}"/>
                    </a:ext>
                  </a:extLst>
                </p:cNvPr>
                <p:cNvSpPr txBox="1"/>
                <p:nvPr/>
              </p:nvSpPr>
              <p:spPr>
                <a:xfrm>
                  <a:off x="16959937" y="4304145"/>
                  <a:ext cx="4868111"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latin typeface="Cambria Math" panose="02040503050406030204" pitchFamily="18" charset="0"/>
                          </a:rPr>
                          <m:t>|</m:t>
                        </m:r>
                        <m:d>
                          <m:dPr>
                            <m:begChr m:val=""/>
                            <m:endChr m:val="⟩"/>
                            <m:ctrlPr>
                              <a:rPr lang="en-US" sz="5400" i="1" dirty="0">
                                <a:latin typeface="Cambria Math" panose="02040503050406030204" pitchFamily="18" charset="0"/>
                              </a:rPr>
                            </m:ctrlPr>
                          </m:dPr>
                          <m:e>
                            <m:r>
                              <m:rPr>
                                <m:sty m:val="p"/>
                              </m:rPr>
                              <a:rPr lang="en-US" sz="5400" dirty="0">
                                <a:latin typeface="Cambria Math" panose="02040503050406030204" pitchFamily="18" charset="0"/>
                              </a:rPr>
                              <m:t>A</m:t>
                            </m:r>
                          </m:e>
                        </m:d>
                        <m:r>
                          <a:rPr lang="en-US" sz="5400" b="0" i="1" dirty="0" smtClean="0">
                            <a:latin typeface="Cambria Math" panose="02040503050406030204" pitchFamily="18" charset="0"/>
                          </a:rPr>
                          <m:t>−</m:t>
                        </m:r>
                        <m:r>
                          <a:rPr lang="en-US" sz="5400" b="0" i="1" dirty="0" smtClean="0">
                            <a:latin typeface="Cambria Math" panose="02040503050406030204" pitchFamily="18" charset="0"/>
                          </a:rPr>
                          <m:t>𝑖</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b="0" i="0" dirty="0" smtClean="0">
                                <a:latin typeface="Cambria Math" panose="02040503050406030204" pitchFamily="18" charset="0"/>
                              </a:rPr>
                              <m:t>B</m:t>
                            </m:r>
                          </m:e>
                        </m:d>
                      </m:oMath>
                    </m:oMathPara>
                  </a14:m>
                  <a:endParaRPr lang="en-US"/>
                </a:p>
              </p:txBody>
            </p:sp>
          </mc:Choice>
          <mc:Fallback xmlns="">
            <p:sp>
              <p:nvSpPr>
                <p:cNvPr id="25" name="TextBox 24">
                  <a:extLst>
                    <a:ext uri="{FF2B5EF4-FFF2-40B4-BE49-F238E27FC236}">
                      <a16:creationId xmlns:a16="http://schemas.microsoft.com/office/drawing/2014/main" id="{D041351C-1F09-4CA0-589D-023AAC6C14C2}"/>
                    </a:ext>
                  </a:extLst>
                </p:cNvPr>
                <p:cNvSpPr txBox="1">
                  <a:spLocks noRot="1" noChangeAspect="1" noMove="1" noResize="1" noEditPoints="1" noAdjustHandles="1" noChangeArrowheads="1" noChangeShapeType="1" noTextEdit="1"/>
                </p:cNvSpPr>
                <p:nvPr/>
              </p:nvSpPr>
              <p:spPr>
                <a:xfrm>
                  <a:off x="16959937" y="4304145"/>
                  <a:ext cx="4868111" cy="1015663"/>
                </a:xfrm>
                <a:prstGeom prst="rect">
                  <a:avLst/>
                </a:prstGeom>
                <a:blipFill>
                  <a:blip r:embed="rId15"/>
                  <a:stretch>
                    <a:fillRect t="-143902" r="-1302" b="-226829"/>
                  </a:stretch>
                </a:blipFill>
              </p:spPr>
              <p:txBody>
                <a:bodyPr/>
                <a:lstStyle/>
                <a:p>
                  <a:r>
                    <a:rPr lang="en-US">
                      <a:noFill/>
                    </a:rPr>
                    <a:t> </a:t>
                  </a:r>
                </a:p>
              </p:txBody>
            </p:sp>
          </mc:Fallback>
        </mc:AlternateContent>
        <p:sp>
          <p:nvSpPr>
            <p:cNvPr id="26" name="Oval 25">
              <a:extLst>
                <a:ext uri="{FF2B5EF4-FFF2-40B4-BE49-F238E27FC236}">
                  <a16:creationId xmlns:a16="http://schemas.microsoft.com/office/drawing/2014/main" id="{F1D77587-41D3-2E56-4FB7-8ACC264A735E}"/>
                </a:ext>
              </a:extLst>
            </p:cNvPr>
            <p:cNvSpPr/>
            <p:nvPr/>
          </p:nvSpPr>
          <p:spPr bwMode="auto">
            <a:xfrm>
              <a:off x="18281958" y="5327890"/>
              <a:ext cx="432048" cy="432048"/>
            </a:xfrm>
            <a:prstGeom prst="ellipse">
              <a:avLst/>
            </a:prstGeom>
            <a:blipFill dpi="0" rotWithShape="0">
              <a:blip r:embed="rId1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28" name="Oval 27">
            <a:extLst>
              <a:ext uri="{FF2B5EF4-FFF2-40B4-BE49-F238E27FC236}">
                <a16:creationId xmlns:a16="http://schemas.microsoft.com/office/drawing/2014/main" id="{0FE4F263-8EC0-F6F4-1A02-F398A7963732}"/>
              </a:ext>
            </a:extLst>
          </p:cNvPr>
          <p:cNvSpPr/>
          <p:nvPr/>
        </p:nvSpPr>
        <p:spPr>
          <a:xfrm>
            <a:off x="14318447" y="5448645"/>
            <a:ext cx="5765750" cy="2295772"/>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23712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
            <a:extLst>
              <a:ext uri="{FF2B5EF4-FFF2-40B4-BE49-F238E27FC236}">
                <a16:creationId xmlns:a16="http://schemas.microsoft.com/office/drawing/2014/main" id="{57E06C1B-586C-5B4B-BC46-B17A522BC0E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5" name="Line 4">
            <a:extLst>
              <a:ext uri="{FF2B5EF4-FFF2-40B4-BE49-F238E27FC236}">
                <a16:creationId xmlns:a16="http://schemas.microsoft.com/office/drawing/2014/main" id="{5977954C-2A32-0A2B-07EC-84E6F5A4E27E}"/>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6" name="Rectangle 4">
            <a:extLst>
              <a:ext uri="{FF2B5EF4-FFF2-40B4-BE49-F238E27FC236}">
                <a16:creationId xmlns:a16="http://schemas.microsoft.com/office/drawing/2014/main" id="{A11918EE-116B-D32A-4E44-66D9EFF7C674}"/>
              </a:ext>
            </a:extLst>
          </p:cNvPr>
          <p:cNvSpPr>
            <a:spLocks/>
          </p:cNvSpPr>
          <p:nvPr/>
        </p:nvSpPr>
        <p:spPr bwMode="auto">
          <a:xfrm>
            <a:off x="3230201" y="-96775"/>
            <a:ext cx="17262739"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Electron wavefunction in graphene</a:t>
            </a:r>
          </a:p>
        </p:txBody>
      </p:sp>
      <p:pic>
        <p:nvPicPr>
          <p:cNvPr id="7" name="Picture 6" descr="Two-dimensional gas of massless Dirac fermions in graphene">
            <a:extLst>
              <a:ext uri="{FF2B5EF4-FFF2-40B4-BE49-F238E27FC236}">
                <a16:creationId xmlns:a16="http://schemas.microsoft.com/office/drawing/2014/main" id="{FB204665-1260-DE1C-DFA9-DB0AB898E19A}"/>
              </a:ext>
            </a:extLst>
          </p:cNvPr>
          <p:cNvPicPr>
            <a:picLocks noChangeAspect="1"/>
          </p:cNvPicPr>
          <p:nvPr/>
        </p:nvPicPr>
        <p:blipFill>
          <a:blip r:embed="rId2">
            <a:duotone>
              <a:schemeClr val="accent6">
                <a:shade val="45000"/>
                <a:satMod val="135000"/>
              </a:schemeClr>
              <a:prstClr val="white"/>
            </a:duotone>
          </a:blip>
          <a:srcRect l="54762"/>
          <a:stretch>
            <a:fillRect/>
          </a:stretch>
        </p:blipFill>
        <p:spPr>
          <a:xfrm>
            <a:off x="1285085" y="2997288"/>
            <a:ext cx="3892252" cy="6828512"/>
          </a:xfrm>
          <a:prstGeom prst="rect">
            <a:avLst/>
          </a:prstGeom>
        </p:spPr>
      </p:pic>
      <p:sp>
        <p:nvSpPr>
          <p:cNvPr id="8" name="Oval 7">
            <a:extLst>
              <a:ext uri="{FF2B5EF4-FFF2-40B4-BE49-F238E27FC236}">
                <a16:creationId xmlns:a16="http://schemas.microsoft.com/office/drawing/2014/main" id="{1BFFD491-0A06-D97B-4DE2-5943957A9597}"/>
              </a:ext>
            </a:extLst>
          </p:cNvPr>
          <p:cNvSpPr/>
          <p:nvPr/>
        </p:nvSpPr>
        <p:spPr bwMode="auto">
          <a:xfrm>
            <a:off x="1573117" y="8613912"/>
            <a:ext cx="2090645" cy="836258"/>
          </a:xfrm>
          <a:prstGeom prst="ellipse">
            <a:avLst/>
          </a:prstGeom>
          <a:noFill/>
          <a:ln w="635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13" name="Straight Arrow Connector 12">
            <a:extLst>
              <a:ext uri="{FF2B5EF4-FFF2-40B4-BE49-F238E27FC236}">
                <a16:creationId xmlns:a16="http://schemas.microsoft.com/office/drawing/2014/main" id="{4C3EBA49-EACE-5CC3-C73A-CD8015A1DDBA}"/>
              </a:ext>
            </a:extLst>
          </p:cNvPr>
          <p:cNvCxnSpPr/>
          <p:nvPr/>
        </p:nvCxnSpPr>
        <p:spPr bwMode="auto">
          <a:xfrm>
            <a:off x="9736704" y="6411543"/>
            <a:ext cx="3069661" cy="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6DB0A1F8-DE49-DFA5-3868-0340E9EDEF4D}"/>
              </a:ext>
            </a:extLst>
          </p:cNvPr>
          <p:cNvCxnSpPr>
            <a:cxnSpLocks/>
          </p:cNvCxnSpPr>
          <p:nvPr/>
        </p:nvCxnSpPr>
        <p:spPr bwMode="auto">
          <a:xfrm flipV="1">
            <a:off x="9736704" y="3285320"/>
            <a:ext cx="0" cy="3126223"/>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TextBox 15">
            <a:extLst>
              <a:ext uri="{FF2B5EF4-FFF2-40B4-BE49-F238E27FC236}">
                <a16:creationId xmlns:a16="http://schemas.microsoft.com/office/drawing/2014/main" id="{BB753827-762D-87AF-248E-826EB5BBB7D1}"/>
              </a:ext>
            </a:extLst>
          </p:cNvPr>
          <p:cNvSpPr txBox="1"/>
          <p:nvPr/>
        </p:nvSpPr>
        <p:spPr>
          <a:xfrm>
            <a:off x="11870261" y="6450795"/>
            <a:ext cx="1872208" cy="954107"/>
          </a:xfrm>
          <a:prstGeom prst="rect">
            <a:avLst/>
          </a:prstGeom>
          <a:noFill/>
        </p:spPr>
        <p:txBody>
          <a:bodyPr wrap="square" rtlCol="0">
            <a:spAutoFit/>
          </a:bodyPr>
          <a:lstStyle/>
          <a:p>
            <a:r>
              <a:rPr lang="en-US"/>
              <a:t>kx</a:t>
            </a:r>
          </a:p>
        </p:txBody>
      </p:sp>
      <p:sp>
        <p:nvSpPr>
          <p:cNvPr id="17" name="TextBox 16">
            <a:extLst>
              <a:ext uri="{FF2B5EF4-FFF2-40B4-BE49-F238E27FC236}">
                <a16:creationId xmlns:a16="http://schemas.microsoft.com/office/drawing/2014/main" id="{F7601F1E-749E-C5EB-50C9-D1132DE3DB90}"/>
              </a:ext>
            </a:extLst>
          </p:cNvPr>
          <p:cNvSpPr txBox="1"/>
          <p:nvPr/>
        </p:nvSpPr>
        <p:spPr>
          <a:xfrm>
            <a:off x="7864496" y="2946627"/>
            <a:ext cx="1872208" cy="954107"/>
          </a:xfrm>
          <a:prstGeom prst="rect">
            <a:avLst/>
          </a:prstGeom>
          <a:noFill/>
        </p:spPr>
        <p:txBody>
          <a:bodyPr wrap="square" rtlCol="0">
            <a:spAutoFit/>
          </a:bodyPr>
          <a:lstStyle/>
          <a:p>
            <a:r>
              <a:rPr lang="en-US"/>
              <a:t>ky</a:t>
            </a:r>
          </a:p>
        </p:txBody>
      </p:sp>
      <p:sp>
        <p:nvSpPr>
          <p:cNvPr id="90" name="Oval 89">
            <a:extLst>
              <a:ext uri="{FF2B5EF4-FFF2-40B4-BE49-F238E27FC236}">
                <a16:creationId xmlns:a16="http://schemas.microsoft.com/office/drawing/2014/main" id="{9C1B4A6D-5022-6E15-E3D5-4C7D99B6F8E3}"/>
              </a:ext>
            </a:extLst>
          </p:cNvPr>
          <p:cNvSpPr/>
          <p:nvPr/>
        </p:nvSpPr>
        <p:spPr bwMode="auto">
          <a:xfrm>
            <a:off x="7808973" y="4594230"/>
            <a:ext cx="3796973" cy="3796973"/>
          </a:xfrm>
          <a:prstGeom prst="ellipse">
            <a:avLst/>
          </a:prstGeom>
          <a:noFill/>
          <a:ln w="635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85" name="Straight Arrow Connector 84">
            <a:extLst>
              <a:ext uri="{FF2B5EF4-FFF2-40B4-BE49-F238E27FC236}">
                <a16:creationId xmlns:a16="http://schemas.microsoft.com/office/drawing/2014/main" id="{ED546D4F-C607-7157-B479-AC14C6797CB4}"/>
              </a:ext>
            </a:extLst>
          </p:cNvPr>
          <p:cNvCxnSpPr>
            <a:cxnSpLocks/>
          </p:cNvCxnSpPr>
          <p:nvPr/>
        </p:nvCxnSpPr>
        <p:spPr bwMode="auto">
          <a:xfrm>
            <a:off x="11654237" y="6450795"/>
            <a:ext cx="713232"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46" name="Group 45">
            <a:extLst>
              <a:ext uri="{FF2B5EF4-FFF2-40B4-BE49-F238E27FC236}">
                <a16:creationId xmlns:a16="http://schemas.microsoft.com/office/drawing/2014/main" id="{8AB96F98-8C6D-8DFA-F488-3FEF722BF9D2}"/>
              </a:ext>
            </a:extLst>
          </p:cNvPr>
          <p:cNvGrpSpPr/>
          <p:nvPr/>
        </p:nvGrpSpPr>
        <p:grpSpPr>
          <a:xfrm>
            <a:off x="7857264" y="4070385"/>
            <a:ext cx="3630946" cy="4643373"/>
            <a:chOff x="7857264" y="4070385"/>
            <a:chExt cx="3630946" cy="4643373"/>
          </a:xfrm>
        </p:grpSpPr>
        <p:cxnSp>
          <p:nvCxnSpPr>
            <p:cNvPr id="84" name="Straight Arrow Connector 83">
              <a:extLst>
                <a:ext uri="{FF2B5EF4-FFF2-40B4-BE49-F238E27FC236}">
                  <a16:creationId xmlns:a16="http://schemas.microsoft.com/office/drawing/2014/main" id="{2C84A2F4-B844-F5E1-DAF4-D03EBCFCA7E0}"/>
                </a:ext>
              </a:extLst>
            </p:cNvPr>
            <p:cNvCxnSpPr>
              <a:cxnSpLocks/>
            </p:cNvCxnSpPr>
            <p:nvPr/>
          </p:nvCxnSpPr>
          <p:spPr bwMode="auto">
            <a:xfrm>
              <a:off x="11488210" y="7743306"/>
              <a:ext cx="0" cy="71693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none" w="lg" len="lg"/>
              <a:tailEnd type="triangle" w="lg" len="lg"/>
            </a:ln>
            <a:effectLst/>
            <a:scene3d>
              <a:camera prst="orthographicFront">
                <a:rot lat="0" lon="0" rev="2700000"/>
              </a:camera>
              <a:lightRig rig="threePt" dir="t"/>
            </a:scene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7" name="Straight Arrow Connector 86">
              <a:extLst>
                <a:ext uri="{FF2B5EF4-FFF2-40B4-BE49-F238E27FC236}">
                  <a16:creationId xmlns:a16="http://schemas.microsoft.com/office/drawing/2014/main" id="{D62F7938-80FA-9BAD-777D-433CD7DB1CA3}"/>
                </a:ext>
              </a:extLst>
            </p:cNvPr>
            <p:cNvCxnSpPr>
              <a:cxnSpLocks/>
            </p:cNvCxnSpPr>
            <p:nvPr/>
          </p:nvCxnSpPr>
          <p:spPr bwMode="auto">
            <a:xfrm>
              <a:off x="8103834" y="4394413"/>
              <a:ext cx="0" cy="71693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scene3d>
              <a:camera prst="orthographicFront">
                <a:rot lat="0" lon="0" rev="2700000"/>
              </a:camera>
              <a:lightRig rig="threePt" dir="t"/>
            </a:scene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9" name="Straight Arrow Connector 88">
              <a:extLst>
                <a:ext uri="{FF2B5EF4-FFF2-40B4-BE49-F238E27FC236}">
                  <a16:creationId xmlns:a16="http://schemas.microsoft.com/office/drawing/2014/main" id="{53441949-696E-8D31-D5D1-CC93D1102026}"/>
                </a:ext>
              </a:extLst>
            </p:cNvPr>
            <p:cNvCxnSpPr>
              <a:cxnSpLocks/>
            </p:cNvCxnSpPr>
            <p:nvPr/>
          </p:nvCxnSpPr>
          <p:spPr bwMode="auto">
            <a:xfrm>
              <a:off x="7857264" y="7996828"/>
              <a:ext cx="0" cy="71693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scene3d>
              <a:camera prst="orthographicFront">
                <a:rot lat="0" lon="0" rev="8100000"/>
              </a:camera>
              <a:lightRig rig="threePt" dir="t"/>
            </a:scene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1" name="Straight Arrow Connector 90">
              <a:extLst>
                <a:ext uri="{FF2B5EF4-FFF2-40B4-BE49-F238E27FC236}">
                  <a16:creationId xmlns:a16="http://schemas.microsoft.com/office/drawing/2014/main" id="{A023A2B0-BF65-EB2C-1873-507ACD9EE5EC}"/>
                </a:ext>
              </a:extLst>
            </p:cNvPr>
            <p:cNvCxnSpPr>
              <a:cxnSpLocks/>
            </p:cNvCxnSpPr>
            <p:nvPr/>
          </p:nvCxnSpPr>
          <p:spPr bwMode="auto">
            <a:xfrm>
              <a:off x="11295903" y="4070385"/>
              <a:ext cx="0" cy="71693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none" w="lg" len="lg"/>
              <a:tailEnd type="triangle" w="lg" len="lg"/>
            </a:ln>
            <a:effectLst/>
            <a:scene3d>
              <a:camera prst="orthographicFront">
                <a:rot lat="0" lon="0" rev="8100000"/>
              </a:camera>
              <a:lightRig rig="threePt" dir="t"/>
            </a:scene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04" name="TextBox 103">
            <a:extLst>
              <a:ext uri="{FF2B5EF4-FFF2-40B4-BE49-F238E27FC236}">
                <a16:creationId xmlns:a16="http://schemas.microsoft.com/office/drawing/2014/main" id="{D6AE6169-E494-B8A8-D6AE-778CC16B042D}"/>
              </a:ext>
            </a:extLst>
          </p:cNvPr>
          <p:cNvSpPr txBox="1"/>
          <p:nvPr/>
        </p:nvSpPr>
        <p:spPr>
          <a:xfrm>
            <a:off x="8802156" y="10273397"/>
            <a:ext cx="13740359" cy="1815882"/>
          </a:xfrm>
          <a:prstGeom prst="rect">
            <a:avLst/>
          </a:prstGeom>
          <a:noFill/>
        </p:spPr>
        <p:txBody>
          <a:bodyPr wrap="square" rtlCol="0">
            <a:spAutoFit/>
          </a:bodyPr>
          <a:lstStyle/>
          <a:p>
            <a:pPr algn="l"/>
            <a:r>
              <a:rPr lang="en-US">
                <a:latin typeface="Times New Roman" panose="02020603050405020304" pitchFamily="18" charset="0"/>
                <a:cs typeface="Times New Roman" panose="02020603050405020304" pitchFamily="18" charset="0"/>
              </a:rPr>
              <a:t>One-to-one correspondence between Fermi contour (k space) and equator of Bloch sphere   </a:t>
            </a:r>
          </a:p>
        </p:txBody>
      </p:sp>
      <p:grpSp>
        <p:nvGrpSpPr>
          <p:cNvPr id="21" name="Group 20">
            <a:extLst>
              <a:ext uri="{FF2B5EF4-FFF2-40B4-BE49-F238E27FC236}">
                <a16:creationId xmlns:a16="http://schemas.microsoft.com/office/drawing/2014/main" id="{1388E769-0826-1508-900C-E25A368248D0}"/>
              </a:ext>
            </a:extLst>
          </p:cNvPr>
          <p:cNvGrpSpPr/>
          <p:nvPr/>
        </p:nvGrpSpPr>
        <p:grpSpPr>
          <a:xfrm>
            <a:off x="15862353" y="1889062"/>
            <a:ext cx="5765750" cy="7992692"/>
            <a:chOff x="14303597" y="2449562"/>
            <a:chExt cx="5765750" cy="7992692"/>
          </a:xfrm>
        </p:grpSpPr>
        <p:grpSp>
          <p:nvGrpSpPr>
            <p:cNvPr id="22" name="Group 21">
              <a:extLst>
                <a:ext uri="{FF2B5EF4-FFF2-40B4-BE49-F238E27FC236}">
                  <a16:creationId xmlns:a16="http://schemas.microsoft.com/office/drawing/2014/main" id="{E40B600C-CB86-3167-2106-0BA2B260C2E5}"/>
                </a:ext>
              </a:extLst>
            </p:cNvPr>
            <p:cNvGrpSpPr/>
            <p:nvPr/>
          </p:nvGrpSpPr>
          <p:grpSpPr>
            <a:xfrm>
              <a:off x="14303597" y="2449562"/>
              <a:ext cx="5765750" cy="7992692"/>
              <a:chOff x="5726344" y="2956557"/>
              <a:chExt cx="1929081" cy="2674162"/>
            </a:xfrm>
          </p:grpSpPr>
          <p:sp>
            <p:nvSpPr>
              <p:cNvPr id="27" name="Oval 26">
                <a:extLst>
                  <a:ext uri="{FF2B5EF4-FFF2-40B4-BE49-F238E27FC236}">
                    <a16:creationId xmlns:a16="http://schemas.microsoft.com/office/drawing/2014/main" id="{7D4A3391-C548-D364-8B20-72037DC9401A}"/>
                  </a:ext>
                </a:extLst>
              </p:cNvPr>
              <p:cNvSpPr/>
              <p:nvPr/>
            </p:nvSpPr>
            <p:spPr>
              <a:xfrm>
                <a:off x="6615092" y="3303515"/>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14CA09C-3A15-E1A5-674A-DB8C131E409A}"/>
                  </a:ext>
                </a:extLst>
              </p:cNvPr>
              <p:cNvSpPr/>
              <p:nvPr/>
            </p:nvSpPr>
            <p:spPr>
              <a:xfrm>
                <a:off x="6615091" y="5242503"/>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8E8FA8D-EA53-696D-6392-45EF1F60967C}"/>
                  </a:ext>
                </a:extLst>
              </p:cNvPr>
              <p:cNvSpPr/>
              <p:nvPr/>
            </p:nvSpPr>
            <p:spPr>
              <a:xfrm>
                <a:off x="5726344" y="3376306"/>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9FC1A4D-5F09-0D25-693C-C8CE03CFBF84}"/>
                      </a:ext>
                    </a:extLst>
                  </p:cNvPr>
                  <p:cNvSpPr txBox="1"/>
                  <p:nvPr/>
                </p:nvSpPr>
                <p:spPr>
                  <a:xfrm>
                    <a:off x="6164662" y="2956557"/>
                    <a:ext cx="1031443" cy="2537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dirty="0" smtClean="0">
                                  <a:latin typeface="Cambria Math" panose="02040503050406030204" pitchFamily="18" charset="0"/>
                                </a:rPr>
                              </m:ctrlPr>
                            </m:dPr>
                            <m:e>
                              <m:r>
                                <a:rPr lang="en-US" i="1" dirty="0">
                                  <a:latin typeface="Cambria Math" panose="02040503050406030204" pitchFamily="18" charset="0"/>
                                </a:rPr>
                                <m:t>|</m:t>
                              </m:r>
                              <m:r>
                                <m:rPr>
                                  <m:sty m:val="p"/>
                                </m:rPr>
                                <a:rPr lang="en-US" b="0" i="0" dirty="0" smtClean="0">
                                  <a:latin typeface="Cambria Math" panose="02040503050406030204" pitchFamily="18" charset="0"/>
                                </a:rPr>
                                <m:t>A</m:t>
                              </m:r>
                            </m:e>
                          </m:d>
                        </m:oMath>
                      </m:oMathPara>
                    </a14:m>
                    <a:endParaRPr lang="en-US" dirty="0"/>
                  </a:p>
                </p:txBody>
              </p:sp>
            </mc:Choice>
            <mc:Fallback xmlns="">
              <p:sp>
                <p:nvSpPr>
                  <p:cNvPr id="101" name="TextBox 100">
                    <a:extLst>
                      <a:ext uri="{FF2B5EF4-FFF2-40B4-BE49-F238E27FC236}">
                        <a16:creationId xmlns:a16="http://schemas.microsoft.com/office/drawing/2014/main" id="{445BA52E-170F-F8E2-6DBE-CC46EC750916}"/>
                      </a:ext>
                    </a:extLst>
                  </p:cNvPr>
                  <p:cNvSpPr txBox="1">
                    <a:spLocks noRot="1" noChangeAspect="1" noMove="1" noResize="1" noEditPoints="1" noAdjustHandles="1" noChangeArrowheads="1" noChangeShapeType="1" noTextEdit="1"/>
                  </p:cNvSpPr>
                  <p:nvPr/>
                </p:nvSpPr>
                <p:spPr>
                  <a:xfrm>
                    <a:off x="6164662" y="2956557"/>
                    <a:ext cx="1031443" cy="253725"/>
                  </a:xfrm>
                  <a:prstGeom prst="rect">
                    <a:avLst/>
                  </a:prstGeom>
                  <a:blipFill>
                    <a:blip r:embed="rId9"/>
                    <a:stretch>
                      <a:fillRect t="-181967" b="-30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AAC4A2B-BBF3-1D25-1253-D162DB878A54}"/>
                      </a:ext>
                    </a:extLst>
                  </p:cNvPr>
                  <p:cNvSpPr txBox="1"/>
                  <p:nvPr/>
                </p:nvSpPr>
                <p:spPr>
                  <a:xfrm>
                    <a:off x="6164661" y="5376994"/>
                    <a:ext cx="1031443" cy="2537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dirty="0" smtClean="0">
                                  <a:latin typeface="Cambria Math" panose="02040503050406030204" pitchFamily="18" charset="0"/>
                                </a:rPr>
                              </m:ctrlPr>
                            </m:dPr>
                            <m:e>
                              <m:r>
                                <a:rPr lang="en-US" i="1" dirty="0">
                                  <a:latin typeface="Cambria Math" panose="02040503050406030204" pitchFamily="18" charset="0"/>
                                </a:rPr>
                                <m:t>|</m:t>
                              </m:r>
                              <m:r>
                                <m:rPr>
                                  <m:sty m:val="p"/>
                                </m:rPr>
                                <a:rPr lang="en-US" b="0" i="0" dirty="0" smtClean="0">
                                  <a:latin typeface="Cambria Math" panose="02040503050406030204" pitchFamily="18" charset="0"/>
                                </a:rPr>
                                <m:t>B</m:t>
                              </m:r>
                            </m:e>
                          </m:d>
                        </m:oMath>
                      </m:oMathPara>
                    </a14:m>
                    <a:endParaRPr lang="en-US" dirty="0"/>
                  </a:p>
                </p:txBody>
              </p:sp>
            </mc:Choice>
            <mc:Fallback xmlns="">
              <p:sp>
                <p:nvSpPr>
                  <p:cNvPr id="102" name="TextBox 101">
                    <a:extLst>
                      <a:ext uri="{FF2B5EF4-FFF2-40B4-BE49-F238E27FC236}">
                        <a16:creationId xmlns:a16="http://schemas.microsoft.com/office/drawing/2014/main" id="{7943BE92-AF5F-9B43-09F4-238A6629637D}"/>
                      </a:ext>
                    </a:extLst>
                  </p:cNvPr>
                  <p:cNvSpPr txBox="1">
                    <a:spLocks noRot="1" noChangeAspect="1" noMove="1" noResize="1" noEditPoints="1" noAdjustHandles="1" noChangeArrowheads="1" noChangeShapeType="1" noTextEdit="1"/>
                  </p:cNvSpPr>
                  <p:nvPr/>
                </p:nvSpPr>
                <p:spPr>
                  <a:xfrm>
                    <a:off x="6164661" y="5376994"/>
                    <a:ext cx="1031443" cy="253725"/>
                  </a:xfrm>
                  <a:prstGeom prst="rect">
                    <a:avLst/>
                  </a:prstGeom>
                  <a:blipFill>
                    <a:blip r:embed="rId10"/>
                    <a:stretch>
                      <a:fillRect t="-185000" b="-311667"/>
                    </a:stretch>
                  </a:blipFill>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39D09C6C-6D23-4CAF-C69E-E3AB97042C43}"/>
                </a:ext>
              </a:extLst>
            </p:cNvPr>
            <p:cNvGrpSpPr/>
            <p:nvPr/>
          </p:nvGrpSpPr>
          <p:grpSpPr>
            <a:xfrm>
              <a:off x="15523064" y="3687968"/>
              <a:ext cx="4532526" cy="3817179"/>
              <a:chOff x="15517510" y="7722774"/>
              <a:chExt cx="3689345" cy="3107073"/>
            </a:xfrm>
          </p:grpSpPr>
          <p:cxnSp>
            <p:nvCxnSpPr>
              <p:cNvPr id="24" name="Straight Connector 23">
                <a:extLst>
                  <a:ext uri="{FF2B5EF4-FFF2-40B4-BE49-F238E27FC236}">
                    <a16:creationId xmlns:a16="http://schemas.microsoft.com/office/drawing/2014/main" id="{752B8106-D0BA-DB7A-68DD-1861886049F7}"/>
                  </a:ext>
                </a:extLst>
              </p:cNvPr>
              <p:cNvCxnSpPr>
                <a:cxnSpLocks/>
              </p:cNvCxnSpPr>
              <p:nvPr/>
            </p:nvCxnSpPr>
            <p:spPr bwMode="auto">
              <a:xfrm>
                <a:off x="16883565" y="10163775"/>
                <a:ext cx="2323290"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Connector 24">
                <a:extLst>
                  <a:ext uri="{FF2B5EF4-FFF2-40B4-BE49-F238E27FC236}">
                    <a16:creationId xmlns:a16="http://schemas.microsoft.com/office/drawing/2014/main" id="{62CE2DAC-3D0F-2C15-96F6-0DD4E07FD6D8}"/>
                  </a:ext>
                </a:extLst>
              </p:cNvPr>
              <p:cNvCxnSpPr>
                <a:cxnSpLocks/>
              </p:cNvCxnSpPr>
              <p:nvPr/>
            </p:nvCxnSpPr>
            <p:spPr bwMode="auto">
              <a:xfrm flipH="1">
                <a:off x="15517510" y="10157951"/>
                <a:ext cx="1339534" cy="671896"/>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Connector 25">
                <a:extLst>
                  <a:ext uri="{FF2B5EF4-FFF2-40B4-BE49-F238E27FC236}">
                    <a16:creationId xmlns:a16="http://schemas.microsoft.com/office/drawing/2014/main" id="{E329FE70-5830-FBCD-BDFA-EC70B015629B}"/>
                  </a:ext>
                </a:extLst>
              </p:cNvPr>
              <p:cNvCxnSpPr/>
              <p:nvPr/>
            </p:nvCxnSpPr>
            <p:spPr bwMode="auto">
              <a:xfrm flipV="1">
                <a:off x="16857045" y="7722774"/>
                <a:ext cx="0" cy="242316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grpSp>
        <p:nvGrpSpPr>
          <p:cNvPr id="42" name="Group 41">
            <a:extLst>
              <a:ext uri="{FF2B5EF4-FFF2-40B4-BE49-F238E27FC236}">
                <a16:creationId xmlns:a16="http://schemas.microsoft.com/office/drawing/2014/main" id="{25AB3F43-07D5-2B7E-E213-23956113343F}"/>
              </a:ext>
            </a:extLst>
          </p:cNvPr>
          <p:cNvGrpSpPr/>
          <p:nvPr/>
        </p:nvGrpSpPr>
        <p:grpSpPr>
          <a:xfrm>
            <a:off x="21074645" y="5405818"/>
            <a:ext cx="4868111" cy="1015663"/>
            <a:chOff x="21074645" y="5405818"/>
            <a:chExt cx="4868111" cy="1015663"/>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FDF0213-C51F-15A7-F4D5-FA0A254A4DE9}"/>
                    </a:ext>
                  </a:extLst>
                </p:cNvPr>
                <p:cNvSpPr txBox="1"/>
                <p:nvPr/>
              </p:nvSpPr>
              <p:spPr>
                <a:xfrm>
                  <a:off x="21074645" y="5405818"/>
                  <a:ext cx="4868111"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latin typeface="Cambria Math" panose="02040503050406030204" pitchFamily="18" charset="0"/>
                          </a:rPr>
                          <m:t>|</m:t>
                        </m:r>
                        <m:d>
                          <m:dPr>
                            <m:begChr m:val=""/>
                            <m:endChr m:val="⟩"/>
                            <m:ctrlPr>
                              <a:rPr lang="en-US" sz="5400" i="1" dirty="0">
                                <a:latin typeface="Cambria Math" panose="02040503050406030204" pitchFamily="18" charset="0"/>
                              </a:rPr>
                            </m:ctrlPr>
                          </m:dPr>
                          <m:e>
                            <m:r>
                              <m:rPr>
                                <m:sty m:val="p"/>
                              </m:rPr>
                              <a:rPr lang="en-US" sz="5400" dirty="0">
                                <a:latin typeface="Cambria Math" panose="02040503050406030204" pitchFamily="18" charset="0"/>
                              </a:rPr>
                              <m:t>A</m:t>
                            </m:r>
                          </m:e>
                        </m:d>
                        <m:r>
                          <a:rPr lang="en-US" sz="5400" b="0" i="1" dirty="0" smtClean="0">
                            <a:latin typeface="Cambria Math" panose="02040503050406030204" pitchFamily="18" charset="0"/>
                          </a:rPr>
                          <m:t>+</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b="0" i="0" dirty="0" smtClean="0">
                                <a:latin typeface="Cambria Math" panose="02040503050406030204" pitchFamily="18" charset="0"/>
                              </a:rPr>
                              <m:t>B</m:t>
                            </m:r>
                          </m:e>
                        </m:d>
                      </m:oMath>
                    </m:oMathPara>
                  </a14:m>
                  <a:endParaRPr lang="en-US"/>
                </a:p>
              </p:txBody>
            </p:sp>
          </mc:Choice>
          <mc:Fallback xmlns="">
            <p:sp>
              <p:nvSpPr>
                <p:cNvPr id="33" name="TextBox 32">
                  <a:extLst>
                    <a:ext uri="{FF2B5EF4-FFF2-40B4-BE49-F238E27FC236}">
                      <a16:creationId xmlns:a16="http://schemas.microsoft.com/office/drawing/2014/main" id="{8FDF0213-C51F-15A7-F4D5-FA0A254A4DE9}"/>
                    </a:ext>
                  </a:extLst>
                </p:cNvPr>
                <p:cNvSpPr txBox="1">
                  <a:spLocks noRot="1" noChangeAspect="1" noMove="1" noResize="1" noEditPoints="1" noAdjustHandles="1" noChangeArrowheads="1" noChangeShapeType="1" noTextEdit="1"/>
                </p:cNvSpPr>
                <p:nvPr/>
              </p:nvSpPr>
              <p:spPr>
                <a:xfrm>
                  <a:off x="21074645" y="5405818"/>
                  <a:ext cx="4868111" cy="1015663"/>
                </a:xfrm>
                <a:prstGeom prst="rect">
                  <a:avLst/>
                </a:prstGeom>
                <a:blipFill>
                  <a:blip r:embed="rId11"/>
                  <a:stretch>
                    <a:fillRect t="-145679" b="-230864"/>
                  </a:stretch>
                </a:blipFill>
              </p:spPr>
              <p:txBody>
                <a:bodyPr/>
                <a:lstStyle/>
                <a:p>
                  <a:r>
                    <a:rPr lang="en-US">
                      <a:noFill/>
                    </a:rPr>
                    <a:t> </a:t>
                  </a:r>
                </a:p>
              </p:txBody>
            </p:sp>
          </mc:Fallback>
        </mc:AlternateContent>
        <p:sp>
          <p:nvSpPr>
            <p:cNvPr id="34" name="Oval 33">
              <a:extLst>
                <a:ext uri="{FF2B5EF4-FFF2-40B4-BE49-F238E27FC236}">
                  <a16:creationId xmlns:a16="http://schemas.microsoft.com/office/drawing/2014/main" id="{AC4E3A6D-1D98-3934-EF48-C965C25BEDD8}"/>
                </a:ext>
              </a:extLst>
            </p:cNvPr>
            <p:cNvSpPr/>
            <p:nvPr/>
          </p:nvSpPr>
          <p:spPr bwMode="auto">
            <a:xfrm>
              <a:off x="21455612" y="5793444"/>
              <a:ext cx="432048" cy="432048"/>
            </a:xfrm>
            <a:prstGeom prst="ellips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45" name="Group 44">
            <a:extLst>
              <a:ext uri="{FF2B5EF4-FFF2-40B4-BE49-F238E27FC236}">
                <a16:creationId xmlns:a16="http://schemas.microsoft.com/office/drawing/2014/main" id="{83AF0923-4939-17DA-C058-3E884C77EA68}"/>
              </a:ext>
            </a:extLst>
          </p:cNvPr>
          <p:cNvGrpSpPr/>
          <p:nvPr/>
        </p:nvGrpSpPr>
        <p:grpSpPr>
          <a:xfrm>
            <a:off x="9729472" y="6729548"/>
            <a:ext cx="10525787" cy="2378760"/>
            <a:chOff x="9729472" y="6729548"/>
            <a:chExt cx="10525787" cy="2378760"/>
          </a:xfrm>
        </p:grpSpPr>
        <p:cxnSp>
          <p:nvCxnSpPr>
            <p:cNvPr id="83" name="Straight Arrow Connector 82">
              <a:extLst>
                <a:ext uri="{FF2B5EF4-FFF2-40B4-BE49-F238E27FC236}">
                  <a16:creationId xmlns:a16="http://schemas.microsoft.com/office/drawing/2014/main" id="{21AF1C46-17F9-C36C-9596-643ABDA890A8}"/>
                </a:ext>
              </a:extLst>
            </p:cNvPr>
            <p:cNvCxnSpPr>
              <a:cxnSpLocks/>
            </p:cNvCxnSpPr>
            <p:nvPr/>
          </p:nvCxnSpPr>
          <p:spPr bwMode="auto">
            <a:xfrm>
              <a:off x="9729472" y="8391378"/>
              <a:ext cx="0" cy="71693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A91E066-1B42-F1CD-3056-D020285B2D56}"/>
                    </a:ext>
                  </a:extLst>
                </p:cNvPr>
                <p:cNvSpPr txBox="1"/>
                <p:nvPr/>
              </p:nvSpPr>
              <p:spPr>
                <a:xfrm>
                  <a:off x="15387148" y="7095164"/>
                  <a:ext cx="4868111"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latin typeface="Cambria Math" panose="02040503050406030204" pitchFamily="18" charset="0"/>
                          </a:rPr>
                          <m:t>|</m:t>
                        </m:r>
                        <m:d>
                          <m:dPr>
                            <m:begChr m:val=""/>
                            <m:endChr m:val="⟩"/>
                            <m:ctrlPr>
                              <a:rPr lang="en-US" sz="5400" i="1" dirty="0">
                                <a:latin typeface="Cambria Math" panose="02040503050406030204" pitchFamily="18" charset="0"/>
                              </a:rPr>
                            </m:ctrlPr>
                          </m:dPr>
                          <m:e>
                            <m:r>
                              <m:rPr>
                                <m:sty m:val="p"/>
                              </m:rPr>
                              <a:rPr lang="en-US" sz="5400" dirty="0">
                                <a:latin typeface="Cambria Math" panose="02040503050406030204" pitchFamily="18" charset="0"/>
                              </a:rPr>
                              <m:t>A</m:t>
                            </m:r>
                          </m:e>
                        </m:d>
                        <m:r>
                          <a:rPr lang="en-US" sz="5400" b="0" i="1" dirty="0" smtClean="0">
                            <a:latin typeface="Cambria Math" panose="02040503050406030204" pitchFamily="18" charset="0"/>
                          </a:rPr>
                          <m:t>+</m:t>
                        </m:r>
                        <m:r>
                          <a:rPr lang="en-US" sz="5400" b="0" i="1" dirty="0" smtClean="0">
                            <a:latin typeface="Cambria Math" panose="02040503050406030204" pitchFamily="18" charset="0"/>
                          </a:rPr>
                          <m:t>𝑖</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b="0" i="0" dirty="0" smtClean="0">
                                <a:latin typeface="Cambria Math" panose="02040503050406030204" pitchFamily="18" charset="0"/>
                              </a:rPr>
                              <m:t>B</m:t>
                            </m:r>
                          </m:e>
                        </m:d>
                      </m:oMath>
                    </m:oMathPara>
                  </a14:m>
                  <a:endParaRPr lang="en-US"/>
                </a:p>
              </p:txBody>
            </p:sp>
          </mc:Choice>
          <mc:Fallback xmlns="">
            <p:sp>
              <p:nvSpPr>
                <p:cNvPr id="35" name="TextBox 34">
                  <a:extLst>
                    <a:ext uri="{FF2B5EF4-FFF2-40B4-BE49-F238E27FC236}">
                      <a16:creationId xmlns:a16="http://schemas.microsoft.com/office/drawing/2014/main" id="{6A91E066-1B42-F1CD-3056-D020285B2D56}"/>
                    </a:ext>
                  </a:extLst>
                </p:cNvPr>
                <p:cNvSpPr txBox="1">
                  <a:spLocks noRot="1" noChangeAspect="1" noMove="1" noResize="1" noEditPoints="1" noAdjustHandles="1" noChangeArrowheads="1" noChangeShapeType="1" noTextEdit="1"/>
                </p:cNvSpPr>
                <p:nvPr/>
              </p:nvSpPr>
              <p:spPr>
                <a:xfrm>
                  <a:off x="15387148" y="7095164"/>
                  <a:ext cx="4868111" cy="1015663"/>
                </a:xfrm>
                <a:prstGeom prst="rect">
                  <a:avLst/>
                </a:prstGeom>
                <a:blipFill>
                  <a:blip r:embed="rId12"/>
                  <a:stretch>
                    <a:fillRect t="-145679" r="-1039" b="-230864"/>
                  </a:stretch>
                </a:blipFill>
              </p:spPr>
              <p:txBody>
                <a:bodyPr/>
                <a:lstStyle/>
                <a:p>
                  <a:r>
                    <a:rPr lang="en-US">
                      <a:noFill/>
                    </a:rPr>
                    <a:t> </a:t>
                  </a:r>
                </a:p>
              </p:txBody>
            </p:sp>
          </mc:Fallback>
        </mc:AlternateContent>
        <p:sp>
          <p:nvSpPr>
            <p:cNvPr id="36" name="Oval 35">
              <a:extLst>
                <a:ext uri="{FF2B5EF4-FFF2-40B4-BE49-F238E27FC236}">
                  <a16:creationId xmlns:a16="http://schemas.microsoft.com/office/drawing/2014/main" id="{377840CB-9699-E9C1-12DD-718BB4886414}"/>
                </a:ext>
              </a:extLst>
            </p:cNvPr>
            <p:cNvSpPr/>
            <p:nvPr/>
          </p:nvSpPr>
          <p:spPr bwMode="auto">
            <a:xfrm>
              <a:off x="16847100" y="6729548"/>
              <a:ext cx="432048" cy="432048"/>
            </a:xfrm>
            <a:prstGeom prst="ellips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44" name="Group 43">
            <a:extLst>
              <a:ext uri="{FF2B5EF4-FFF2-40B4-BE49-F238E27FC236}">
                <a16:creationId xmlns:a16="http://schemas.microsoft.com/office/drawing/2014/main" id="{1D08E050-5467-E5CB-02FE-57AB12C42D86}"/>
              </a:ext>
            </a:extLst>
          </p:cNvPr>
          <p:cNvGrpSpPr/>
          <p:nvPr/>
        </p:nvGrpSpPr>
        <p:grpSpPr>
          <a:xfrm>
            <a:off x="7095722" y="4852461"/>
            <a:ext cx="10356425" cy="1596548"/>
            <a:chOff x="7095722" y="4852461"/>
            <a:chExt cx="10356425" cy="1596548"/>
          </a:xfrm>
        </p:grpSpPr>
        <p:cxnSp>
          <p:nvCxnSpPr>
            <p:cNvPr id="88" name="Straight Arrow Connector 87">
              <a:extLst>
                <a:ext uri="{FF2B5EF4-FFF2-40B4-BE49-F238E27FC236}">
                  <a16:creationId xmlns:a16="http://schemas.microsoft.com/office/drawing/2014/main" id="{A1550DD7-8B61-2261-2C15-01C07BCDBC98}"/>
                </a:ext>
              </a:extLst>
            </p:cNvPr>
            <p:cNvCxnSpPr>
              <a:cxnSpLocks/>
            </p:cNvCxnSpPr>
            <p:nvPr/>
          </p:nvCxnSpPr>
          <p:spPr bwMode="auto">
            <a:xfrm>
              <a:off x="7095722" y="6449009"/>
              <a:ext cx="713232"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2E58D01-2A22-662E-8742-4A5625371CFF}"/>
                    </a:ext>
                  </a:extLst>
                </p:cNvPr>
                <p:cNvSpPr txBox="1"/>
                <p:nvPr/>
              </p:nvSpPr>
              <p:spPr>
                <a:xfrm>
                  <a:off x="12584036" y="4852461"/>
                  <a:ext cx="4868111"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latin typeface="Cambria Math" panose="02040503050406030204" pitchFamily="18" charset="0"/>
                          </a:rPr>
                          <m:t>|</m:t>
                        </m:r>
                        <m:d>
                          <m:dPr>
                            <m:begChr m:val=""/>
                            <m:endChr m:val="⟩"/>
                            <m:ctrlPr>
                              <a:rPr lang="en-US" sz="5400" i="1" dirty="0">
                                <a:latin typeface="Cambria Math" panose="02040503050406030204" pitchFamily="18" charset="0"/>
                              </a:rPr>
                            </m:ctrlPr>
                          </m:dPr>
                          <m:e>
                            <m:r>
                              <m:rPr>
                                <m:sty m:val="p"/>
                              </m:rPr>
                              <a:rPr lang="en-US" sz="5400" dirty="0">
                                <a:latin typeface="Cambria Math" panose="02040503050406030204" pitchFamily="18" charset="0"/>
                              </a:rPr>
                              <m:t>A</m:t>
                            </m:r>
                          </m:e>
                        </m:d>
                        <m:r>
                          <a:rPr lang="en-US" sz="5400" b="0" i="1" dirty="0" smtClean="0">
                            <a:latin typeface="Cambria Math" panose="02040503050406030204" pitchFamily="18" charset="0"/>
                          </a:rPr>
                          <m:t>−</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b="0" i="0" dirty="0" smtClean="0">
                                <a:latin typeface="Cambria Math" panose="02040503050406030204" pitchFamily="18" charset="0"/>
                              </a:rPr>
                              <m:t>B</m:t>
                            </m:r>
                          </m:e>
                        </m:d>
                      </m:oMath>
                    </m:oMathPara>
                  </a14:m>
                  <a:endParaRPr lang="en-US"/>
                </a:p>
              </p:txBody>
            </p:sp>
          </mc:Choice>
          <mc:Fallback xmlns="">
            <p:sp>
              <p:nvSpPr>
                <p:cNvPr id="37" name="TextBox 36">
                  <a:extLst>
                    <a:ext uri="{FF2B5EF4-FFF2-40B4-BE49-F238E27FC236}">
                      <a16:creationId xmlns:a16="http://schemas.microsoft.com/office/drawing/2014/main" id="{B2E58D01-2A22-662E-8742-4A5625371CFF}"/>
                    </a:ext>
                  </a:extLst>
                </p:cNvPr>
                <p:cNvSpPr txBox="1">
                  <a:spLocks noRot="1" noChangeAspect="1" noMove="1" noResize="1" noEditPoints="1" noAdjustHandles="1" noChangeArrowheads="1" noChangeShapeType="1" noTextEdit="1"/>
                </p:cNvSpPr>
                <p:nvPr/>
              </p:nvSpPr>
              <p:spPr>
                <a:xfrm>
                  <a:off x="12584036" y="4852461"/>
                  <a:ext cx="4868111" cy="1015663"/>
                </a:xfrm>
                <a:prstGeom prst="rect">
                  <a:avLst/>
                </a:prstGeom>
                <a:blipFill>
                  <a:blip r:embed="rId13"/>
                  <a:stretch>
                    <a:fillRect t="-146914" b="-229630"/>
                  </a:stretch>
                </a:blipFill>
              </p:spPr>
              <p:txBody>
                <a:bodyPr/>
                <a:lstStyle/>
                <a:p>
                  <a:r>
                    <a:rPr lang="en-US">
                      <a:noFill/>
                    </a:rPr>
                    <a:t> </a:t>
                  </a:r>
                </a:p>
              </p:txBody>
            </p:sp>
          </mc:Fallback>
        </mc:AlternateContent>
        <p:sp>
          <p:nvSpPr>
            <p:cNvPr id="38" name="Oval 37">
              <a:extLst>
                <a:ext uri="{FF2B5EF4-FFF2-40B4-BE49-F238E27FC236}">
                  <a16:creationId xmlns:a16="http://schemas.microsoft.com/office/drawing/2014/main" id="{0F2B0BB8-E05B-5825-053C-1B74124FFBF2}"/>
                </a:ext>
              </a:extLst>
            </p:cNvPr>
            <p:cNvSpPr/>
            <p:nvPr/>
          </p:nvSpPr>
          <p:spPr bwMode="auto">
            <a:xfrm>
              <a:off x="15602632" y="5722989"/>
              <a:ext cx="432048" cy="432048"/>
            </a:xfrm>
            <a:prstGeom prst="ellips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43" name="Group 42">
            <a:extLst>
              <a:ext uri="{FF2B5EF4-FFF2-40B4-BE49-F238E27FC236}">
                <a16:creationId xmlns:a16="http://schemas.microsoft.com/office/drawing/2014/main" id="{11EC2A58-CC7D-060E-0E7B-654410F9709A}"/>
              </a:ext>
            </a:extLst>
          </p:cNvPr>
          <p:cNvGrpSpPr/>
          <p:nvPr/>
        </p:nvGrpSpPr>
        <p:grpSpPr>
          <a:xfrm>
            <a:off x="9729472" y="3743645"/>
            <a:ext cx="13657332" cy="1455793"/>
            <a:chOff x="9729472" y="3743645"/>
            <a:chExt cx="13657332" cy="1455793"/>
          </a:xfrm>
        </p:grpSpPr>
        <p:cxnSp>
          <p:nvCxnSpPr>
            <p:cNvPr id="86" name="Straight Arrow Connector 85">
              <a:extLst>
                <a:ext uri="{FF2B5EF4-FFF2-40B4-BE49-F238E27FC236}">
                  <a16:creationId xmlns:a16="http://schemas.microsoft.com/office/drawing/2014/main" id="{1C6D20FA-BFD7-CC98-62E2-52407CDA88D4}"/>
                </a:ext>
              </a:extLst>
            </p:cNvPr>
            <p:cNvCxnSpPr>
              <a:cxnSpLocks/>
            </p:cNvCxnSpPr>
            <p:nvPr/>
          </p:nvCxnSpPr>
          <p:spPr bwMode="auto">
            <a:xfrm>
              <a:off x="9729472" y="3877300"/>
              <a:ext cx="0" cy="71693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5B4168B-B111-E04D-5530-3B9BB36CF793}"/>
                    </a:ext>
                  </a:extLst>
                </p:cNvPr>
                <p:cNvSpPr txBox="1"/>
                <p:nvPr/>
              </p:nvSpPr>
              <p:spPr>
                <a:xfrm>
                  <a:off x="18518693" y="3743645"/>
                  <a:ext cx="4868111"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latin typeface="Cambria Math" panose="02040503050406030204" pitchFamily="18" charset="0"/>
                          </a:rPr>
                          <m:t>|</m:t>
                        </m:r>
                        <m:d>
                          <m:dPr>
                            <m:begChr m:val=""/>
                            <m:endChr m:val="⟩"/>
                            <m:ctrlPr>
                              <a:rPr lang="en-US" sz="5400" i="1" dirty="0">
                                <a:latin typeface="Cambria Math" panose="02040503050406030204" pitchFamily="18" charset="0"/>
                              </a:rPr>
                            </m:ctrlPr>
                          </m:dPr>
                          <m:e>
                            <m:r>
                              <m:rPr>
                                <m:sty m:val="p"/>
                              </m:rPr>
                              <a:rPr lang="en-US" sz="5400" dirty="0">
                                <a:latin typeface="Cambria Math" panose="02040503050406030204" pitchFamily="18" charset="0"/>
                              </a:rPr>
                              <m:t>A</m:t>
                            </m:r>
                          </m:e>
                        </m:d>
                        <m:r>
                          <a:rPr lang="en-US" sz="5400" b="0" i="1" dirty="0" smtClean="0">
                            <a:latin typeface="Cambria Math" panose="02040503050406030204" pitchFamily="18" charset="0"/>
                          </a:rPr>
                          <m:t>−</m:t>
                        </m:r>
                        <m:r>
                          <a:rPr lang="en-US" sz="5400" b="0" i="1" dirty="0" smtClean="0">
                            <a:latin typeface="Cambria Math" panose="02040503050406030204" pitchFamily="18" charset="0"/>
                          </a:rPr>
                          <m:t>𝑖</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b="0" i="0" dirty="0" smtClean="0">
                                <a:latin typeface="Cambria Math" panose="02040503050406030204" pitchFamily="18" charset="0"/>
                              </a:rPr>
                              <m:t>B</m:t>
                            </m:r>
                          </m:e>
                        </m:d>
                      </m:oMath>
                    </m:oMathPara>
                  </a14:m>
                  <a:endParaRPr lang="en-US"/>
                </a:p>
              </p:txBody>
            </p:sp>
          </mc:Choice>
          <mc:Fallback xmlns="">
            <p:sp>
              <p:nvSpPr>
                <p:cNvPr id="39" name="TextBox 38">
                  <a:extLst>
                    <a:ext uri="{FF2B5EF4-FFF2-40B4-BE49-F238E27FC236}">
                      <a16:creationId xmlns:a16="http://schemas.microsoft.com/office/drawing/2014/main" id="{25B4168B-B111-E04D-5530-3B9BB36CF793}"/>
                    </a:ext>
                  </a:extLst>
                </p:cNvPr>
                <p:cNvSpPr txBox="1">
                  <a:spLocks noRot="1" noChangeAspect="1" noMove="1" noResize="1" noEditPoints="1" noAdjustHandles="1" noChangeArrowheads="1" noChangeShapeType="1" noTextEdit="1"/>
                </p:cNvSpPr>
                <p:nvPr/>
              </p:nvSpPr>
              <p:spPr>
                <a:xfrm>
                  <a:off x="18518693" y="3743645"/>
                  <a:ext cx="4868111" cy="1015663"/>
                </a:xfrm>
                <a:prstGeom prst="rect">
                  <a:avLst/>
                </a:prstGeom>
                <a:blipFill>
                  <a:blip r:embed="rId14"/>
                  <a:stretch>
                    <a:fillRect t="-145679" r="-1042" b="-232099"/>
                  </a:stretch>
                </a:blipFill>
              </p:spPr>
              <p:txBody>
                <a:bodyPr/>
                <a:lstStyle/>
                <a:p>
                  <a:r>
                    <a:rPr lang="en-US">
                      <a:noFill/>
                    </a:rPr>
                    <a:t> </a:t>
                  </a:r>
                </a:p>
              </p:txBody>
            </p:sp>
          </mc:Fallback>
        </mc:AlternateContent>
        <p:sp>
          <p:nvSpPr>
            <p:cNvPr id="40" name="Oval 39">
              <a:extLst>
                <a:ext uri="{FF2B5EF4-FFF2-40B4-BE49-F238E27FC236}">
                  <a16:creationId xmlns:a16="http://schemas.microsoft.com/office/drawing/2014/main" id="{390EA94D-AF91-61AF-238A-5060CC544C87}"/>
                </a:ext>
              </a:extLst>
            </p:cNvPr>
            <p:cNvSpPr/>
            <p:nvPr/>
          </p:nvSpPr>
          <p:spPr bwMode="auto">
            <a:xfrm>
              <a:off x="19840714" y="4767390"/>
              <a:ext cx="432048" cy="432048"/>
            </a:xfrm>
            <a:prstGeom prst="ellips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41" name="Oval 40">
            <a:extLst>
              <a:ext uri="{FF2B5EF4-FFF2-40B4-BE49-F238E27FC236}">
                <a16:creationId xmlns:a16="http://schemas.microsoft.com/office/drawing/2014/main" id="{5E2E26C4-5269-07A7-AD3F-89876D61EDB4}"/>
              </a:ext>
            </a:extLst>
          </p:cNvPr>
          <p:cNvSpPr/>
          <p:nvPr/>
        </p:nvSpPr>
        <p:spPr>
          <a:xfrm>
            <a:off x="15877203" y="4888145"/>
            <a:ext cx="5765750" cy="2295772"/>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86041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5BC08-70C5-FD29-479E-8701B2371AB5}"/>
            </a:ext>
          </a:extLst>
        </p:cNvPr>
        <p:cNvGrpSpPr/>
        <p:nvPr/>
      </p:nvGrpSpPr>
      <p:grpSpPr>
        <a:xfrm>
          <a:off x="0" y="0"/>
          <a:ext cx="0" cy="0"/>
          <a:chOff x="0" y="0"/>
          <a:chExt cx="0" cy="0"/>
        </a:xfrm>
      </p:grpSpPr>
      <p:sp>
        <p:nvSpPr>
          <p:cNvPr id="4" name="Line 3">
            <a:extLst>
              <a:ext uri="{FF2B5EF4-FFF2-40B4-BE49-F238E27FC236}">
                <a16:creationId xmlns:a16="http://schemas.microsoft.com/office/drawing/2014/main" id="{D17004D2-C74D-B19B-A7EE-2E6E2C84E189}"/>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5" name="Line 4">
            <a:extLst>
              <a:ext uri="{FF2B5EF4-FFF2-40B4-BE49-F238E27FC236}">
                <a16:creationId xmlns:a16="http://schemas.microsoft.com/office/drawing/2014/main" id="{11797814-C7CB-8C2F-4742-007ECA9C837B}"/>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6" name="Rectangle 4">
            <a:extLst>
              <a:ext uri="{FF2B5EF4-FFF2-40B4-BE49-F238E27FC236}">
                <a16:creationId xmlns:a16="http://schemas.microsoft.com/office/drawing/2014/main" id="{BBB363F3-62A9-BC68-8A43-5B26430EF04A}"/>
              </a:ext>
            </a:extLst>
          </p:cNvPr>
          <p:cNvSpPr>
            <a:spLocks/>
          </p:cNvSpPr>
          <p:nvPr/>
        </p:nvSpPr>
        <p:spPr bwMode="auto">
          <a:xfrm>
            <a:off x="3230201" y="-96775"/>
            <a:ext cx="17262739"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Electron wavefunction in graphene</a:t>
            </a:r>
          </a:p>
        </p:txBody>
      </p:sp>
      <p:grpSp>
        <p:nvGrpSpPr>
          <p:cNvPr id="2" name="Group 1">
            <a:extLst>
              <a:ext uri="{FF2B5EF4-FFF2-40B4-BE49-F238E27FC236}">
                <a16:creationId xmlns:a16="http://schemas.microsoft.com/office/drawing/2014/main" id="{FB2E0C2F-56BE-57AB-B36F-DDC6598FBB65}"/>
              </a:ext>
            </a:extLst>
          </p:cNvPr>
          <p:cNvGrpSpPr/>
          <p:nvPr/>
        </p:nvGrpSpPr>
        <p:grpSpPr>
          <a:xfrm>
            <a:off x="9599712" y="5041927"/>
            <a:ext cx="3787136" cy="3395871"/>
            <a:chOff x="9989040" y="5561856"/>
            <a:chExt cx="2200498" cy="1973155"/>
          </a:xfrm>
        </p:grpSpPr>
        <p:sp>
          <p:nvSpPr>
            <p:cNvPr id="3" name="Hexagon 2">
              <a:extLst>
                <a:ext uri="{FF2B5EF4-FFF2-40B4-BE49-F238E27FC236}">
                  <a16:creationId xmlns:a16="http://schemas.microsoft.com/office/drawing/2014/main" id="{6777E82F-F446-547A-24E4-E0CF76F74FF6}"/>
                </a:ext>
              </a:extLst>
            </p:cNvPr>
            <p:cNvSpPr/>
            <p:nvPr/>
          </p:nvSpPr>
          <p:spPr bwMode="auto">
            <a:xfrm>
              <a:off x="10226526" y="5819891"/>
              <a:ext cx="1704979" cy="1469810"/>
            </a:xfrm>
            <a:prstGeom prst="hexagon">
              <a:avLst>
                <a:gd name="adj" fmla="val 29844"/>
                <a:gd name="vf" fmla="val 115470"/>
              </a:avLst>
            </a:prstGeom>
            <a:noFill/>
            <a:ln w="635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Oval 7">
              <a:extLst>
                <a:ext uri="{FF2B5EF4-FFF2-40B4-BE49-F238E27FC236}">
                  <a16:creationId xmlns:a16="http://schemas.microsoft.com/office/drawing/2014/main" id="{FE3DE695-17BB-DE51-7377-0B6105EDE498}"/>
                </a:ext>
              </a:extLst>
            </p:cNvPr>
            <p:cNvSpPr/>
            <p:nvPr/>
          </p:nvSpPr>
          <p:spPr bwMode="auto">
            <a:xfrm>
              <a:off x="10421938" y="5561856"/>
              <a:ext cx="516070" cy="516070"/>
            </a:xfrm>
            <a:prstGeom prst="ellipse">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Oval 8">
              <a:extLst>
                <a:ext uri="{FF2B5EF4-FFF2-40B4-BE49-F238E27FC236}">
                  <a16:creationId xmlns:a16="http://schemas.microsoft.com/office/drawing/2014/main" id="{EA2D0C60-C0AC-06B5-D971-DB846001732E}"/>
                </a:ext>
              </a:extLst>
            </p:cNvPr>
            <p:cNvSpPr/>
            <p:nvPr/>
          </p:nvSpPr>
          <p:spPr bwMode="auto">
            <a:xfrm>
              <a:off x="11223687" y="5561856"/>
              <a:ext cx="516070" cy="516070"/>
            </a:xfrm>
            <a:prstGeom prst="ellipse">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Oval 9">
              <a:extLst>
                <a:ext uri="{FF2B5EF4-FFF2-40B4-BE49-F238E27FC236}">
                  <a16:creationId xmlns:a16="http://schemas.microsoft.com/office/drawing/2014/main" id="{8D79F92D-7324-B1A7-F03B-5CDA45734007}"/>
                </a:ext>
              </a:extLst>
            </p:cNvPr>
            <p:cNvSpPr/>
            <p:nvPr/>
          </p:nvSpPr>
          <p:spPr bwMode="auto">
            <a:xfrm>
              <a:off x="11673468" y="6290205"/>
              <a:ext cx="516070" cy="516070"/>
            </a:xfrm>
            <a:prstGeom prst="ellipse">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Oval 10">
              <a:extLst>
                <a:ext uri="{FF2B5EF4-FFF2-40B4-BE49-F238E27FC236}">
                  <a16:creationId xmlns:a16="http://schemas.microsoft.com/office/drawing/2014/main" id="{C66ECA65-0257-BD9C-04C1-AE8144775960}"/>
                </a:ext>
              </a:extLst>
            </p:cNvPr>
            <p:cNvSpPr/>
            <p:nvPr/>
          </p:nvSpPr>
          <p:spPr bwMode="auto">
            <a:xfrm>
              <a:off x="11238574" y="7018941"/>
              <a:ext cx="516070" cy="516070"/>
            </a:xfrm>
            <a:prstGeom prst="ellipse">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Oval 11">
              <a:extLst>
                <a:ext uri="{FF2B5EF4-FFF2-40B4-BE49-F238E27FC236}">
                  <a16:creationId xmlns:a16="http://schemas.microsoft.com/office/drawing/2014/main" id="{82308760-03B2-57A8-5724-A3F79E9D3242}"/>
                </a:ext>
              </a:extLst>
            </p:cNvPr>
            <p:cNvSpPr/>
            <p:nvPr/>
          </p:nvSpPr>
          <p:spPr bwMode="auto">
            <a:xfrm>
              <a:off x="10420964" y="7018941"/>
              <a:ext cx="516070" cy="516070"/>
            </a:xfrm>
            <a:prstGeom prst="ellipse">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F6E623AA-B8F5-DD11-EB03-DEDF81327002}"/>
                </a:ext>
              </a:extLst>
            </p:cNvPr>
            <p:cNvSpPr/>
            <p:nvPr/>
          </p:nvSpPr>
          <p:spPr bwMode="auto">
            <a:xfrm>
              <a:off x="9989040" y="6290205"/>
              <a:ext cx="516070" cy="516070"/>
            </a:xfrm>
            <a:prstGeom prst="ellipse">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14" name="Oval 13">
            <a:extLst>
              <a:ext uri="{FF2B5EF4-FFF2-40B4-BE49-F238E27FC236}">
                <a16:creationId xmlns:a16="http://schemas.microsoft.com/office/drawing/2014/main" id="{C271F455-960A-7622-1EFC-88379918871F}"/>
              </a:ext>
            </a:extLst>
          </p:cNvPr>
          <p:cNvSpPr/>
          <p:nvPr/>
        </p:nvSpPr>
        <p:spPr bwMode="auto">
          <a:xfrm>
            <a:off x="18138118" y="4800498"/>
            <a:ext cx="3796973" cy="3796973"/>
          </a:xfrm>
          <a:prstGeom prst="ellipse">
            <a:avLst/>
          </a:prstGeom>
          <a:noFill/>
          <a:ln w="635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15" name="Straight Arrow Connector 14">
            <a:extLst>
              <a:ext uri="{FF2B5EF4-FFF2-40B4-BE49-F238E27FC236}">
                <a16:creationId xmlns:a16="http://schemas.microsoft.com/office/drawing/2014/main" id="{3C33BDB4-8265-F315-755B-59F18784BFCF}"/>
              </a:ext>
            </a:extLst>
          </p:cNvPr>
          <p:cNvCxnSpPr>
            <a:cxnSpLocks/>
          </p:cNvCxnSpPr>
          <p:nvPr/>
        </p:nvCxnSpPr>
        <p:spPr bwMode="auto">
          <a:xfrm>
            <a:off x="20010326" y="8593983"/>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A617175C-8BA7-CC08-470D-24B5EDB70424}"/>
              </a:ext>
            </a:extLst>
          </p:cNvPr>
          <p:cNvCxnSpPr>
            <a:cxnSpLocks/>
          </p:cNvCxnSpPr>
          <p:nvPr/>
        </p:nvCxnSpPr>
        <p:spPr bwMode="auto">
          <a:xfrm>
            <a:off x="21769064" y="7945911"/>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none" w="lg" len="lg"/>
            <a:tailEnd type="triangle" w="lg" len="lg"/>
          </a:ln>
          <a:effectLst/>
          <a:scene3d>
            <a:camera prst="orthographicFront">
              <a:rot lat="0" lon="0" rev="2700000"/>
            </a:camera>
            <a:lightRig rig="threePt" dir="t"/>
          </a:scene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B2905966-FA2C-E72F-F17C-DE7B2972755C}"/>
              </a:ext>
            </a:extLst>
          </p:cNvPr>
          <p:cNvCxnSpPr>
            <a:cxnSpLocks/>
          </p:cNvCxnSpPr>
          <p:nvPr/>
        </p:nvCxnSpPr>
        <p:spPr bwMode="auto">
          <a:xfrm>
            <a:off x="21935091" y="6653400"/>
            <a:ext cx="713232" cy="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0BE2D061-DE03-9867-3249-64206C0094A1}"/>
              </a:ext>
            </a:extLst>
          </p:cNvPr>
          <p:cNvCxnSpPr>
            <a:cxnSpLocks/>
          </p:cNvCxnSpPr>
          <p:nvPr/>
        </p:nvCxnSpPr>
        <p:spPr bwMode="auto">
          <a:xfrm>
            <a:off x="21625048" y="4276653"/>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none" w="lg" len="lg"/>
            <a:tailEnd type="triangle" w="lg" len="lg"/>
          </a:ln>
          <a:effectLst/>
          <a:scene3d>
            <a:camera prst="orthographicFront">
              <a:rot lat="0" lon="0" rev="8100000"/>
            </a:camera>
            <a:lightRig rig="threePt" dir="t"/>
          </a:scene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41BA630A-4A19-2536-15F0-1D3B4EC4E562}"/>
              </a:ext>
            </a:extLst>
          </p:cNvPr>
          <p:cNvCxnSpPr>
            <a:cxnSpLocks/>
          </p:cNvCxnSpPr>
          <p:nvPr/>
        </p:nvCxnSpPr>
        <p:spPr bwMode="auto">
          <a:xfrm>
            <a:off x="20010326" y="4079905"/>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Straight Arrow Connector 19">
            <a:extLst>
              <a:ext uri="{FF2B5EF4-FFF2-40B4-BE49-F238E27FC236}">
                <a16:creationId xmlns:a16="http://schemas.microsoft.com/office/drawing/2014/main" id="{AC9AF140-AC47-A47D-1A20-385DA342AF0E}"/>
              </a:ext>
            </a:extLst>
          </p:cNvPr>
          <p:cNvCxnSpPr>
            <a:cxnSpLocks/>
          </p:cNvCxnSpPr>
          <p:nvPr/>
        </p:nvCxnSpPr>
        <p:spPr bwMode="auto">
          <a:xfrm>
            <a:off x="18384688" y="4597018"/>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scene3d>
            <a:camera prst="orthographicFront">
              <a:rot lat="0" lon="0" rev="2700000"/>
            </a:camera>
            <a:lightRig rig="threePt" dir="t"/>
          </a:scene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a:extLst>
              <a:ext uri="{FF2B5EF4-FFF2-40B4-BE49-F238E27FC236}">
                <a16:creationId xmlns:a16="http://schemas.microsoft.com/office/drawing/2014/main" id="{8B6ADA21-1411-4A7A-2492-A3B492E029AA}"/>
              </a:ext>
            </a:extLst>
          </p:cNvPr>
          <p:cNvCxnSpPr>
            <a:cxnSpLocks/>
          </p:cNvCxnSpPr>
          <p:nvPr/>
        </p:nvCxnSpPr>
        <p:spPr bwMode="auto">
          <a:xfrm>
            <a:off x="17376576" y="6651614"/>
            <a:ext cx="713232" cy="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Arrow Connector 21">
            <a:extLst>
              <a:ext uri="{FF2B5EF4-FFF2-40B4-BE49-F238E27FC236}">
                <a16:creationId xmlns:a16="http://schemas.microsoft.com/office/drawing/2014/main" id="{8D4A8D20-C778-4056-7A80-745993043E17}"/>
              </a:ext>
            </a:extLst>
          </p:cNvPr>
          <p:cNvCxnSpPr>
            <a:cxnSpLocks/>
          </p:cNvCxnSpPr>
          <p:nvPr/>
        </p:nvCxnSpPr>
        <p:spPr bwMode="auto">
          <a:xfrm>
            <a:off x="18138118" y="8199433"/>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scene3d>
            <a:camera prst="orthographicFront">
              <a:rot lat="0" lon="0" rev="8100000"/>
            </a:camera>
            <a:lightRig rig="threePt" dir="t"/>
          </a:scene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CE65719-DC4A-9ACF-F207-061E05EAE3D4}"/>
                  </a:ext>
                </a:extLst>
              </p:cNvPr>
              <p:cNvSpPr txBox="1"/>
              <p:nvPr/>
            </p:nvSpPr>
            <p:spPr>
              <a:xfrm>
                <a:off x="12994040" y="6295442"/>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23" name="TextBox 22">
                <a:extLst>
                  <a:ext uri="{FF2B5EF4-FFF2-40B4-BE49-F238E27FC236}">
                    <a16:creationId xmlns:a16="http://schemas.microsoft.com/office/drawing/2014/main" id="{BCE65719-DC4A-9ACF-F207-061E05EAE3D4}"/>
                  </a:ext>
                </a:extLst>
              </p:cNvPr>
              <p:cNvSpPr txBox="1">
                <a:spLocks noRot="1" noChangeAspect="1" noMove="1" noResize="1" noEditPoints="1" noAdjustHandles="1" noChangeArrowheads="1" noChangeShapeType="1" noTextEdit="1"/>
              </p:cNvSpPr>
              <p:nvPr/>
            </p:nvSpPr>
            <p:spPr>
              <a:xfrm>
                <a:off x="12994040" y="6295442"/>
                <a:ext cx="504056" cy="954107"/>
              </a:xfrm>
              <a:prstGeom prst="rect">
                <a:avLst/>
              </a:prstGeom>
              <a:blipFill>
                <a:blip r:embed="rId3"/>
                <a:stretch>
                  <a:fillRect l="-67500" r="-27500" b="-2632"/>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1FF73E02-AB5E-037B-14BE-5BC1008CB973}"/>
              </a:ext>
            </a:extLst>
          </p:cNvPr>
          <p:cNvSpPr/>
          <p:nvPr/>
        </p:nvSpPr>
        <p:spPr bwMode="auto">
          <a:xfrm>
            <a:off x="12426395" y="6166378"/>
            <a:ext cx="1082709" cy="1083172"/>
          </a:xfrm>
          <a:prstGeom prst="rect">
            <a:avLst/>
          </a:prstGeom>
          <a:noFill/>
          <a:ln w="381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25" name="Straight Arrow Connector 24">
            <a:extLst>
              <a:ext uri="{FF2B5EF4-FFF2-40B4-BE49-F238E27FC236}">
                <a16:creationId xmlns:a16="http://schemas.microsoft.com/office/drawing/2014/main" id="{E8F899C5-CA32-D4DC-701C-58E1692D08D2}"/>
              </a:ext>
            </a:extLst>
          </p:cNvPr>
          <p:cNvCxnSpPr>
            <a:cxnSpLocks/>
          </p:cNvCxnSpPr>
          <p:nvPr/>
        </p:nvCxnSpPr>
        <p:spPr bwMode="auto">
          <a:xfrm flipV="1">
            <a:off x="13498096" y="4079905"/>
            <a:ext cx="3815029" cy="2073532"/>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Arrow Connector 25">
            <a:extLst>
              <a:ext uri="{FF2B5EF4-FFF2-40B4-BE49-F238E27FC236}">
                <a16:creationId xmlns:a16="http://schemas.microsoft.com/office/drawing/2014/main" id="{8D4AB880-754B-7116-2A1F-CF0AEE66BD36}"/>
              </a:ext>
            </a:extLst>
          </p:cNvPr>
          <p:cNvCxnSpPr>
            <a:cxnSpLocks/>
          </p:cNvCxnSpPr>
          <p:nvPr/>
        </p:nvCxnSpPr>
        <p:spPr bwMode="auto">
          <a:xfrm>
            <a:off x="13494065" y="7332208"/>
            <a:ext cx="3790470" cy="1978705"/>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Oval 26">
            <a:extLst>
              <a:ext uri="{FF2B5EF4-FFF2-40B4-BE49-F238E27FC236}">
                <a16:creationId xmlns:a16="http://schemas.microsoft.com/office/drawing/2014/main" id="{0D853E49-8CEE-3F12-61A9-4C3515ECBDA9}"/>
              </a:ext>
            </a:extLst>
          </p:cNvPr>
          <p:cNvSpPr/>
          <p:nvPr/>
        </p:nvSpPr>
        <p:spPr bwMode="auto">
          <a:xfrm>
            <a:off x="964509" y="4802758"/>
            <a:ext cx="3796973" cy="3796973"/>
          </a:xfrm>
          <a:prstGeom prst="ellipse">
            <a:avLst/>
          </a:prstGeom>
          <a:noFill/>
          <a:ln w="635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28" name="Straight Arrow Connector 27">
            <a:extLst>
              <a:ext uri="{FF2B5EF4-FFF2-40B4-BE49-F238E27FC236}">
                <a16:creationId xmlns:a16="http://schemas.microsoft.com/office/drawing/2014/main" id="{1C61E1C3-7A80-CF95-3BA9-FAE57982586B}"/>
              </a:ext>
            </a:extLst>
          </p:cNvPr>
          <p:cNvCxnSpPr>
            <a:cxnSpLocks/>
          </p:cNvCxnSpPr>
          <p:nvPr/>
        </p:nvCxnSpPr>
        <p:spPr bwMode="auto">
          <a:xfrm>
            <a:off x="2836717" y="8596243"/>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Arrow Connector 28">
            <a:extLst>
              <a:ext uri="{FF2B5EF4-FFF2-40B4-BE49-F238E27FC236}">
                <a16:creationId xmlns:a16="http://schemas.microsoft.com/office/drawing/2014/main" id="{ED5BBD65-8373-9836-8E4C-8ACB2566DDAE}"/>
              </a:ext>
            </a:extLst>
          </p:cNvPr>
          <p:cNvCxnSpPr>
            <a:cxnSpLocks/>
          </p:cNvCxnSpPr>
          <p:nvPr/>
        </p:nvCxnSpPr>
        <p:spPr bwMode="auto">
          <a:xfrm>
            <a:off x="1606824" y="7877053"/>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none" w="lg" len="lg"/>
            <a:tailEnd type="triangle" w="lg" len="lg"/>
          </a:ln>
          <a:effectLst/>
          <a:scene3d>
            <a:camera prst="orthographicFront">
              <a:rot lat="0" lon="0" rev="2700000"/>
            </a:camera>
            <a:lightRig rig="threePt" dir="t"/>
          </a:scene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Arrow Connector 29">
            <a:extLst>
              <a:ext uri="{FF2B5EF4-FFF2-40B4-BE49-F238E27FC236}">
                <a16:creationId xmlns:a16="http://schemas.microsoft.com/office/drawing/2014/main" id="{25192FDD-1244-373C-7B8F-BCA800C81D4D}"/>
              </a:ext>
            </a:extLst>
          </p:cNvPr>
          <p:cNvCxnSpPr>
            <a:cxnSpLocks/>
          </p:cNvCxnSpPr>
          <p:nvPr/>
        </p:nvCxnSpPr>
        <p:spPr bwMode="auto">
          <a:xfrm>
            <a:off x="251277" y="6691760"/>
            <a:ext cx="713232" cy="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Arrow Connector 30">
            <a:extLst>
              <a:ext uri="{FF2B5EF4-FFF2-40B4-BE49-F238E27FC236}">
                <a16:creationId xmlns:a16="http://schemas.microsoft.com/office/drawing/2014/main" id="{C9BC9AA9-4ED7-E935-647B-74B96C71CEB5}"/>
              </a:ext>
            </a:extLst>
          </p:cNvPr>
          <p:cNvCxnSpPr>
            <a:cxnSpLocks/>
          </p:cNvCxnSpPr>
          <p:nvPr/>
        </p:nvCxnSpPr>
        <p:spPr bwMode="auto">
          <a:xfrm>
            <a:off x="1750840" y="4438370"/>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none" w="lg" len="lg"/>
            <a:tailEnd type="triangle" w="lg" len="lg"/>
          </a:ln>
          <a:effectLst/>
          <a:scene3d>
            <a:camera prst="orthographicFront">
              <a:rot lat="0" lon="0" rev="8100000"/>
            </a:camera>
            <a:lightRig rig="threePt" dir="t"/>
          </a:scene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2" name="Straight Arrow Connector 31">
            <a:extLst>
              <a:ext uri="{FF2B5EF4-FFF2-40B4-BE49-F238E27FC236}">
                <a16:creationId xmlns:a16="http://schemas.microsoft.com/office/drawing/2014/main" id="{19C74B73-47F4-E4D5-44C0-0CD2BABF1395}"/>
              </a:ext>
            </a:extLst>
          </p:cNvPr>
          <p:cNvCxnSpPr>
            <a:cxnSpLocks/>
          </p:cNvCxnSpPr>
          <p:nvPr/>
        </p:nvCxnSpPr>
        <p:spPr bwMode="auto">
          <a:xfrm>
            <a:off x="2836717" y="4082165"/>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id="{E37B3557-2C78-399A-3E89-56EA1F6D4B98}"/>
              </a:ext>
            </a:extLst>
          </p:cNvPr>
          <p:cNvCxnSpPr>
            <a:cxnSpLocks/>
          </p:cNvCxnSpPr>
          <p:nvPr/>
        </p:nvCxnSpPr>
        <p:spPr bwMode="auto">
          <a:xfrm>
            <a:off x="3961707" y="4758206"/>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scene3d>
            <a:camera prst="orthographicFront">
              <a:rot lat="0" lon="0" rev="2700000"/>
            </a:camera>
            <a:lightRig rig="threePt" dir="t"/>
          </a:scene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 name="Straight Arrow Connector 34">
            <a:extLst>
              <a:ext uri="{FF2B5EF4-FFF2-40B4-BE49-F238E27FC236}">
                <a16:creationId xmlns:a16="http://schemas.microsoft.com/office/drawing/2014/main" id="{42B82449-D19C-D9A1-E107-C4DBCB285E1B}"/>
              </a:ext>
            </a:extLst>
          </p:cNvPr>
          <p:cNvCxnSpPr>
            <a:cxnSpLocks/>
          </p:cNvCxnSpPr>
          <p:nvPr/>
        </p:nvCxnSpPr>
        <p:spPr bwMode="auto">
          <a:xfrm>
            <a:off x="4271120" y="8079333"/>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scene3d>
            <a:camera prst="orthographicFront">
              <a:rot lat="0" lon="0" rev="8100000"/>
            </a:camera>
            <a:lightRig rig="threePt" dir="t"/>
          </a:scene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19BD72D-00F6-3E7F-2514-102A3FC9BB6F}"/>
                  </a:ext>
                </a:extLst>
              </p:cNvPr>
              <p:cNvSpPr txBox="1"/>
              <p:nvPr/>
            </p:nvSpPr>
            <p:spPr>
              <a:xfrm>
                <a:off x="10063684" y="6327340"/>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36" name="TextBox 35">
                <a:extLst>
                  <a:ext uri="{FF2B5EF4-FFF2-40B4-BE49-F238E27FC236}">
                    <a16:creationId xmlns:a16="http://schemas.microsoft.com/office/drawing/2014/main" id="{119BD72D-00F6-3E7F-2514-102A3FC9BB6F}"/>
                  </a:ext>
                </a:extLst>
              </p:cNvPr>
              <p:cNvSpPr txBox="1">
                <a:spLocks noRot="1" noChangeAspect="1" noMove="1" noResize="1" noEditPoints="1" noAdjustHandles="1" noChangeArrowheads="1" noChangeShapeType="1" noTextEdit="1"/>
              </p:cNvSpPr>
              <p:nvPr/>
            </p:nvSpPr>
            <p:spPr>
              <a:xfrm>
                <a:off x="10063684" y="6327340"/>
                <a:ext cx="504056" cy="954107"/>
              </a:xfrm>
              <a:prstGeom prst="rect">
                <a:avLst/>
              </a:prstGeom>
              <a:blipFill>
                <a:blip r:embed="rId4"/>
                <a:stretch>
                  <a:fillRect l="-87805" r="-51220" b="-5263"/>
                </a:stretch>
              </a:blipFill>
            </p:spPr>
            <p:txBody>
              <a:bodyPr/>
              <a:lstStyle/>
              <a:p>
                <a:r>
                  <a:rPr lang="en-US">
                    <a:noFill/>
                  </a:rPr>
                  <a:t> </a:t>
                </a:r>
              </a:p>
            </p:txBody>
          </p:sp>
        </mc:Fallback>
      </mc:AlternateContent>
      <p:sp>
        <p:nvSpPr>
          <p:cNvPr id="37" name="Rectangle 36">
            <a:extLst>
              <a:ext uri="{FF2B5EF4-FFF2-40B4-BE49-F238E27FC236}">
                <a16:creationId xmlns:a16="http://schemas.microsoft.com/office/drawing/2014/main" id="{2552E105-59D5-1D9A-9011-F19EC35C9982}"/>
              </a:ext>
            </a:extLst>
          </p:cNvPr>
          <p:cNvSpPr/>
          <p:nvPr/>
        </p:nvSpPr>
        <p:spPr bwMode="auto">
          <a:xfrm>
            <a:off x="9496039" y="6198276"/>
            <a:ext cx="1082709" cy="1083172"/>
          </a:xfrm>
          <a:prstGeom prst="rect">
            <a:avLst/>
          </a:prstGeom>
          <a:noFill/>
          <a:ln w="381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38" name="Straight Arrow Connector 37">
            <a:extLst>
              <a:ext uri="{FF2B5EF4-FFF2-40B4-BE49-F238E27FC236}">
                <a16:creationId xmlns:a16="http://schemas.microsoft.com/office/drawing/2014/main" id="{0BCE95BD-2420-3E2B-B442-243C9FA6DE2C}"/>
              </a:ext>
            </a:extLst>
          </p:cNvPr>
          <p:cNvCxnSpPr>
            <a:cxnSpLocks/>
          </p:cNvCxnSpPr>
          <p:nvPr/>
        </p:nvCxnSpPr>
        <p:spPr bwMode="auto">
          <a:xfrm>
            <a:off x="5639272" y="4196667"/>
            <a:ext cx="3790470" cy="1978705"/>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Arrow Connector 38">
            <a:extLst>
              <a:ext uri="{FF2B5EF4-FFF2-40B4-BE49-F238E27FC236}">
                <a16:creationId xmlns:a16="http://schemas.microsoft.com/office/drawing/2014/main" id="{3A783E81-BE79-51DC-68B2-991CEB501EFC}"/>
              </a:ext>
            </a:extLst>
          </p:cNvPr>
          <p:cNvCxnSpPr>
            <a:cxnSpLocks/>
          </p:cNvCxnSpPr>
          <p:nvPr/>
        </p:nvCxnSpPr>
        <p:spPr bwMode="auto">
          <a:xfrm flipV="1">
            <a:off x="5646891" y="7293084"/>
            <a:ext cx="3815029" cy="2073532"/>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61" name="Group 60">
            <a:extLst>
              <a:ext uri="{FF2B5EF4-FFF2-40B4-BE49-F238E27FC236}">
                <a16:creationId xmlns:a16="http://schemas.microsoft.com/office/drawing/2014/main" id="{B905CCE9-4C32-282E-22A7-B78AE1A8BD74}"/>
              </a:ext>
            </a:extLst>
          </p:cNvPr>
          <p:cNvGrpSpPr/>
          <p:nvPr/>
        </p:nvGrpSpPr>
        <p:grpSpPr>
          <a:xfrm>
            <a:off x="10528979" y="2073517"/>
            <a:ext cx="2391210" cy="2668337"/>
            <a:chOff x="5764226" y="4597507"/>
            <a:chExt cx="6275631" cy="7002939"/>
          </a:xfrm>
        </p:grpSpPr>
        <p:pic>
          <p:nvPicPr>
            <p:cNvPr id="62" name="Picture 61">
              <a:extLst>
                <a:ext uri="{FF2B5EF4-FFF2-40B4-BE49-F238E27FC236}">
                  <a16:creationId xmlns:a16="http://schemas.microsoft.com/office/drawing/2014/main" id="{65EC850A-3BFB-5739-3D30-36B6D4CA814C}"/>
                </a:ext>
              </a:extLst>
            </p:cNvPr>
            <p:cNvPicPr>
              <a:picLocks noChangeAspect="1"/>
            </p:cNvPicPr>
            <p:nvPr/>
          </p:nvPicPr>
          <p:blipFill>
            <a:blip r:embed="rId5"/>
            <a:stretch>
              <a:fillRect/>
            </a:stretch>
          </p:blipFill>
          <p:spPr>
            <a:xfrm>
              <a:off x="5764226" y="4597507"/>
              <a:ext cx="6275631" cy="7002939"/>
            </a:xfrm>
            <a:prstGeom prst="rect">
              <a:avLst/>
            </a:prstGeom>
          </p:spPr>
        </p:pic>
        <p:cxnSp>
          <p:nvCxnSpPr>
            <p:cNvPr id="63" name="Straight Connector 62">
              <a:extLst>
                <a:ext uri="{FF2B5EF4-FFF2-40B4-BE49-F238E27FC236}">
                  <a16:creationId xmlns:a16="http://schemas.microsoft.com/office/drawing/2014/main" id="{10BBFCCE-5414-6007-EF5D-E11D7A557480}"/>
                </a:ext>
              </a:extLst>
            </p:cNvPr>
            <p:cNvCxnSpPr>
              <a:cxnSpLocks/>
            </p:cNvCxnSpPr>
            <p:nvPr/>
          </p:nvCxnSpPr>
          <p:spPr bwMode="auto">
            <a:xfrm>
              <a:off x="8268419" y="7864193"/>
              <a:ext cx="1724924" cy="88041"/>
            </a:xfrm>
            <a:prstGeom prst="line">
              <a:avLst/>
            </a:prstGeom>
            <a:blipFill dpi="0" rotWithShape="0">
              <a:blip r:embed="rId2"/>
              <a:srcRect/>
              <a:tile tx="0" ty="0" sx="100000" sy="100000" flip="none" algn="tl"/>
            </a:blip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4" name="Straight Connector 63">
              <a:extLst>
                <a:ext uri="{FF2B5EF4-FFF2-40B4-BE49-F238E27FC236}">
                  <a16:creationId xmlns:a16="http://schemas.microsoft.com/office/drawing/2014/main" id="{D51188F5-4171-0E64-88F3-93D68D28CCCB}"/>
                </a:ext>
              </a:extLst>
            </p:cNvPr>
            <p:cNvCxnSpPr>
              <a:cxnSpLocks/>
            </p:cNvCxnSpPr>
            <p:nvPr/>
          </p:nvCxnSpPr>
          <p:spPr bwMode="auto">
            <a:xfrm>
              <a:off x="7520224" y="8320478"/>
              <a:ext cx="1724924" cy="88041"/>
            </a:xfrm>
            <a:prstGeom prst="line">
              <a:avLst/>
            </a:prstGeom>
            <a:blipFill dpi="0" rotWithShape="0">
              <a:blip r:embed="rId2"/>
              <a:srcRect/>
              <a:tile tx="0" ty="0" sx="100000" sy="100000" flip="none" algn="tl"/>
            </a:blip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5" name="Straight Connector 64">
              <a:extLst>
                <a:ext uri="{FF2B5EF4-FFF2-40B4-BE49-F238E27FC236}">
                  <a16:creationId xmlns:a16="http://schemas.microsoft.com/office/drawing/2014/main" id="{B7BDD419-09FC-008C-0910-2028F48C91CC}"/>
                </a:ext>
              </a:extLst>
            </p:cNvPr>
            <p:cNvCxnSpPr>
              <a:cxnSpLocks/>
            </p:cNvCxnSpPr>
            <p:nvPr/>
          </p:nvCxnSpPr>
          <p:spPr bwMode="auto">
            <a:xfrm flipV="1">
              <a:off x="7050338" y="7868377"/>
              <a:ext cx="1200769" cy="203363"/>
            </a:xfrm>
            <a:prstGeom prst="line">
              <a:avLst/>
            </a:prstGeom>
            <a:blipFill dpi="0" rotWithShape="0">
              <a:blip r:embed="rId2"/>
              <a:srcRect/>
              <a:tile tx="0" ty="0" sx="100000" sy="100000" flip="none" algn="tl"/>
            </a:blip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6" name="Straight Connector 65">
              <a:extLst>
                <a:ext uri="{FF2B5EF4-FFF2-40B4-BE49-F238E27FC236}">
                  <a16:creationId xmlns:a16="http://schemas.microsoft.com/office/drawing/2014/main" id="{E6009044-5D75-2A33-E4AA-AA920702B021}"/>
                </a:ext>
              </a:extLst>
            </p:cNvPr>
            <p:cNvCxnSpPr>
              <a:cxnSpLocks/>
            </p:cNvCxnSpPr>
            <p:nvPr/>
          </p:nvCxnSpPr>
          <p:spPr bwMode="auto">
            <a:xfrm>
              <a:off x="7097820" y="8071740"/>
              <a:ext cx="444382" cy="230432"/>
            </a:xfrm>
            <a:prstGeom prst="line">
              <a:avLst/>
            </a:prstGeom>
            <a:blipFill dpi="0" rotWithShape="0">
              <a:blip r:embed="rId2"/>
              <a:srcRect/>
              <a:tile tx="0" ty="0" sx="100000" sy="100000" flip="none" algn="tl"/>
            </a:blip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7" name="Straight Connector 66">
              <a:extLst>
                <a:ext uri="{FF2B5EF4-FFF2-40B4-BE49-F238E27FC236}">
                  <a16:creationId xmlns:a16="http://schemas.microsoft.com/office/drawing/2014/main" id="{66AD0357-E8C4-2993-1D99-745E0680A701}"/>
                </a:ext>
              </a:extLst>
            </p:cNvPr>
            <p:cNvCxnSpPr>
              <a:cxnSpLocks/>
            </p:cNvCxnSpPr>
            <p:nvPr/>
          </p:nvCxnSpPr>
          <p:spPr bwMode="auto">
            <a:xfrm>
              <a:off x="9938742" y="7948814"/>
              <a:ext cx="444382" cy="230432"/>
            </a:xfrm>
            <a:prstGeom prst="line">
              <a:avLst/>
            </a:prstGeom>
            <a:blipFill dpi="0" rotWithShape="0">
              <a:blip r:embed="rId2"/>
              <a:srcRect/>
              <a:tile tx="0" ty="0" sx="100000" sy="100000" flip="none" algn="tl"/>
            </a:blip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8" name="Straight Connector 67">
              <a:extLst>
                <a:ext uri="{FF2B5EF4-FFF2-40B4-BE49-F238E27FC236}">
                  <a16:creationId xmlns:a16="http://schemas.microsoft.com/office/drawing/2014/main" id="{E2163087-E198-30A5-D22A-FB15C0CB2347}"/>
                </a:ext>
              </a:extLst>
            </p:cNvPr>
            <p:cNvCxnSpPr>
              <a:cxnSpLocks/>
            </p:cNvCxnSpPr>
            <p:nvPr/>
          </p:nvCxnSpPr>
          <p:spPr bwMode="auto">
            <a:xfrm flipV="1">
              <a:off x="9211819" y="8214527"/>
              <a:ext cx="1200769" cy="203363"/>
            </a:xfrm>
            <a:prstGeom prst="line">
              <a:avLst/>
            </a:prstGeom>
            <a:blipFill dpi="0" rotWithShape="0">
              <a:blip r:embed="rId2"/>
              <a:srcRect/>
              <a:tile tx="0" ty="0" sx="100000" sy="100000" flip="none" algn="tl"/>
            </a:blip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51" name="Group 50">
            <a:extLst>
              <a:ext uri="{FF2B5EF4-FFF2-40B4-BE49-F238E27FC236}">
                <a16:creationId xmlns:a16="http://schemas.microsoft.com/office/drawing/2014/main" id="{56620B6B-AA04-0253-5D32-4D4D739319AD}"/>
              </a:ext>
            </a:extLst>
          </p:cNvPr>
          <p:cNvGrpSpPr/>
          <p:nvPr/>
        </p:nvGrpSpPr>
        <p:grpSpPr>
          <a:xfrm>
            <a:off x="3858740" y="5464878"/>
            <a:ext cx="4868111" cy="1209641"/>
            <a:chOff x="3858740" y="5464878"/>
            <a:chExt cx="4868111" cy="1209641"/>
          </a:xfrm>
        </p:grpSpPr>
        <p:cxnSp>
          <p:nvCxnSpPr>
            <p:cNvPr id="34" name="Straight Arrow Connector 33">
              <a:extLst>
                <a:ext uri="{FF2B5EF4-FFF2-40B4-BE49-F238E27FC236}">
                  <a16:creationId xmlns:a16="http://schemas.microsoft.com/office/drawing/2014/main" id="{E6EA8B9C-AE36-A174-B0AD-B5D44F7A0952}"/>
                </a:ext>
              </a:extLst>
            </p:cNvPr>
            <p:cNvCxnSpPr>
              <a:cxnSpLocks/>
            </p:cNvCxnSpPr>
            <p:nvPr/>
          </p:nvCxnSpPr>
          <p:spPr bwMode="auto">
            <a:xfrm>
              <a:off x="4761482" y="6674519"/>
              <a:ext cx="713232" cy="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7F33708F-D520-433A-E48E-04B61B1F6D41}"/>
                    </a:ext>
                  </a:extLst>
                </p:cNvPr>
                <p:cNvSpPr txBox="1"/>
                <p:nvPr/>
              </p:nvSpPr>
              <p:spPr>
                <a:xfrm>
                  <a:off x="3858740" y="5464878"/>
                  <a:ext cx="4868111"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latin typeface="Cambria Math" panose="02040503050406030204" pitchFamily="18" charset="0"/>
                          </a:rPr>
                          <m:t>|</m:t>
                        </m:r>
                        <m:d>
                          <m:dPr>
                            <m:begChr m:val=""/>
                            <m:endChr m:val="⟩"/>
                            <m:ctrlPr>
                              <a:rPr lang="en-US" sz="5400" i="1" dirty="0">
                                <a:latin typeface="Cambria Math" panose="02040503050406030204" pitchFamily="18" charset="0"/>
                              </a:rPr>
                            </m:ctrlPr>
                          </m:dPr>
                          <m:e>
                            <m:r>
                              <m:rPr>
                                <m:sty m:val="p"/>
                              </m:rPr>
                              <a:rPr lang="en-US" sz="5400" dirty="0">
                                <a:latin typeface="Cambria Math" panose="02040503050406030204" pitchFamily="18" charset="0"/>
                              </a:rPr>
                              <m:t>A</m:t>
                            </m:r>
                          </m:e>
                        </m:d>
                        <m:r>
                          <a:rPr lang="en-US" sz="5400" b="0" i="1" dirty="0" smtClean="0">
                            <a:latin typeface="Cambria Math" panose="02040503050406030204" pitchFamily="18" charset="0"/>
                          </a:rPr>
                          <m:t>−</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b="0" i="0" dirty="0" smtClean="0">
                                <a:latin typeface="Cambria Math" panose="02040503050406030204" pitchFamily="18" charset="0"/>
                              </a:rPr>
                              <m:t>B</m:t>
                            </m:r>
                          </m:e>
                        </m:d>
                      </m:oMath>
                    </m:oMathPara>
                  </a14:m>
                  <a:endParaRPr lang="en-US"/>
                </a:p>
              </p:txBody>
            </p:sp>
          </mc:Choice>
          <mc:Fallback xmlns="">
            <p:sp>
              <p:nvSpPr>
                <p:cNvPr id="70" name="TextBox 69">
                  <a:extLst>
                    <a:ext uri="{FF2B5EF4-FFF2-40B4-BE49-F238E27FC236}">
                      <a16:creationId xmlns:a16="http://schemas.microsoft.com/office/drawing/2014/main" id="{7F33708F-D520-433A-E48E-04B61B1F6D41}"/>
                    </a:ext>
                  </a:extLst>
                </p:cNvPr>
                <p:cNvSpPr txBox="1">
                  <a:spLocks noRot="1" noChangeAspect="1" noMove="1" noResize="1" noEditPoints="1" noAdjustHandles="1" noChangeArrowheads="1" noChangeShapeType="1" noTextEdit="1"/>
                </p:cNvSpPr>
                <p:nvPr/>
              </p:nvSpPr>
              <p:spPr>
                <a:xfrm>
                  <a:off x="3858740" y="5464878"/>
                  <a:ext cx="4868111" cy="1015663"/>
                </a:xfrm>
                <a:prstGeom prst="rect">
                  <a:avLst/>
                </a:prstGeom>
                <a:blipFill>
                  <a:blip r:embed="rId6"/>
                  <a:stretch>
                    <a:fillRect t="-145679" b="-230864"/>
                  </a:stretch>
                </a:blipFill>
              </p:spPr>
              <p:txBody>
                <a:bodyPr/>
                <a:lstStyle/>
                <a:p>
                  <a:r>
                    <a:rPr lang="en-US">
                      <a:noFill/>
                    </a:rPr>
                    <a:t> </a:t>
                  </a:r>
                </a:p>
              </p:txBody>
            </p:sp>
          </mc:Fallback>
        </mc:AlternateContent>
      </p:grpSp>
      <p:grpSp>
        <p:nvGrpSpPr>
          <p:cNvPr id="45" name="Group 44">
            <a:extLst>
              <a:ext uri="{FF2B5EF4-FFF2-40B4-BE49-F238E27FC236}">
                <a16:creationId xmlns:a16="http://schemas.microsoft.com/office/drawing/2014/main" id="{EFF23E99-AAD0-8EB8-F919-D9F43DE80AC3}"/>
              </a:ext>
            </a:extLst>
          </p:cNvPr>
          <p:cNvGrpSpPr/>
          <p:nvPr/>
        </p:nvGrpSpPr>
        <p:grpSpPr>
          <a:xfrm>
            <a:off x="14481139" y="5464878"/>
            <a:ext cx="4868111" cy="1425411"/>
            <a:chOff x="14481139" y="5464878"/>
            <a:chExt cx="4868111" cy="1425411"/>
          </a:xfrm>
        </p:grpSpPr>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ED77C442-6C8D-F2AC-6AA7-AE3F2336B85A}"/>
                    </a:ext>
                  </a:extLst>
                </p:cNvPr>
                <p:cNvSpPr txBox="1"/>
                <p:nvPr/>
              </p:nvSpPr>
              <p:spPr>
                <a:xfrm>
                  <a:off x="14481139" y="5464878"/>
                  <a:ext cx="4868111"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latin typeface="Cambria Math" panose="02040503050406030204" pitchFamily="18" charset="0"/>
                          </a:rPr>
                          <m:t>|</m:t>
                        </m:r>
                        <m:d>
                          <m:dPr>
                            <m:begChr m:val=""/>
                            <m:endChr m:val="⟩"/>
                            <m:ctrlPr>
                              <a:rPr lang="en-US" sz="5400" i="1" dirty="0">
                                <a:latin typeface="Cambria Math" panose="02040503050406030204" pitchFamily="18" charset="0"/>
                              </a:rPr>
                            </m:ctrlPr>
                          </m:dPr>
                          <m:e>
                            <m:r>
                              <m:rPr>
                                <m:sty m:val="p"/>
                              </m:rPr>
                              <a:rPr lang="en-US" sz="5400" dirty="0">
                                <a:latin typeface="Cambria Math" panose="02040503050406030204" pitchFamily="18" charset="0"/>
                              </a:rPr>
                              <m:t>A</m:t>
                            </m:r>
                          </m:e>
                        </m:d>
                        <m:r>
                          <a:rPr lang="en-US" sz="5400" b="0" i="1" dirty="0" smtClean="0">
                            <a:latin typeface="Cambria Math" panose="02040503050406030204" pitchFamily="18" charset="0"/>
                          </a:rPr>
                          <m:t>−</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b="0" i="0" dirty="0" smtClean="0">
                                <a:latin typeface="Cambria Math" panose="02040503050406030204" pitchFamily="18" charset="0"/>
                              </a:rPr>
                              <m:t>B</m:t>
                            </m:r>
                          </m:e>
                        </m:d>
                      </m:oMath>
                    </m:oMathPara>
                  </a14:m>
                  <a:endParaRPr lang="en-US"/>
                </a:p>
              </p:txBody>
            </p:sp>
          </mc:Choice>
          <mc:Fallback xmlns="">
            <p:sp>
              <p:nvSpPr>
                <p:cNvPr id="69" name="TextBox 68">
                  <a:extLst>
                    <a:ext uri="{FF2B5EF4-FFF2-40B4-BE49-F238E27FC236}">
                      <a16:creationId xmlns:a16="http://schemas.microsoft.com/office/drawing/2014/main" id="{ED77C442-6C8D-F2AC-6AA7-AE3F2336B85A}"/>
                    </a:ext>
                  </a:extLst>
                </p:cNvPr>
                <p:cNvSpPr txBox="1">
                  <a:spLocks noRot="1" noChangeAspect="1" noMove="1" noResize="1" noEditPoints="1" noAdjustHandles="1" noChangeArrowheads="1" noChangeShapeType="1" noTextEdit="1"/>
                </p:cNvSpPr>
                <p:nvPr/>
              </p:nvSpPr>
              <p:spPr>
                <a:xfrm>
                  <a:off x="14481139" y="5464878"/>
                  <a:ext cx="4868111" cy="1015663"/>
                </a:xfrm>
                <a:prstGeom prst="rect">
                  <a:avLst/>
                </a:prstGeom>
                <a:blipFill>
                  <a:blip r:embed="rId7"/>
                  <a:stretch>
                    <a:fillRect t="-145679" b="-230864"/>
                  </a:stretch>
                </a:blipFill>
              </p:spPr>
              <p:txBody>
                <a:bodyPr/>
                <a:lstStyle/>
                <a:p>
                  <a:r>
                    <a:rPr lang="en-US">
                      <a:noFill/>
                    </a:rPr>
                    <a:t> </a:t>
                  </a:r>
                </a:p>
              </p:txBody>
            </p:sp>
          </mc:Fallback>
        </mc:AlternateContent>
        <p:sp>
          <p:nvSpPr>
            <p:cNvPr id="71" name="Oval 70">
              <a:extLst>
                <a:ext uri="{FF2B5EF4-FFF2-40B4-BE49-F238E27FC236}">
                  <a16:creationId xmlns:a16="http://schemas.microsoft.com/office/drawing/2014/main" id="{AD9668F2-92B1-032B-5B8A-66C5B89C25E7}"/>
                </a:ext>
              </a:extLst>
            </p:cNvPr>
            <p:cNvSpPr/>
            <p:nvPr/>
          </p:nvSpPr>
          <p:spPr bwMode="auto">
            <a:xfrm>
              <a:off x="17920351" y="6425952"/>
              <a:ext cx="464337" cy="464337"/>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44" name="Group 43">
            <a:extLst>
              <a:ext uri="{FF2B5EF4-FFF2-40B4-BE49-F238E27FC236}">
                <a16:creationId xmlns:a16="http://schemas.microsoft.com/office/drawing/2014/main" id="{B918BB0C-9814-1398-11CD-CB4CC0F4C667}"/>
              </a:ext>
            </a:extLst>
          </p:cNvPr>
          <p:cNvGrpSpPr/>
          <p:nvPr/>
        </p:nvGrpSpPr>
        <p:grpSpPr>
          <a:xfrm>
            <a:off x="4442140" y="6425952"/>
            <a:ext cx="13671689" cy="4475014"/>
            <a:chOff x="4442140" y="6425952"/>
            <a:chExt cx="13671689" cy="4475014"/>
          </a:xfrm>
        </p:grpSpPr>
        <p:grpSp>
          <p:nvGrpSpPr>
            <p:cNvPr id="43" name="Group 42">
              <a:extLst>
                <a:ext uri="{FF2B5EF4-FFF2-40B4-BE49-F238E27FC236}">
                  <a16:creationId xmlns:a16="http://schemas.microsoft.com/office/drawing/2014/main" id="{8BDAF644-CD0A-53A2-8DC1-173FDBE7DD88}"/>
                </a:ext>
              </a:extLst>
            </p:cNvPr>
            <p:cNvGrpSpPr/>
            <p:nvPr/>
          </p:nvGrpSpPr>
          <p:grpSpPr>
            <a:xfrm>
              <a:off x="4442140" y="6425952"/>
              <a:ext cx="13671689" cy="3480210"/>
              <a:chOff x="4442140" y="6425952"/>
              <a:chExt cx="13671689" cy="3480210"/>
            </a:xfrm>
          </p:grpSpPr>
          <p:sp>
            <p:nvSpPr>
              <p:cNvPr id="72" name="Oval 71">
                <a:extLst>
                  <a:ext uri="{FF2B5EF4-FFF2-40B4-BE49-F238E27FC236}">
                    <a16:creationId xmlns:a16="http://schemas.microsoft.com/office/drawing/2014/main" id="{FF4767EE-6616-9C2C-1F48-22837DCE742C}"/>
                  </a:ext>
                </a:extLst>
              </p:cNvPr>
              <p:cNvSpPr/>
              <p:nvPr/>
            </p:nvSpPr>
            <p:spPr bwMode="auto">
              <a:xfrm>
                <a:off x="4442140" y="6425952"/>
                <a:ext cx="464337" cy="464337"/>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1" name="Freeform 40">
                <a:extLst>
                  <a:ext uri="{FF2B5EF4-FFF2-40B4-BE49-F238E27FC236}">
                    <a16:creationId xmlns:a16="http://schemas.microsoft.com/office/drawing/2014/main" id="{F1E02578-11DA-FF30-D3AB-FC878E546BDA}"/>
                  </a:ext>
                </a:extLst>
              </p:cNvPr>
              <p:cNvSpPr/>
              <p:nvPr/>
            </p:nvSpPr>
            <p:spPr bwMode="auto">
              <a:xfrm>
                <a:off x="4811486" y="6814457"/>
                <a:ext cx="13302343" cy="3091705"/>
              </a:xfrm>
              <a:custGeom>
                <a:avLst/>
                <a:gdLst>
                  <a:gd name="csX0" fmla="*/ 0 w 13302343"/>
                  <a:gd name="csY0" fmla="*/ 108857 h 3091705"/>
                  <a:gd name="csX1" fmla="*/ 6574971 w 13302343"/>
                  <a:gd name="csY1" fmla="*/ 3091543 h 3091705"/>
                  <a:gd name="csX2" fmla="*/ 13302343 w 13302343"/>
                  <a:gd name="csY2" fmla="*/ 0 h 3091705"/>
                </a:gdLst>
                <a:ahLst/>
                <a:cxnLst>
                  <a:cxn ang="0">
                    <a:pos x="csX0" y="csY0"/>
                  </a:cxn>
                  <a:cxn ang="0">
                    <a:pos x="csX1" y="csY1"/>
                  </a:cxn>
                  <a:cxn ang="0">
                    <a:pos x="csX2" y="csY2"/>
                  </a:cxn>
                </a:cxnLst>
                <a:rect l="l" t="t" r="r" b="b"/>
                <a:pathLst>
                  <a:path w="13302343" h="3091705">
                    <a:moveTo>
                      <a:pt x="0" y="108857"/>
                    </a:moveTo>
                    <a:cubicBezTo>
                      <a:pt x="2178957" y="1609271"/>
                      <a:pt x="4357914" y="3109686"/>
                      <a:pt x="6574971" y="3091543"/>
                    </a:cubicBezTo>
                    <a:cubicBezTo>
                      <a:pt x="8792028" y="3073400"/>
                      <a:pt x="11047185" y="1536700"/>
                      <a:pt x="13302343" y="0"/>
                    </a:cubicBezTo>
                  </a:path>
                </a:pathLst>
              </a:custGeom>
              <a:no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42" name="TextBox 41">
              <a:extLst>
                <a:ext uri="{FF2B5EF4-FFF2-40B4-BE49-F238E27FC236}">
                  <a16:creationId xmlns:a16="http://schemas.microsoft.com/office/drawing/2014/main" id="{3F7439FF-5827-2BC1-0346-95F1B1803175}"/>
                </a:ext>
              </a:extLst>
            </p:cNvPr>
            <p:cNvSpPr txBox="1"/>
            <p:nvPr/>
          </p:nvSpPr>
          <p:spPr>
            <a:xfrm>
              <a:off x="8062980" y="9946859"/>
              <a:ext cx="7497597" cy="954107"/>
            </a:xfrm>
            <a:prstGeom prst="rect">
              <a:avLst/>
            </a:prstGeom>
            <a:noFill/>
          </p:spPr>
          <p:txBody>
            <a:bodyPr wrap="square" rtlCol="0">
              <a:spAutoFit/>
            </a:bodyPr>
            <a:lstStyle/>
            <a:p>
              <a:r>
                <a:rPr lang="en-US"/>
                <a:t>Time-reversal symmetry</a:t>
              </a:r>
            </a:p>
          </p:txBody>
        </p:sp>
      </p:grpSp>
      <p:grpSp>
        <p:nvGrpSpPr>
          <p:cNvPr id="50" name="Group 49">
            <a:extLst>
              <a:ext uri="{FF2B5EF4-FFF2-40B4-BE49-F238E27FC236}">
                <a16:creationId xmlns:a16="http://schemas.microsoft.com/office/drawing/2014/main" id="{F4923E2C-D6B9-FF4B-C274-49380AF5872F}"/>
              </a:ext>
            </a:extLst>
          </p:cNvPr>
          <p:cNvGrpSpPr/>
          <p:nvPr/>
        </p:nvGrpSpPr>
        <p:grpSpPr>
          <a:xfrm>
            <a:off x="17780212" y="8321560"/>
            <a:ext cx="4868111" cy="2133130"/>
            <a:chOff x="17780212" y="8321560"/>
            <a:chExt cx="4868111" cy="2133130"/>
          </a:xfrm>
        </p:grpSpPr>
        <p:sp>
          <p:nvSpPr>
            <p:cNvPr id="46" name="Oval 45">
              <a:extLst>
                <a:ext uri="{FF2B5EF4-FFF2-40B4-BE49-F238E27FC236}">
                  <a16:creationId xmlns:a16="http://schemas.microsoft.com/office/drawing/2014/main" id="{FBC9DA7A-C97D-64D7-4B03-211B71C43B5F}"/>
                </a:ext>
              </a:extLst>
            </p:cNvPr>
            <p:cNvSpPr/>
            <p:nvPr/>
          </p:nvSpPr>
          <p:spPr bwMode="auto">
            <a:xfrm>
              <a:off x="19796340" y="8321560"/>
              <a:ext cx="464337" cy="464337"/>
            </a:xfrm>
            <a:prstGeom prst="ellipse">
              <a:avLst/>
            </a:prstGeom>
            <a:solidFill>
              <a:schemeClr val="bg1">
                <a:lumMod val="85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2F52796-29D3-9B8E-D907-FBE75B719408}"/>
                    </a:ext>
                  </a:extLst>
                </p:cNvPr>
                <p:cNvSpPr txBox="1"/>
                <p:nvPr/>
              </p:nvSpPr>
              <p:spPr>
                <a:xfrm>
                  <a:off x="17780212" y="9439027"/>
                  <a:ext cx="4868111"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latin typeface="Cambria Math" panose="02040503050406030204" pitchFamily="18" charset="0"/>
                          </a:rPr>
                          <m:t>|</m:t>
                        </m:r>
                        <m:d>
                          <m:dPr>
                            <m:begChr m:val=""/>
                            <m:endChr m:val="⟩"/>
                            <m:ctrlPr>
                              <a:rPr lang="en-US" sz="5400" i="1" dirty="0">
                                <a:latin typeface="Cambria Math" panose="02040503050406030204" pitchFamily="18" charset="0"/>
                              </a:rPr>
                            </m:ctrlPr>
                          </m:dPr>
                          <m:e>
                            <m:r>
                              <m:rPr>
                                <m:sty m:val="p"/>
                              </m:rPr>
                              <a:rPr lang="en-US" sz="5400" dirty="0">
                                <a:latin typeface="Cambria Math" panose="02040503050406030204" pitchFamily="18" charset="0"/>
                              </a:rPr>
                              <m:t>A</m:t>
                            </m:r>
                          </m:e>
                        </m:d>
                        <m:r>
                          <a:rPr lang="en-US" sz="5400" b="0" i="1" dirty="0" smtClean="0">
                            <a:latin typeface="Cambria Math" panose="02040503050406030204" pitchFamily="18" charset="0"/>
                          </a:rPr>
                          <m:t>+</m:t>
                        </m:r>
                        <m:r>
                          <a:rPr lang="en-US" sz="5400" b="0" i="1" dirty="0" smtClean="0">
                            <a:latin typeface="Cambria Math" panose="02040503050406030204" pitchFamily="18" charset="0"/>
                          </a:rPr>
                          <m:t>𝑖</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b="0" i="0" dirty="0" smtClean="0">
                                <a:latin typeface="Cambria Math" panose="02040503050406030204" pitchFamily="18" charset="0"/>
                              </a:rPr>
                              <m:t>B</m:t>
                            </m:r>
                          </m:e>
                        </m:d>
                      </m:oMath>
                    </m:oMathPara>
                  </a14:m>
                  <a:endParaRPr lang="en-US"/>
                </a:p>
              </p:txBody>
            </p:sp>
          </mc:Choice>
          <mc:Fallback xmlns="">
            <p:sp>
              <p:nvSpPr>
                <p:cNvPr id="48" name="TextBox 47">
                  <a:extLst>
                    <a:ext uri="{FF2B5EF4-FFF2-40B4-BE49-F238E27FC236}">
                      <a16:creationId xmlns:a16="http://schemas.microsoft.com/office/drawing/2014/main" id="{42F52796-29D3-9B8E-D907-FBE75B719408}"/>
                    </a:ext>
                  </a:extLst>
                </p:cNvPr>
                <p:cNvSpPr txBox="1">
                  <a:spLocks noRot="1" noChangeAspect="1" noMove="1" noResize="1" noEditPoints="1" noAdjustHandles="1" noChangeArrowheads="1" noChangeShapeType="1" noTextEdit="1"/>
                </p:cNvSpPr>
                <p:nvPr/>
              </p:nvSpPr>
              <p:spPr>
                <a:xfrm>
                  <a:off x="17780212" y="9439027"/>
                  <a:ext cx="4868111" cy="1015663"/>
                </a:xfrm>
                <a:prstGeom prst="rect">
                  <a:avLst/>
                </a:prstGeom>
                <a:blipFill>
                  <a:blip r:embed="rId8"/>
                  <a:stretch>
                    <a:fillRect t="-146914" r="-1042" b="-230864"/>
                  </a:stretch>
                </a:blipFill>
              </p:spPr>
              <p:txBody>
                <a:bodyPr/>
                <a:lstStyle/>
                <a:p>
                  <a:r>
                    <a:rPr lang="en-US">
                      <a:noFill/>
                    </a:rPr>
                    <a:t> </a:t>
                  </a:r>
                </a:p>
              </p:txBody>
            </p:sp>
          </mc:Fallback>
        </mc:AlternateContent>
      </p:grpSp>
      <p:grpSp>
        <p:nvGrpSpPr>
          <p:cNvPr id="54" name="Group 53">
            <a:extLst>
              <a:ext uri="{FF2B5EF4-FFF2-40B4-BE49-F238E27FC236}">
                <a16:creationId xmlns:a16="http://schemas.microsoft.com/office/drawing/2014/main" id="{AAA700BE-9F1E-41E8-1E64-EB570FAF5C88}"/>
              </a:ext>
            </a:extLst>
          </p:cNvPr>
          <p:cNvGrpSpPr/>
          <p:nvPr/>
        </p:nvGrpSpPr>
        <p:grpSpPr>
          <a:xfrm>
            <a:off x="2641660" y="3171309"/>
            <a:ext cx="17235654" cy="5363091"/>
            <a:chOff x="2641660" y="3171309"/>
            <a:chExt cx="17235654" cy="5363091"/>
          </a:xfrm>
        </p:grpSpPr>
        <p:sp>
          <p:nvSpPr>
            <p:cNvPr id="52" name="Freeform 51">
              <a:extLst>
                <a:ext uri="{FF2B5EF4-FFF2-40B4-BE49-F238E27FC236}">
                  <a16:creationId xmlns:a16="http://schemas.microsoft.com/office/drawing/2014/main" id="{3CB6F492-DF26-F5DD-2666-C85E4AA56BEC}"/>
                </a:ext>
              </a:extLst>
            </p:cNvPr>
            <p:cNvSpPr/>
            <p:nvPr/>
          </p:nvSpPr>
          <p:spPr bwMode="auto">
            <a:xfrm>
              <a:off x="2873829" y="3171309"/>
              <a:ext cx="17003485" cy="5363091"/>
            </a:xfrm>
            <a:custGeom>
              <a:avLst/>
              <a:gdLst>
                <a:gd name="csX0" fmla="*/ 17003485 w 17003485"/>
                <a:gd name="csY0" fmla="*/ 5363091 h 5363091"/>
                <a:gd name="csX1" fmla="*/ 9427028 w 17003485"/>
                <a:gd name="csY1" fmla="*/ 203262 h 5363091"/>
                <a:gd name="csX2" fmla="*/ 0 w 17003485"/>
                <a:gd name="csY2" fmla="*/ 1531320 h 5363091"/>
              </a:gdLst>
              <a:ahLst/>
              <a:cxnLst>
                <a:cxn ang="0">
                  <a:pos x="csX0" y="csY0"/>
                </a:cxn>
                <a:cxn ang="0">
                  <a:pos x="csX1" y="csY1"/>
                </a:cxn>
                <a:cxn ang="0">
                  <a:pos x="csX2" y="csY2"/>
                </a:cxn>
              </a:cxnLst>
              <a:rect l="l" t="t" r="r" b="b"/>
              <a:pathLst>
                <a:path w="17003485" h="5363091">
                  <a:moveTo>
                    <a:pt x="17003485" y="5363091"/>
                  </a:moveTo>
                  <a:cubicBezTo>
                    <a:pt x="14632213" y="3102490"/>
                    <a:pt x="12260942" y="841890"/>
                    <a:pt x="9427028" y="203262"/>
                  </a:cubicBezTo>
                  <a:cubicBezTo>
                    <a:pt x="6593114" y="-435366"/>
                    <a:pt x="3296557" y="547977"/>
                    <a:pt x="0" y="1531320"/>
                  </a:cubicBezTo>
                </a:path>
              </a:pathLst>
            </a:custGeom>
            <a:no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3" name="Oval 52">
              <a:extLst>
                <a:ext uri="{FF2B5EF4-FFF2-40B4-BE49-F238E27FC236}">
                  <a16:creationId xmlns:a16="http://schemas.microsoft.com/office/drawing/2014/main" id="{DC28E31B-0FC7-9F21-E9E6-7115E51E33E9}"/>
                </a:ext>
              </a:extLst>
            </p:cNvPr>
            <p:cNvSpPr/>
            <p:nvPr/>
          </p:nvSpPr>
          <p:spPr bwMode="auto">
            <a:xfrm>
              <a:off x="2641660" y="4624312"/>
              <a:ext cx="464337" cy="464337"/>
            </a:xfrm>
            <a:prstGeom prst="ellipse">
              <a:avLst/>
            </a:prstGeom>
            <a:solidFill>
              <a:schemeClr val="bg1">
                <a:lumMod val="85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A97A6D05-EA9A-8731-EF96-1C64C07DE4B1}"/>
                  </a:ext>
                </a:extLst>
              </p:cNvPr>
              <p:cNvSpPr txBox="1"/>
              <p:nvPr/>
            </p:nvSpPr>
            <p:spPr>
              <a:xfrm>
                <a:off x="816052" y="2930439"/>
                <a:ext cx="4868111"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latin typeface="Cambria Math" panose="02040503050406030204" pitchFamily="18" charset="0"/>
                        </a:rPr>
                        <m:t>|</m:t>
                      </m:r>
                      <m:d>
                        <m:dPr>
                          <m:begChr m:val=""/>
                          <m:endChr m:val="⟩"/>
                          <m:ctrlPr>
                            <a:rPr lang="en-US" sz="5400" i="1" dirty="0">
                              <a:latin typeface="Cambria Math" panose="02040503050406030204" pitchFamily="18" charset="0"/>
                            </a:rPr>
                          </m:ctrlPr>
                        </m:dPr>
                        <m:e>
                          <m:r>
                            <m:rPr>
                              <m:sty m:val="p"/>
                            </m:rPr>
                            <a:rPr lang="en-US" sz="5400" dirty="0">
                              <a:latin typeface="Cambria Math" panose="02040503050406030204" pitchFamily="18" charset="0"/>
                            </a:rPr>
                            <m:t>A</m:t>
                          </m:r>
                        </m:e>
                      </m:d>
                      <m:r>
                        <a:rPr lang="en-US" sz="5400" b="0" i="1" dirty="0" smtClean="0">
                          <a:latin typeface="Cambria Math" panose="02040503050406030204" pitchFamily="18" charset="0"/>
                        </a:rPr>
                        <m:t>−</m:t>
                      </m:r>
                      <m:r>
                        <a:rPr lang="en-US" sz="5400" b="0" i="1" dirty="0" smtClean="0">
                          <a:latin typeface="Cambria Math" panose="02040503050406030204" pitchFamily="18" charset="0"/>
                        </a:rPr>
                        <m:t>𝑖</m:t>
                      </m:r>
                      <m:r>
                        <a:rPr lang="en-US" sz="6000" i="1" dirty="0">
                          <a:latin typeface="Cambria Math" panose="02040503050406030204" pitchFamily="18" charset="0"/>
                        </a:rPr>
                        <m:t>|</m:t>
                      </m:r>
                      <m:d>
                        <m:dPr>
                          <m:begChr m:val=""/>
                          <m:endChr m:val="⟩"/>
                          <m:ctrlPr>
                            <a:rPr lang="en-US" sz="6000" i="1" dirty="0">
                              <a:latin typeface="Cambria Math" panose="02040503050406030204" pitchFamily="18" charset="0"/>
                            </a:rPr>
                          </m:ctrlPr>
                        </m:dPr>
                        <m:e>
                          <m:r>
                            <m:rPr>
                              <m:sty m:val="p"/>
                            </m:rPr>
                            <a:rPr lang="en-US" sz="6000" b="0" i="0" dirty="0" smtClean="0">
                              <a:latin typeface="Cambria Math" panose="02040503050406030204" pitchFamily="18" charset="0"/>
                            </a:rPr>
                            <m:t>B</m:t>
                          </m:r>
                        </m:e>
                      </m:d>
                    </m:oMath>
                  </m:oMathPara>
                </a14:m>
                <a:endParaRPr lang="en-US"/>
              </a:p>
            </p:txBody>
          </p:sp>
        </mc:Choice>
        <mc:Fallback xmlns="">
          <p:sp>
            <p:nvSpPr>
              <p:cNvPr id="55" name="TextBox 54">
                <a:extLst>
                  <a:ext uri="{FF2B5EF4-FFF2-40B4-BE49-F238E27FC236}">
                    <a16:creationId xmlns:a16="http://schemas.microsoft.com/office/drawing/2014/main" id="{A97A6D05-EA9A-8731-EF96-1C64C07DE4B1}"/>
                  </a:ext>
                </a:extLst>
              </p:cNvPr>
              <p:cNvSpPr txBox="1">
                <a:spLocks noRot="1" noChangeAspect="1" noMove="1" noResize="1" noEditPoints="1" noAdjustHandles="1" noChangeArrowheads="1" noChangeShapeType="1" noTextEdit="1"/>
              </p:cNvSpPr>
              <p:nvPr/>
            </p:nvSpPr>
            <p:spPr>
              <a:xfrm>
                <a:off x="816052" y="2930439"/>
                <a:ext cx="4868111" cy="1015663"/>
              </a:xfrm>
              <a:prstGeom prst="rect">
                <a:avLst/>
              </a:prstGeom>
              <a:blipFill>
                <a:blip r:embed="rId9"/>
                <a:stretch>
                  <a:fillRect t="-145679" r="-1042" b="-230864"/>
                </a:stretch>
              </a:blipFill>
            </p:spPr>
            <p:txBody>
              <a:bodyPr/>
              <a:lstStyle/>
              <a:p>
                <a:r>
                  <a:rPr lang="en-US">
                    <a:noFill/>
                  </a:rPr>
                  <a:t> </a:t>
                </a:r>
              </a:p>
            </p:txBody>
          </p:sp>
        </mc:Fallback>
      </mc:AlternateContent>
      <p:sp>
        <p:nvSpPr>
          <p:cNvPr id="56" name="TextBox 55">
            <a:extLst>
              <a:ext uri="{FF2B5EF4-FFF2-40B4-BE49-F238E27FC236}">
                <a16:creationId xmlns:a16="http://schemas.microsoft.com/office/drawing/2014/main" id="{E2C99EC9-4DD3-1155-7C69-96BB0EB1681D}"/>
              </a:ext>
            </a:extLst>
          </p:cNvPr>
          <p:cNvSpPr txBox="1"/>
          <p:nvPr/>
        </p:nvSpPr>
        <p:spPr>
          <a:xfrm>
            <a:off x="17522661" y="10827969"/>
            <a:ext cx="5476032" cy="181588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Winding number +1</a:t>
            </a:r>
          </a:p>
        </p:txBody>
      </p:sp>
      <p:sp>
        <p:nvSpPr>
          <p:cNvPr id="57" name="TextBox 56">
            <a:extLst>
              <a:ext uri="{FF2B5EF4-FFF2-40B4-BE49-F238E27FC236}">
                <a16:creationId xmlns:a16="http://schemas.microsoft.com/office/drawing/2014/main" id="{9D2883DC-C205-1695-AE3A-A20444EB0A7B}"/>
              </a:ext>
            </a:extLst>
          </p:cNvPr>
          <p:cNvSpPr txBox="1"/>
          <p:nvPr/>
        </p:nvSpPr>
        <p:spPr>
          <a:xfrm>
            <a:off x="492185" y="10827969"/>
            <a:ext cx="5476032" cy="181588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Winding number </a:t>
            </a:r>
          </a:p>
          <a:p>
            <a:r>
              <a:rPr lang="en-US">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3988863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CEFDC-CB96-27AB-748A-1AF4607FDB05}"/>
            </a:ext>
          </a:extLst>
        </p:cNvPr>
        <p:cNvGrpSpPr/>
        <p:nvPr/>
      </p:nvGrpSpPr>
      <p:grpSpPr>
        <a:xfrm>
          <a:off x="0" y="0"/>
          <a:ext cx="0" cy="0"/>
          <a:chOff x="0" y="0"/>
          <a:chExt cx="0" cy="0"/>
        </a:xfrm>
      </p:grpSpPr>
      <p:sp>
        <p:nvSpPr>
          <p:cNvPr id="4" name="Line 3">
            <a:extLst>
              <a:ext uri="{FF2B5EF4-FFF2-40B4-BE49-F238E27FC236}">
                <a16:creationId xmlns:a16="http://schemas.microsoft.com/office/drawing/2014/main" id="{5909681D-828B-9809-3831-0DBAA19C0ED3}"/>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5" name="Line 4">
            <a:extLst>
              <a:ext uri="{FF2B5EF4-FFF2-40B4-BE49-F238E27FC236}">
                <a16:creationId xmlns:a16="http://schemas.microsoft.com/office/drawing/2014/main" id="{BD65479F-8934-6420-5DDE-EB37C30BA416}"/>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6" name="Rectangle 4">
            <a:extLst>
              <a:ext uri="{FF2B5EF4-FFF2-40B4-BE49-F238E27FC236}">
                <a16:creationId xmlns:a16="http://schemas.microsoft.com/office/drawing/2014/main" id="{91F58FB7-E91B-5753-1822-9A4E38551A3D}"/>
              </a:ext>
            </a:extLst>
          </p:cNvPr>
          <p:cNvSpPr>
            <a:spLocks/>
          </p:cNvSpPr>
          <p:nvPr/>
        </p:nvSpPr>
        <p:spPr bwMode="auto">
          <a:xfrm>
            <a:off x="3230201" y="-96775"/>
            <a:ext cx="17262739"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Electron wavefunction in graphene</a:t>
            </a:r>
          </a:p>
        </p:txBody>
      </p:sp>
      <p:pic>
        <p:nvPicPr>
          <p:cNvPr id="40" name="Picture 39">
            <a:extLst>
              <a:ext uri="{FF2B5EF4-FFF2-40B4-BE49-F238E27FC236}">
                <a16:creationId xmlns:a16="http://schemas.microsoft.com/office/drawing/2014/main" id="{A970596F-F075-F30A-33FF-1037995CC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224" y="2190786"/>
            <a:ext cx="12097344" cy="11145238"/>
          </a:xfrm>
          <a:prstGeom prst="rect">
            <a:avLst/>
          </a:prstGeom>
        </p:spPr>
      </p:pic>
    </p:spTree>
    <p:extLst>
      <p:ext uri="{BB962C8B-B14F-4D97-AF65-F5344CB8AC3E}">
        <p14:creationId xmlns:p14="http://schemas.microsoft.com/office/powerpoint/2010/main" val="3015260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3"/>
          <p:cNvSpPr txBox="1">
            <a:spLocks noChangeArrowheads="1"/>
          </p:cNvSpPr>
          <p:nvPr/>
        </p:nvSpPr>
        <p:spPr bwMode="auto">
          <a:xfrm>
            <a:off x="3263900" y="-9526"/>
            <a:ext cx="18288000" cy="846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900" b="1" dirty="0">
                <a:solidFill>
                  <a:srgbClr val="595959"/>
                </a:solidFill>
                <a:latin typeface="Georgia" charset="0"/>
                <a:cs typeface="Georgia" charset="0"/>
              </a:rPr>
              <a:t>Searching for new phases of matter</a:t>
            </a:r>
          </a:p>
        </p:txBody>
      </p:sp>
      <p:sp>
        <p:nvSpPr>
          <p:cNvPr id="25" name="Rectangle 24"/>
          <p:cNvSpPr/>
          <p:nvPr/>
        </p:nvSpPr>
        <p:spPr>
          <a:xfrm>
            <a:off x="3048000" y="914400"/>
            <a:ext cx="18288000" cy="146304"/>
          </a:xfrm>
          <a:prstGeom prst="rect">
            <a:avLst/>
          </a:prstGeom>
          <a:gradFill flip="none" rotWithShape="1">
            <a:gsLst>
              <a:gs pos="50000">
                <a:srgbClr val="66FF66"/>
              </a:gs>
              <a:gs pos="100000">
                <a:srgbClr val="FF6600"/>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900">
              <a:latin typeface="Georgia"/>
              <a:cs typeface="Georgia"/>
            </a:endParaRPr>
          </a:p>
        </p:txBody>
      </p:sp>
      <p:sp>
        <p:nvSpPr>
          <p:cNvPr id="3" name="TextBox 2"/>
          <p:cNvSpPr txBox="1"/>
          <p:nvPr/>
        </p:nvSpPr>
        <p:spPr>
          <a:xfrm>
            <a:off x="3816628" y="1099662"/>
            <a:ext cx="4002156" cy="846386"/>
          </a:xfrm>
          <a:prstGeom prst="rect">
            <a:avLst/>
          </a:prstGeom>
          <a:noFill/>
        </p:spPr>
        <p:txBody>
          <a:bodyPr wrap="square" rtlCol="0">
            <a:spAutoFit/>
          </a:bodyPr>
          <a:lstStyle/>
          <a:p>
            <a:r>
              <a:rPr lang="en-US" sz="4900" dirty="0">
                <a:latin typeface="Times New Roman" charset="0"/>
                <a:ea typeface="Times New Roman" charset="0"/>
                <a:cs typeface="Times New Roman" charset="0"/>
              </a:rPr>
              <a:t>Top down</a:t>
            </a:r>
          </a:p>
        </p:txBody>
      </p:sp>
      <p:pic>
        <p:nvPicPr>
          <p:cNvPr id="2050" name="Picture 2" descr="mage result for periodic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231" y="2286000"/>
            <a:ext cx="5145106" cy="385657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3730347" y="2260138"/>
            <a:ext cx="4445746" cy="3935422"/>
            <a:chOff x="5341173" y="1130069"/>
            <a:chExt cx="2222873" cy="1967711"/>
          </a:xfrm>
        </p:grpSpPr>
        <p:pic>
          <p:nvPicPr>
            <p:cNvPr id="2052" name="Picture 4" descr="mage result for the standard model 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543" y="1251466"/>
              <a:ext cx="1703958" cy="18463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41173" y="1130069"/>
              <a:ext cx="2222873" cy="800219"/>
            </a:xfrm>
            <a:prstGeom prst="rect">
              <a:avLst/>
            </a:prstGeom>
            <a:solidFill>
              <a:srgbClr val="00FFFF"/>
            </a:solidFill>
          </p:spPr>
          <p:txBody>
            <a:bodyPr wrap="square" rtlCol="0">
              <a:spAutoFit/>
            </a:bodyPr>
            <a:lstStyle/>
            <a:p>
              <a:pPr algn="ctr"/>
              <a:r>
                <a:rPr lang="en-US" sz="4900" dirty="0"/>
                <a:t>The Standard Model</a:t>
              </a:r>
            </a:p>
          </p:txBody>
        </p:sp>
      </p:grpSp>
      <p:grpSp>
        <p:nvGrpSpPr>
          <p:cNvPr id="2" name="Group 1">
            <a:extLst>
              <a:ext uri="{FF2B5EF4-FFF2-40B4-BE49-F238E27FC236}">
                <a16:creationId xmlns:a16="http://schemas.microsoft.com/office/drawing/2014/main" id="{37235BE8-7CB2-FDEA-49EA-8900B13EEBC6}"/>
              </a:ext>
            </a:extLst>
          </p:cNvPr>
          <p:cNvGrpSpPr/>
          <p:nvPr/>
        </p:nvGrpSpPr>
        <p:grpSpPr>
          <a:xfrm>
            <a:off x="3921665" y="8134499"/>
            <a:ext cx="13117366" cy="4383291"/>
            <a:chOff x="3921665" y="8134499"/>
            <a:chExt cx="13117366" cy="4383291"/>
          </a:xfrm>
        </p:grpSpPr>
        <p:sp>
          <p:nvSpPr>
            <p:cNvPr id="8" name="TextBox 7"/>
            <p:cNvSpPr txBox="1"/>
            <p:nvPr/>
          </p:nvSpPr>
          <p:spPr>
            <a:xfrm>
              <a:off x="3921665" y="8134499"/>
              <a:ext cx="3631094" cy="846386"/>
            </a:xfrm>
            <a:prstGeom prst="rect">
              <a:avLst/>
            </a:prstGeom>
            <a:noFill/>
          </p:spPr>
          <p:txBody>
            <a:bodyPr wrap="square" rtlCol="0">
              <a:spAutoFit/>
            </a:bodyPr>
            <a:lstStyle/>
            <a:p>
              <a:r>
                <a:rPr lang="en-US" sz="4900" dirty="0">
                  <a:latin typeface="Times New Roman" charset="0"/>
                  <a:ea typeface="Times New Roman" charset="0"/>
                  <a:cs typeface="Times New Roman" charset="0"/>
                </a:rPr>
                <a:t>Emergence</a:t>
              </a:r>
            </a:p>
          </p:txBody>
        </p:sp>
        <p:pic>
          <p:nvPicPr>
            <p:cNvPr id="44" name="Picture 43">
              <a:extLst>
                <a:ext uri="{FF2B5EF4-FFF2-40B4-BE49-F238E27FC236}">
                  <a16:creationId xmlns:a16="http://schemas.microsoft.com/office/drawing/2014/main" id="{2326285A-68A4-9E41-B42F-482F19FB8161}"/>
                </a:ext>
              </a:extLst>
            </p:cNvPr>
            <p:cNvPicPr>
              <a:picLocks noChangeAspect="1"/>
            </p:cNvPicPr>
            <p:nvPr/>
          </p:nvPicPr>
          <p:blipFill rotWithShape="1">
            <a:blip r:embed="rId5"/>
            <a:srcRect l="70156" t="6467" b="16675"/>
            <a:stretch/>
          </p:blipFill>
          <p:spPr>
            <a:xfrm>
              <a:off x="7285430" y="8873162"/>
              <a:ext cx="2726804" cy="3644628"/>
            </a:xfrm>
            <a:prstGeom prst="rect">
              <a:avLst/>
            </a:prstGeom>
          </p:spPr>
        </p:pic>
        <p:pic>
          <p:nvPicPr>
            <p:cNvPr id="45" name="Picture 44">
              <a:extLst>
                <a:ext uri="{FF2B5EF4-FFF2-40B4-BE49-F238E27FC236}">
                  <a16:creationId xmlns:a16="http://schemas.microsoft.com/office/drawing/2014/main" id="{F1163E8A-B278-1444-8C45-15C4AC9B267C}"/>
                </a:ext>
              </a:extLst>
            </p:cNvPr>
            <p:cNvPicPr>
              <a:picLocks noChangeAspect="1"/>
            </p:cNvPicPr>
            <p:nvPr/>
          </p:nvPicPr>
          <p:blipFill rotWithShape="1">
            <a:blip r:embed="rId5"/>
            <a:srcRect t="8556" r="67582"/>
            <a:stretch/>
          </p:blipFill>
          <p:spPr>
            <a:xfrm>
              <a:off x="14940213" y="9138258"/>
              <a:ext cx="2098818" cy="3072600"/>
            </a:xfrm>
            <a:prstGeom prst="rect">
              <a:avLst/>
            </a:prstGeom>
          </p:spPr>
        </p:pic>
        <p:pic>
          <p:nvPicPr>
            <p:cNvPr id="46" name="Picture 45">
              <a:extLst>
                <a:ext uri="{FF2B5EF4-FFF2-40B4-BE49-F238E27FC236}">
                  <a16:creationId xmlns:a16="http://schemas.microsoft.com/office/drawing/2014/main" id="{D0C48E23-CEB7-D548-9E65-FCD294D5BD05}"/>
                </a:ext>
              </a:extLst>
            </p:cNvPr>
            <p:cNvPicPr>
              <a:picLocks noChangeAspect="1"/>
            </p:cNvPicPr>
            <p:nvPr/>
          </p:nvPicPr>
          <p:blipFill rotWithShape="1">
            <a:blip r:embed="rId5"/>
            <a:srcRect l="33884" t="6930" r="31631" b="29765"/>
            <a:stretch/>
          </p:blipFill>
          <p:spPr>
            <a:xfrm>
              <a:off x="10964855" y="8957796"/>
              <a:ext cx="3132806" cy="2984716"/>
            </a:xfrm>
            <a:prstGeom prst="rect">
              <a:avLst/>
            </a:prstGeom>
          </p:spPr>
        </p:pic>
        <p:pic>
          <p:nvPicPr>
            <p:cNvPr id="47" name="Picture 46">
              <a:extLst>
                <a:ext uri="{FF2B5EF4-FFF2-40B4-BE49-F238E27FC236}">
                  <a16:creationId xmlns:a16="http://schemas.microsoft.com/office/drawing/2014/main" id="{2326285A-68A4-9E41-B42F-482F19FB8161}"/>
                </a:ext>
              </a:extLst>
            </p:cNvPr>
            <p:cNvPicPr>
              <a:picLocks noChangeAspect="1"/>
            </p:cNvPicPr>
            <p:nvPr/>
          </p:nvPicPr>
          <p:blipFill rotWithShape="1">
            <a:blip r:embed="rId5"/>
            <a:srcRect l="72639" t="18711" r="23425" b="74909"/>
            <a:stretch/>
          </p:blipFill>
          <p:spPr>
            <a:xfrm rot="1265228">
              <a:off x="10398615" y="8236524"/>
              <a:ext cx="799326" cy="672448"/>
            </a:xfrm>
            <a:prstGeom prst="rect">
              <a:avLst/>
            </a:prstGeom>
          </p:spPr>
        </p:pic>
        <p:sp>
          <p:nvSpPr>
            <p:cNvPr id="9" name="TextBox 8"/>
            <p:cNvSpPr txBox="1"/>
            <p:nvPr/>
          </p:nvSpPr>
          <p:spPr>
            <a:xfrm>
              <a:off x="11076998" y="8252115"/>
              <a:ext cx="1531576" cy="846386"/>
            </a:xfrm>
            <a:prstGeom prst="rect">
              <a:avLst/>
            </a:prstGeom>
            <a:noFill/>
          </p:spPr>
          <p:txBody>
            <a:bodyPr wrap="square" rtlCol="0">
              <a:spAutoFit/>
            </a:bodyPr>
            <a:lstStyle/>
            <a:p>
              <a:r>
                <a:rPr lang="en-US" sz="4900" dirty="0"/>
                <a:t>H</a:t>
              </a:r>
              <a:r>
                <a:rPr lang="en-US" sz="4900" baseline="-25000" dirty="0"/>
                <a:t>2</a:t>
              </a:r>
              <a:r>
                <a:rPr lang="en-US" sz="4900" dirty="0"/>
                <a:t>O</a:t>
              </a:r>
            </a:p>
          </p:txBody>
        </p:sp>
      </p:grpSp>
    </p:spTree>
    <p:extLst>
      <p:ext uri="{BB962C8B-B14F-4D97-AF65-F5344CB8AC3E}">
        <p14:creationId xmlns:p14="http://schemas.microsoft.com/office/powerpoint/2010/main" val="1098433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8D1F-BFB5-A1E2-7987-3EED9BE7F1FA}"/>
            </a:ext>
          </a:extLst>
        </p:cNvPr>
        <p:cNvGrpSpPr/>
        <p:nvPr/>
      </p:nvGrpSpPr>
      <p:grpSpPr>
        <a:xfrm>
          <a:off x="0" y="0"/>
          <a:ext cx="0" cy="0"/>
          <a:chOff x="0" y="0"/>
          <a:chExt cx="0" cy="0"/>
        </a:xfrm>
      </p:grpSpPr>
      <p:sp>
        <p:nvSpPr>
          <p:cNvPr id="59" name="Line 3">
            <a:extLst>
              <a:ext uri="{FF2B5EF4-FFF2-40B4-BE49-F238E27FC236}">
                <a16:creationId xmlns:a16="http://schemas.microsoft.com/office/drawing/2014/main" id="{D57FAD77-4E5D-5E55-046C-F6FC558514E1}"/>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60" name="Line 4">
            <a:extLst>
              <a:ext uri="{FF2B5EF4-FFF2-40B4-BE49-F238E27FC236}">
                <a16:creationId xmlns:a16="http://schemas.microsoft.com/office/drawing/2014/main" id="{4FCF34CF-58FD-99C0-49AA-1FA6A1C035F4}"/>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61" name="Rectangle 4">
            <a:extLst>
              <a:ext uri="{FF2B5EF4-FFF2-40B4-BE49-F238E27FC236}">
                <a16:creationId xmlns:a16="http://schemas.microsoft.com/office/drawing/2014/main" id="{CB23C4EF-ED21-5F94-D552-CA6E651505F8}"/>
              </a:ext>
            </a:extLst>
          </p:cNvPr>
          <p:cNvSpPr>
            <a:spLocks/>
          </p:cNvSpPr>
          <p:nvPr/>
        </p:nvSpPr>
        <p:spPr bwMode="auto">
          <a:xfrm>
            <a:off x="3230201" y="-96775"/>
            <a:ext cx="17262739"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Electron wavefunction in graphene</a:t>
            </a:r>
          </a:p>
        </p:txBody>
      </p:sp>
      <p:pic>
        <p:nvPicPr>
          <p:cNvPr id="62" name="Picture 61">
            <a:extLst>
              <a:ext uri="{FF2B5EF4-FFF2-40B4-BE49-F238E27FC236}">
                <a16:creationId xmlns:a16="http://schemas.microsoft.com/office/drawing/2014/main" id="{8F00B468-17F5-B197-722C-23E7B68C743A}"/>
              </a:ext>
            </a:extLst>
          </p:cNvPr>
          <p:cNvPicPr>
            <a:picLocks noChangeAspect="1"/>
          </p:cNvPicPr>
          <p:nvPr/>
        </p:nvPicPr>
        <p:blipFill rotWithShape="1">
          <a:blip r:embed="rId2"/>
          <a:srcRect l="28632" r="27433"/>
          <a:stretch/>
        </p:blipFill>
        <p:spPr>
          <a:xfrm>
            <a:off x="1303794" y="2503766"/>
            <a:ext cx="2049031" cy="3195547"/>
          </a:xfrm>
          <a:prstGeom prst="rect">
            <a:avLst/>
          </a:prstGeom>
        </p:spPr>
      </p:pic>
      <p:pic>
        <p:nvPicPr>
          <p:cNvPr id="63" name="Picture 62">
            <a:extLst>
              <a:ext uri="{FF2B5EF4-FFF2-40B4-BE49-F238E27FC236}">
                <a16:creationId xmlns:a16="http://schemas.microsoft.com/office/drawing/2014/main" id="{7BB66CE4-FDBB-404D-9005-EB0AC06E894C}"/>
              </a:ext>
            </a:extLst>
          </p:cNvPr>
          <p:cNvPicPr>
            <a:picLocks noChangeAspect="1"/>
          </p:cNvPicPr>
          <p:nvPr/>
        </p:nvPicPr>
        <p:blipFill rotWithShape="1">
          <a:blip r:embed="rId2"/>
          <a:srcRect l="28632" r="27433"/>
          <a:stretch/>
        </p:blipFill>
        <p:spPr>
          <a:xfrm>
            <a:off x="17282206" y="2246513"/>
            <a:ext cx="2049031" cy="3195547"/>
          </a:xfrm>
          <a:prstGeom prst="rect">
            <a:avLst/>
          </a:prstGeom>
        </p:spPr>
      </p:pic>
      <p:sp>
        <p:nvSpPr>
          <p:cNvPr id="64" name="Oval 63">
            <a:extLst>
              <a:ext uri="{FF2B5EF4-FFF2-40B4-BE49-F238E27FC236}">
                <a16:creationId xmlns:a16="http://schemas.microsoft.com/office/drawing/2014/main" id="{33B133A1-1688-332D-A2E0-1BB468EB58D0}"/>
              </a:ext>
            </a:extLst>
          </p:cNvPr>
          <p:cNvSpPr/>
          <p:nvPr/>
        </p:nvSpPr>
        <p:spPr bwMode="auto">
          <a:xfrm>
            <a:off x="17747061" y="4017172"/>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5" name="Oval 64">
            <a:extLst>
              <a:ext uri="{FF2B5EF4-FFF2-40B4-BE49-F238E27FC236}">
                <a16:creationId xmlns:a16="http://schemas.microsoft.com/office/drawing/2014/main" id="{D9DE9C5B-5163-743F-86EA-2256605DB363}"/>
              </a:ext>
            </a:extLst>
          </p:cNvPr>
          <p:cNvSpPr/>
          <p:nvPr/>
        </p:nvSpPr>
        <p:spPr bwMode="auto">
          <a:xfrm>
            <a:off x="17387021" y="4704736"/>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6" name="Oval 65">
            <a:extLst>
              <a:ext uri="{FF2B5EF4-FFF2-40B4-BE49-F238E27FC236}">
                <a16:creationId xmlns:a16="http://schemas.microsoft.com/office/drawing/2014/main" id="{03985246-1F12-8ADD-787D-D2741E8F121B}"/>
              </a:ext>
            </a:extLst>
          </p:cNvPr>
          <p:cNvSpPr/>
          <p:nvPr/>
        </p:nvSpPr>
        <p:spPr bwMode="auto">
          <a:xfrm>
            <a:off x="18136808" y="4675315"/>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7" name="Oval 66">
            <a:extLst>
              <a:ext uri="{FF2B5EF4-FFF2-40B4-BE49-F238E27FC236}">
                <a16:creationId xmlns:a16="http://schemas.microsoft.com/office/drawing/2014/main" id="{4B9F83EE-AEAF-7E4D-B8F2-D9F5414533DA}"/>
              </a:ext>
            </a:extLst>
          </p:cNvPr>
          <p:cNvSpPr/>
          <p:nvPr/>
        </p:nvSpPr>
        <p:spPr bwMode="auto">
          <a:xfrm>
            <a:off x="18539149" y="4017172"/>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8" name="Oval 67">
            <a:extLst>
              <a:ext uri="{FF2B5EF4-FFF2-40B4-BE49-F238E27FC236}">
                <a16:creationId xmlns:a16="http://schemas.microsoft.com/office/drawing/2014/main" id="{370E1807-8979-FF30-73C5-DA9637D349A2}"/>
              </a:ext>
            </a:extLst>
          </p:cNvPr>
          <p:cNvSpPr/>
          <p:nvPr/>
        </p:nvSpPr>
        <p:spPr bwMode="auto">
          <a:xfrm>
            <a:off x="18910902" y="4675315"/>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9" name="Oval 68">
            <a:extLst>
              <a:ext uri="{FF2B5EF4-FFF2-40B4-BE49-F238E27FC236}">
                <a16:creationId xmlns:a16="http://schemas.microsoft.com/office/drawing/2014/main" id="{AD81D0F0-2469-2946-C9CA-7753F3BAC791}"/>
              </a:ext>
            </a:extLst>
          </p:cNvPr>
          <p:cNvSpPr/>
          <p:nvPr/>
        </p:nvSpPr>
        <p:spPr bwMode="auto">
          <a:xfrm>
            <a:off x="17747061" y="2681536"/>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0" name="Oval 69">
            <a:extLst>
              <a:ext uri="{FF2B5EF4-FFF2-40B4-BE49-F238E27FC236}">
                <a16:creationId xmlns:a16="http://schemas.microsoft.com/office/drawing/2014/main" id="{21DE6AC0-D781-87FF-C37E-45BE8025913F}"/>
              </a:ext>
            </a:extLst>
          </p:cNvPr>
          <p:cNvSpPr/>
          <p:nvPr/>
        </p:nvSpPr>
        <p:spPr bwMode="auto">
          <a:xfrm>
            <a:off x="18539149" y="2681536"/>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1" name="Oval 70">
            <a:extLst>
              <a:ext uri="{FF2B5EF4-FFF2-40B4-BE49-F238E27FC236}">
                <a16:creationId xmlns:a16="http://schemas.microsoft.com/office/drawing/2014/main" id="{34EF6908-A0D3-275A-910C-4558314D2195}"/>
              </a:ext>
            </a:extLst>
          </p:cNvPr>
          <p:cNvSpPr/>
          <p:nvPr/>
        </p:nvSpPr>
        <p:spPr bwMode="auto">
          <a:xfrm>
            <a:off x="17387021" y="3359029"/>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2" name="Oval 71">
            <a:extLst>
              <a:ext uri="{FF2B5EF4-FFF2-40B4-BE49-F238E27FC236}">
                <a16:creationId xmlns:a16="http://schemas.microsoft.com/office/drawing/2014/main" id="{DA722B19-4D89-1BBE-E20A-1634149552DC}"/>
              </a:ext>
            </a:extLst>
          </p:cNvPr>
          <p:cNvSpPr/>
          <p:nvPr/>
        </p:nvSpPr>
        <p:spPr bwMode="auto">
          <a:xfrm>
            <a:off x="18136808" y="3329608"/>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3" name="Oval 72">
            <a:extLst>
              <a:ext uri="{FF2B5EF4-FFF2-40B4-BE49-F238E27FC236}">
                <a16:creationId xmlns:a16="http://schemas.microsoft.com/office/drawing/2014/main" id="{160DA5E4-6354-B3E3-7624-1A6FB35CDC04}"/>
              </a:ext>
            </a:extLst>
          </p:cNvPr>
          <p:cNvSpPr/>
          <p:nvPr/>
        </p:nvSpPr>
        <p:spPr bwMode="auto">
          <a:xfrm>
            <a:off x="18910902" y="3329608"/>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74" name="Group 73">
            <a:extLst>
              <a:ext uri="{FF2B5EF4-FFF2-40B4-BE49-F238E27FC236}">
                <a16:creationId xmlns:a16="http://schemas.microsoft.com/office/drawing/2014/main" id="{7C678FF6-4D92-3990-455D-CCFD6D0AB0F0}"/>
              </a:ext>
            </a:extLst>
          </p:cNvPr>
          <p:cNvGrpSpPr/>
          <p:nvPr/>
        </p:nvGrpSpPr>
        <p:grpSpPr>
          <a:xfrm>
            <a:off x="742728" y="6214485"/>
            <a:ext cx="3171161" cy="5906448"/>
            <a:chOff x="3255976" y="6340431"/>
            <a:chExt cx="2049031" cy="3816424"/>
          </a:xfrm>
        </p:grpSpPr>
        <p:cxnSp>
          <p:nvCxnSpPr>
            <p:cNvPr id="75" name="Straight Connector 74">
              <a:extLst>
                <a:ext uri="{FF2B5EF4-FFF2-40B4-BE49-F238E27FC236}">
                  <a16:creationId xmlns:a16="http://schemas.microsoft.com/office/drawing/2014/main" id="{1C3AC443-7817-4705-E36E-31DB4E0DF648}"/>
                </a:ext>
              </a:extLst>
            </p:cNvPr>
            <p:cNvCxnSpPr/>
            <p:nvPr/>
          </p:nvCxnSpPr>
          <p:spPr bwMode="auto">
            <a:xfrm>
              <a:off x="3255976" y="6340431"/>
              <a:ext cx="2049031" cy="3816424"/>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6" name="Straight Connector 75">
              <a:extLst>
                <a:ext uri="{FF2B5EF4-FFF2-40B4-BE49-F238E27FC236}">
                  <a16:creationId xmlns:a16="http://schemas.microsoft.com/office/drawing/2014/main" id="{5EE17887-5AF0-364C-FFBF-64B3FC3C7D25}"/>
                </a:ext>
              </a:extLst>
            </p:cNvPr>
            <p:cNvCxnSpPr>
              <a:cxnSpLocks/>
            </p:cNvCxnSpPr>
            <p:nvPr/>
          </p:nvCxnSpPr>
          <p:spPr bwMode="auto">
            <a:xfrm flipH="1">
              <a:off x="3255976" y="6340431"/>
              <a:ext cx="2049031" cy="3816424"/>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77" name="Right Arrow 76">
            <a:extLst>
              <a:ext uri="{FF2B5EF4-FFF2-40B4-BE49-F238E27FC236}">
                <a16:creationId xmlns:a16="http://schemas.microsoft.com/office/drawing/2014/main" id="{F10012F8-59BB-08D3-8990-6196E887E1A2}"/>
              </a:ext>
            </a:extLst>
          </p:cNvPr>
          <p:cNvSpPr/>
          <p:nvPr/>
        </p:nvSpPr>
        <p:spPr bwMode="auto">
          <a:xfrm>
            <a:off x="5716343" y="3803030"/>
            <a:ext cx="10930654" cy="820353"/>
          </a:xfrm>
          <a:prstGeom prst="rightArrow">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8" name="TextBox 77">
            <a:extLst>
              <a:ext uri="{FF2B5EF4-FFF2-40B4-BE49-F238E27FC236}">
                <a16:creationId xmlns:a16="http://schemas.microsoft.com/office/drawing/2014/main" id="{CDACE971-04E5-5B9B-7C8F-0DA22C48FF12}"/>
              </a:ext>
            </a:extLst>
          </p:cNvPr>
          <p:cNvSpPr txBox="1"/>
          <p:nvPr/>
        </p:nvSpPr>
        <p:spPr>
          <a:xfrm>
            <a:off x="6425542" y="2524423"/>
            <a:ext cx="9586759" cy="1323439"/>
          </a:xfrm>
          <a:prstGeom prst="rect">
            <a:avLst/>
          </a:prstGeom>
          <a:noFill/>
        </p:spPr>
        <p:txBody>
          <a:bodyPr wrap="square">
            <a:spAutoFit/>
          </a:bodyPr>
          <a:lstStyle/>
          <a:p>
            <a:pPr algn="just"/>
            <a:r>
              <a:rPr lang="en-US" sz="4000" b="0" dirty="0">
                <a:latin typeface="Times" pitchFamily="2" charset="0"/>
              </a:rPr>
              <a:t>Breaking the A-B sublattice symmetry, making the two carbon atoms different</a:t>
            </a:r>
            <a:endParaRPr lang="en-US" sz="4000" dirty="0">
              <a:latin typeface="Times" pitchFamily="2" charset="0"/>
            </a:endParaRPr>
          </a:p>
        </p:txBody>
      </p:sp>
      <p:grpSp>
        <p:nvGrpSpPr>
          <p:cNvPr id="79" name="Group 78">
            <a:extLst>
              <a:ext uri="{FF2B5EF4-FFF2-40B4-BE49-F238E27FC236}">
                <a16:creationId xmlns:a16="http://schemas.microsoft.com/office/drawing/2014/main" id="{BE39FB5A-56FC-5B34-D8E1-401B3C687A58}"/>
              </a:ext>
            </a:extLst>
          </p:cNvPr>
          <p:cNvGrpSpPr/>
          <p:nvPr/>
        </p:nvGrpSpPr>
        <p:grpSpPr>
          <a:xfrm>
            <a:off x="20475228" y="1515563"/>
            <a:ext cx="3735235" cy="5039479"/>
            <a:chOff x="16970254" y="1810970"/>
            <a:chExt cx="5780599" cy="7799029"/>
          </a:xfrm>
        </p:grpSpPr>
        <p:grpSp>
          <p:nvGrpSpPr>
            <p:cNvPr id="80" name="Group 79">
              <a:extLst>
                <a:ext uri="{FF2B5EF4-FFF2-40B4-BE49-F238E27FC236}">
                  <a16:creationId xmlns:a16="http://schemas.microsoft.com/office/drawing/2014/main" id="{E9EEAD4E-EEB1-C364-5285-AEF7D4C2F97F}"/>
                </a:ext>
              </a:extLst>
            </p:cNvPr>
            <p:cNvGrpSpPr/>
            <p:nvPr/>
          </p:nvGrpSpPr>
          <p:grpSpPr>
            <a:xfrm>
              <a:off x="16970254" y="1810970"/>
              <a:ext cx="5780599" cy="7799029"/>
              <a:chOff x="5726344" y="2956557"/>
              <a:chExt cx="1934049" cy="2609367"/>
            </a:xfrm>
          </p:grpSpPr>
          <p:sp>
            <p:nvSpPr>
              <p:cNvPr id="96" name="Oval 95">
                <a:extLst>
                  <a:ext uri="{FF2B5EF4-FFF2-40B4-BE49-F238E27FC236}">
                    <a16:creationId xmlns:a16="http://schemas.microsoft.com/office/drawing/2014/main" id="{ED792079-311A-50D4-F815-E900CDDDEDB7}"/>
                  </a:ext>
                </a:extLst>
              </p:cNvPr>
              <p:cNvSpPr/>
              <p:nvPr/>
            </p:nvSpPr>
            <p:spPr>
              <a:xfrm>
                <a:off x="6615092" y="3303515"/>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8B63814E-2B5E-1CA6-83D7-D2FC1BA62A96}"/>
                  </a:ext>
                </a:extLst>
              </p:cNvPr>
              <p:cNvSpPr/>
              <p:nvPr/>
            </p:nvSpPr>
            <p:spPr>
              <a:xfrm>
                <a:off x="6615091" y="5242503"/>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6B24B7A4-190F-1035-DEEC-F382F1BF4D4F}"/>
                  </a:ext>
                </a:extLst>
              </p:cNvPr>
              <p:cNvGrpSpPr/>
              <p:nvPr/>
            </p:nvGrpSpPr>
            <p:grpSpPr>
              <a:xfrm>
                <a:off x="5726344" y="3376306"/>
                <a:ext cx="1934049" cy="1929081"/>
                <a:chOff x="5314701" y="1211575"/>
                <a:chExt cx="1934049" cy="1929081"/>
              </a:xfrm>
            </p:grpSpPr>
            <p:sp>
              <p:nvSpPr>
                <p:cNvPr id="101" name="Oval 100">
                  <a:extLst>
                    <a:ext uri="{FF2B5EF4-FFF2-40B4-BE49-F238E27FC236}">
                      <a16:creationId xmlns:a16="http://schemas.microsoft.com/office/drawing/2014/main" id="{DABC8882-AE02-1162-2F73-D7922DB6D471}"/>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9E6C3095-4ADF-D11E-6A1F-3C8BF97EB0F3}"/>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6261EAB2-EFAA-1A7B-3F18-13C1D5A61213}"/>
                      </a:ext>
                    </a:extLst>
                  </p:cNvPr>
                  <p:cNvSpPr txBox="1"/>
                  <p:nvPr/>
                </p:nvSpPr>
                <p:spPr>
                  <a:xfrm>
                    <a:off x="6164662" y="2956557"/>
                    <a:ext cx="1031443" cy="2537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dirty="0" smtClean="0">
                                  <a:latin typeface="Cambria Math" panose="02040503050406030204" pitchFamily="18" charset="0"/>
                                </a:rPr>
                              </m:ctrlPr>
                            </m:dPr>
                            <m:e>
                              <m:r>
                                <a:rPr lang="en-US" i="1" dirty="0">
                                  <a:latin typeface="Cambria Math" panose="02040503050406030204" pitchFamily="18" charset="0"/>
                                </a:rPr>
                                <m:t>|</m:t>
                              </m:r>
                              <m:r>
                                <m:rPr>
                                  <m:sty m:val="p"/>
                                </m:rPr>
                                <a:rPr lang="en-US" b="0" i="0" dirty="0" smtClean="0">
                                  <a:latin typeface="Cambria Math" panose="02040503050406030204" pitchFamily="18" charset="0"/>
                                </a:rPr>
                                <m:t>A</m:t>
                              </m:r>
                            </m:e>
                          </m:d>
                        </m:oMath>
                      </m:oMathPara>
                    </a14:m>
                    <a:endParaRPr lang="en-US" dirty="0"/>
                  </a:p>
                </p:txBody>
              </p:sp>
            </mc:Choice>
            <mc:Fallback xmlns="">
              <p:sp>
                <p:nvSpPr>
                  <p:cNvPr id="112" name="TextBox 111">
                    <a:extLst>
                      <a:ext uri="{FF2B5EF4-FFF2-40B4-BE49-F238E27FC236}">
                        <a16:creationId xmlns:a16="http://schemas.microsoft.com/office/drawing/2014/main" id="{986938C6-8635-C1F8-4527-03CB597BB55E}"/>
                      </a:ext>
                    </a:extLst>
                  </p:cNvPr>
                  <p:cNvSpPr txBox="1">
                    <a:spLocks noRot="1" noChangeAspect="1" noMove="1" noResize="1" noEditPoints="1" noAdjustHandles="1" noChangeArrowheads="1" noChangeShapeType="1" noTextEdit="1"/>
                  </p:cNvSpPr>
                  <p:nvPr/>
                </p:nvSpPr>
                <p:spPr>
                  <a:xfrm>
                    <a:off x="6164662" y="2956557"/>
                    <a:ext cx="1031443" cy="253725"/>
                  </a:xfrm>
                  <a:prstGeom prst="rect">
                    <a:avLst/>
                  </a:prstGeom>
                  <a:blipFill>
                    <a:blip r:embed="rId5"/>
                    <a:stretch>
                      <a:fillRect l="-9494" t="-277500" r="-20886" b="-5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4D61DDDD-726E-62F2-5936-536EB579FABB}"/>
                      </a:ext>
                    </a:extLst>
                  </p:cNvPr>
                  <p:cNvSpPr txBox="1"/>
                  <p:nvPr/>
                </p:nvSpPr>
                <p:spPr>
                  <a:xfrm>
                    <a:off x="6241470" y="5312199"/>
                    <a:ext cx="1031443" cy="2537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dirty="0" smtClean="0">
                                  <a:latin typeface="Cambria Math" panose="02040503050406030204" pitchFamily="18" charset="0"/>
                                </a:rPr>
                              </m:ctrlPr>
                            </m:dPr>
                            <m:e>
                              <m:r>
                                <a:rPr lang="en-US" i="1" dirty="0">
                                  <a:latin typeface="Cambria Math" panose="02040503050406030204" pitchFamily="18" charset="0"/>
                                </a:rPr>
                                <m:t>|</m:t>
                              </m:r>
                              <m:r>
                                <m:rPr>
                                  <m:sty m:val="p"/>
                                </m:rPr>
                                <a:rPr lang="en-US" b="0" i="0" dirty="0" smtClean="0">
                                  <a:latin typeface="Cambria Math" panose="02040503050406030204" pitchFamily="18" charset="0"/>
                                </a:rPr>
                                <m:t>B</m:t>
                              </m:r>
                            </m:e>
                          </m:d>
                        </m:oMath>
                      </m:oMathPara>
                    </a14:m>
                    <a:endParaRPr lang="en-US" dirty="0"/>
                  </a:p>
                </p:txBody>
              </p:sp>
            </mc:Choice>
            <mc:Fallback xmlns="">
              <p:sp>
                <p:nvSpPr>
                  <p:cNvPr id="113" name="TextBox 112">
                    <a:extLst>
                      <a:ext uri="{FF2B5EF4-FFF2-40B4-BE49-F238E27FC236}">
                        <a16:creationId xmlns:a16="http://schemas.microsoft.com/office/drawing/2014/main" id="{7EAA394E-CE9F-C6B3-9986-73281506B553}"/>
                      </a:ext>
                    </a:extLst>
                  </p:cNvPr>
                  <p:cNvSpPr txBox="1">
                    <a:spLocks noRot="1" noChangeAspect="1" noMove="1" noResize="1" noEditPoints="1" noAdjustHandles="1" noChangeArrowheads="1" noChangeShapeType="1" noTextEdit="1"/>
                  </p:cNvSpPr>
                  <p:nvPr/>
                </p:nvSpPr>
                <p:spPr>
                  <a:xfrm>
                    <a:off x="6241470" y="5312199"/>
                    <a:ext cx="1031443" cy="253725"/>
                  </a:xfrm>
                  <a:prstGeom prst="rect">
                    <a:avLst/>
                  </a:prstGeom>
                  <a:blipFill>
                    <a:blip r:embed="rId6"/>
                    <a:stretch>
                      <a:fillRect l="-10127" t="-275000" r="-20253" b="-520000"/>
                    </a:stretch>
                  </a:blipFill>
                </p:spPr>
                <p:txBody>
                  <a:bodyPr/>
                  <a:lstStyle/>
                  <a:p>
                    <a:r>
                      <a:rPr lang="en-US">
                        <a:noFill/>
                      </a:rPr>
                      <a:t> </a:t>
                    </a:r>
                  </a:p>
                </p:txBody>
              </p:sp>
            </mc:Fallback>
          </mc:AlternateContent>
        </p:grpSp>
        <p:grpSp>
          <p:nvGrpSpPr>
            <p:cNvPr id="81" name="Group 80">
              <a:extLst>
                <a:ext uri="{FF2B5EF4-FFF2-40B4-BE49-F238E27FC236}">
                  <a16:creationId xmlns:a16="http://schemas.microsoft.com/office/drawing/2014/main" id="{CB541F07-7989-E290-D657-5A3509B9625C}"/>
                </a:ext>
              </a:extLst>
            </p:cNvPr>
            <p:cNvGrpSpPr>
              <a:grpSpLocks noChangeAspect="1"/>
            </p:cNvGrpSpPr>
            <p:nvPr/>
          </p:nvGrpSpPr>
          <p:grpSpPr>
            <a:xfrm>
              <a:off x="18189720" y="3049376"/>
              <a:ext cx="4532526" cy="4276595"/>
              <a:chOff x="14523987" y="4386862"/>
              <a:chExt cx="3689345" cy="3481024"/>
            </a:xfrm>
          </p:grpSpPr>
          <p:grpSp>
            <p:nvGrpSpPr>
              <p:cNvPr id="84" name="Group 83">
                <a:extLst>
                  <a:ext uri="{FF2B5EF4-FFF2-40B4-BE49-F238E27FC236}">
                    <a16:creationId xmlns:a16="http://schemas.microsoft.com/office/drawing/2014/main" id="{56B5BCBC-AE24-11D0-D534-F7F0D48A3A83}"/>
                  </a:ext>
                </a:extLst>
              </p:cNvPr>
              <p:cNvGrpSpPr/>
              <p:nvPr/>
            </p:nvGrpSpPr>
            <p:grpSpPr>
              <a:xfrm>
                <a:off x="14523987" y="4386862"/>
                <a:ext cx="3689345" cy="3107073"/>
                <a:chOff x="10981006" y="8298838"/>
                <a:chExt cx="3689345" cy="3107073"/>
              </a:xfrm>
            </p:grpSpPr>
            <p:grpSp>
              <p:nvGrpSpPr>
                <p:cNvPr id="91" name="Group 90">
                  <a:extLst>
                    <a:ext uri="{FF2B5EF4-FFF2-40B4-BE49-F238E27FC236}">
                      <a16:creationId xmlns:a16="http://schemas.microsoft.com/office/drawing/2014/main" id="{34F07D90-CABC-C41F-3C78-94AE787D29C9}"/>
                    </a:ext>
                  </a:extLst>
                </p:cNvPr>
                <p:cNvGrpSpPr/>
                <p:nvPr/>
              </p:nvGrpSpPr>
              <p:grpSpPr>
                <a:xfrm>
                  <a:off x="10981006" y="8298838"/>
                  <a:ext cx="3689345" cy="3107073"/>
                  <a:chOff x="15517510" y="7722774"/>
                  <a:chExt cx="3689345" cy="3107073"/>
                </a:xfrm>
              </p:grpSpPr>
              <p:cxnSp>
                <p:nvCxnSpPr>
                  <p:cNvPr id="93" name="Straight Connector 92">
                    <a:extLst>
                      <a:ext uri="{FF2B5EF4-FFF2-40B4-BE49-F238E27FC236}">
                        <a16:creationId xmlns:a16="http://schemas.microsoft.com/office/drawing/2014/main" id="{B092E3C7-163D-48F9-DD9F-85A05F4BFA63}"/>
                      </a:ext>
                    </a:extLst>
                  </p:cNvPr>
                  <p:cNvCxnSpPr>
                    <a:cxnSpLocks/>
                  </p:cNvCxnSpPr>
                  <p:nvPr/>
                </p:nvCxnSpPr>
                <p:spPr bwMode="auto">
                  <a:xfrm>
                    <a:off x="16883565" y="10163775"/>
                    <a:ext cx="2323290"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4" name="Straight Connector 93">
                    <a:extLst>
                      <a:ext uri="{FF2B5EF4-FFF2-40B4-BE49-F238E27FC236}">
                        <a16:creationId xmlns:a16="http://schemas.microsoft.com/office/drawing/2014/main" id="{0A691E32-F3D9-F250-4940-E4C76A4A7B2F}"/>
                      </a:ext>
                    </a:extLst>
                  </p:cNvPr>
                  <p:cNvCxnSpPr>
                    <a:cxnSpLocks/>
                  </p:cNvCxnSpPr>
                  <p:nvPr/>
                </p:nvCxnSpPr>
                <p:spPr bwMode="auto">
                  <a:xfrm flipH="1">
                    <a:off x="15517510" y="10157951"/>
                    <a:ext cx="1339534" cy="671896"/>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5" name="Straight Connector 94">
                    <a:extLst>
                      <a:ext uri="{FF2B5EF4-FFF2-40B4-BE49-F238E27FC236}">
                        <a16:creationId xmlns:a16="http://schemas.microsoft.com/office/drawing/2014/main" id="{EE6C3C2C-4D8C-0911-5E8D-64E27FE805A8}"/>
                      </a:ext>
                    </a:extLst>
                  </p:cNvPr>
                  <p:cNvCxnSpPr/>
                  <p:nvPr/>
                </p:nvCxnSpPr>
                <p:spPr bwMode="auto">
                  <a:xfrm flipV="1">
                    <a:off x="16857045" y="7722774"/>
                    <a:ext cx="0" cy="242316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92" name="Straight Connector 91">
                  <a:extLst>
                    <a:ext uri="{FF2B5EF4-FFF2-40B4-BE49-F238E27FC236}">
                      <a16:creationId xmlns:a16="http://schemas.microsoft.com/office/drawing/2014/main" id="{284995E0-14E4-5127-A2E3-D13BBDD9851B}"/>
                    </a:ext>
                  </a:extLst>
                </p:cNvPr>
                <p:cNvCxnSpPr>
                  <a:cxnSpLocks noChangeAspect="1"/>
                </p:cNvCxnSpPr>
                <p:nvPr/>
              </p:nvCxnSpPr>
              <p:spPr bwMode="auto">
                <a:xfrm flipV="1">
                  <a:off x="12285665" y="9557913"/>
                  <a:ext cx="981529" cy="1190872"/>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85" name="Group 84">
                <a:extLst>
                  <a:ext uri="{FF2B5EF4-FFF2-40B4-BE49-F238E27FC236}">
                    <a16:creationId xmlns:a16="http://schemas.microsoft.com/office/drawing/2014/main" id="{6D9A5D04-861B-D302-CC86-928FDCFF135C}"/>
                  </a:ext>
                </a:extLst>
              </p:cNvPr>
              <p:cNvGrpSpPr/>
              <p:nvPr/>
            </p:nvGrpSpPr>
            <p:grpSpPr>
              <a:xfrm>
                <a:off x="15789109" y="4902599"/>
                <a:ext cx="1922475" cy="2965287"/>
                <a:chOff x="12276183" y="8946181"/>
                <a:chExt cx="1922475" cy="2965287"/>
              </a:xfrm>
            </p:grpSpPr>
            <p:sp>
              <p:nvSpPr>
                <p:cNvPr id="86" name="Freeform 85">
                  <a:extLst>
                    <a:ext uri="{FF2B5EF4-FFF2-40B4-BE49-F238E27FC236}">
                      <a16:creationId xmlns:a16="http://schemas.microsoft.com/office/drawing/2014/main" id="{259F626B-AA66-2942-F926-AA20E0945A5F}"/>
                    </a:ext>
                  </a:extLst>
                </p:cNvPr>
                <p:cNvSpPr/>
                <p:nvPr/>
              </p:nvSpPr>
              <p:spPr bwMode="auto">
                <a:xfrm>
                  <a:off x="12362948" y="8946181"/>
                  <a:ext cx="925887" cy="572922"/>
                </a:xfrm>
                <a:custGeom>
                  <a:avLst/>
                  <a:gdLst>
                    <a:gd name="connsiteX0" fmla="*/ 0 w 833717"/>
                    <a:gd name="connsiteY0" fmla="*/ 49170 h 560159"/>
                    <a:gd name="connsiteX1" fmla="*/ 457200 w 833717"/>
                    <a:gd name="connsiteY1" fmla="*/ 49170 h 560159"/>
                    <a:gd name="connsiteX2" fmla="*/ 833717 w 833717"/>
                    <a:gd name="connsiteY2" fmla="*/ 560159 h 560159"/>
                  </a:gdLst>
                  <a:ahLst/>
                  <a:cxnLst>
                    <a:cxn ang="0">
                      <a:pos x="connsiteX0" y="connsiteY0"/>
                    </a:cxn>
                    <a:cxn ang="0">
                      <a:pos x="connsiteX1" y="connsiteY1"/>
                    </a:cxn>
                    <a:cxn ang="0">
                      <a:pos x="connsiteX2" y="connsiteY2"/>
                    </a:cxn>
                  </a:cxnLst>
                  <a:rect l="l" t="t" r="r" b="b"/>
                  <a:pathLst>
                    <a:path w="833717" h="560159">
                      <a:moveTo>
                        <a:pt x="0" y="49170"/>
                      </a:moveTo>
                      <a:cubicBezTo>
                        <a:pt x="159123" y="6587"/>
                        <a:pt x="318247" y="-35995"/>
                        <a:pt x="457200" y="49170"/>
                      </a:cubicBezTo>
                      <a:cubicBezTo>
                        <a:pt x="596153" y="134335"/>
                        <a:pt x="833717" y="560159"/>
                        <a:pt x="833717" y="560159"/>
                      </a:cubicBezTo>
                    </a:path>
                  </a:pathLst>
                </a:custGeom>
                <a:noFill/>
                <a:ln w="25400" cap="flat" cmpd="sng" algn="ctr">
                  <a:solidFill>
                    <a:srgbClr val="000000"/>
                  </a:solidFill>
                  <a:prstDash val="dash"/>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957D7347-514A-8BD3-F21A-6794518C22C6}"/>
                        </a:ext>
                      </a:extLst>
                    </p:cNvPr>
                    <p:cNvSpPr/>
                    <p:nvPr/>
                  </p:nvSpPr>
                  <p:spPr>
                    <a:xfrm>
                      <a:off x="12455318" y="9133127"/>
                      <a:ext cx="786817" cy="923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charset="0"/>
                                <a:ea typeface="Cambria Math" charset="0"/>
                                <a:cs typeface="Cambria Math" charset="0"/>
                              </a:rPr>
                              <m:t>𝜃</m:t>
                            </m:r>
                          </m:oMath>
                        </m:oMathPara>
                      </a14:m>
                      <a:endParaRPr lang="en-US" dirty="0"/>
                    </a:p>
                  </p:txBody>
                </p:sp>
              </mc:Choice>
              <mc:Fallback xmlns="">
                <p:sp>
                  <p:nvSpPr>
                    <p:cNvPr id="120" name="Rectangle 119">
                      <a:extLst>
                        <a:ext uri="{FF2B5EF4-FFF2-40B4-BE49-F238E27FC236}">
                          <a16:creationId xmlns:a16="http://schemas.microsoft.com/office/drawing/2014/main" id="{1EFE7C5F-3F41-FA1B-A977-DD60337D6AFB}"/>
                        </a:ext>
                      </a:extLst>
                    </p:cNvPr>
                    <p:cNvSpPr>
                      <a:spLocks noRot="1" noChangeAspect="1" noMove="1" noResize="1" noEditPoints="1" noAdjustHandles="1" noChangeArrowheads="1" noChangeShapeType="1" noTextEdit="1"/>
                    </p:cNvSpPr>
                    <p:nvPr/>
                  </p:nvSpPr>
                  <p:spPr>
                    <a:xfrm>
                      <a:off x="12455318" y="9133127"/>
                      <a:ext cx="786817" cy="923330"/>
                    </a:xfrm>
                    <a:prstGeom prst="rect">
                      <a:avLst/>
                    </a:prstGeom>
                    <a:blipFill>
                      <a:blip r:embed="rId7"/>
                      <a:stretch>
                        <a:fillRect l="-36000" r="-2000" b="-28814"/>
                      </a:stretch>
                    </a:blipFill>
                  </p:spPr>
                  <p:txBody>
                    <a:bodyPr/>
                    <a:lstStyle/>
                    <a:p>
                      <a:r>
                        <a:rPr lang="en-US">
                          <a:noFill/>
                        </a:rPr>
                        <a:t> </a:t>
                      </a:r>
                    </a:p>
                  </p:txBody>
                </p:sp>
              </mc:Fallback>
            </mc:AlternateContent>
            <p:cxnSp>
              <p:nvCxnSpPr>
                <p:cNvPr id="88" name="Straight Connector 87">
                  <a:extLst>
                    <a:ext uri="{FF2B5EF4-FFF2-40B4-BE49-F238E27FC236}">
                      <a16:creationId xmlns:a16="http://schemas.microsoft.com/office/drawing/2014/main" id="{5226A271-E0A5-F3A9-1D14-FC3CDF1D6F19}"/>
                    </a:ext>
                  </a:extLst>
                </p:cNvPr>
                <p:cNvCxnSpPr>
                  <a:cxnSpLocks/>
                </p:cNvCxnSpPr>
                <p:nvPr/>
              </p:nvCxnSpPr>
              <p:spPr bwMode="auto">
                <a:xfrm flipV="1">
                  <a:off x="13417972" y="9704783"/>
                  <a:ext cx="0" cy="1386289"/>
                </a:xfrm>
                <a:prstGeom prst="line">
                  <a:avLst/>
                </a:prstGeom>
                <a:blipFill dpi="0" rotWithShape="0">
                  <a:blip r:embed="rId3"/>
                  <a:srcRect/>
                  <a:tile tx="0" ty="0" sx="100000" sy="100000" flip="none" algn="tl"/>
                </a:blipFill>
                <a:ln w="25400" cap="flat" cmpd="sng" algn="ctr">
                  <a:solidFill>
                    <a:srgbClr val="000000"/>
                  </a:solidFill>
                  <a:prstDash val="dash"/>
                  <a:round/>
                  <a:headEnd type="none" w="med" len="med"/>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9" name="Straight Connector 88">
                  <a:extLst>
                    <a:ext uri="{FF2B5EF4-FFF2-40B4-BE49-F238E27FC236}">
                      <a16:creationId xmlns:a16="http://schemas.microsoft.com/office/drawing/2014/main" id="{E1FE6942-9316-F1A0-BE57-52B319A3EB32}"/>
                    </a:ext>
                  </a:extLst>
                </p:cNvPr>
                <p:cNvCxnSpPr>
                  <a:cxnSpLocks/>
                </p:cNvCxnSpPr>
                <p:nvPr/>
              </p:nvCxnSpPr>
              <p:spPr bwMode="auto">
                <a:xfrm flipH="1" flipV="1">
                  <a:off x="12365029" y="10877271"/>
                  <a:ext cx="1833629" cy="458160"/>
                </a:xfrm>
                <a:prstGeom prst="line">
                  <a:avLst/>
                </a:prstGeom>
                <a:blipFill dpi="0" rotWithShape="0">
                  <a:blip r:embed="rId3"/>
                  <a:srcRect/>
                  <a:tile tx="0" ty="0" sx="100000" sy="100000" flip="none" algn="tl"/>
                </a:blipFill>
                <a:ln w="25400" cap="flat" cmpd="sng" algn="ctr">
                  <a:solidFill>
                    <a:srgbClr val="000000"/>
                  </a:solidFill>
                  <a:prstDash val="dash"/>
                  <a:round/>
                  <a:headEnd type="none" w="med" len="med"/>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283D192F-DDB1-CE35-2BD6-33466325A550}"/>
                        </a:ext>
                      </a:extLst>
                    </p:cNvPr>
                    <p:cNvSpPr/>
                    <p:nvPr/>
                  </p:nvSpPr>
                  <p:spPr>
                    <a:xfrm>
                      <a:off x="12276183" y="10988138"/>
                      <a:ext cx="864788" cy="923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5400" i="1">
                                <a:latin typeface="Cambria Math" charset="0"/>
                                <a:ea typeface="Cambria Math" charset="0"/>
                                <a:cs typeface="Cambria Math" charset="0"/>
                              </a:rPr>
                              <m:t>𝜙</m:t>
                            </m:r>
                          </m:oMath>
                        </m:oMathPara>
                      </a14:m>
                      <a:endParaRPr lang="en-US" dirty="0"/>
                    </a:p>
                  </p:txBody>
                </p:sp>
              </mc:Choice>
              <mc:Fallback xmlns="">
                <p:sp>
                  <p:nvSpPr>
                    <p:cNvPr id="123" name="Rectangle 122">
                      <a:extLst>
                        <a:ext uri="{FF2B5EF4-FFF2-40B4-BE49-F238E27FC236}">
                          <a16:creationId xmlns:a16="http://schemas.microsoft.com/office/drawing/2014/main" id="{B9A25D4B-BD8B-E211-C228-A35A00E972C7}"/>
                        </a:ext>
                      </a:extLst>
                    </p:cNvPr>
                    <p:cNvSpPr>
                      <a:spLocks noRot="1" noChangeAspect="1" noMove="1" noResize="1" noEditPoints="1" noAdjustHandles="1" noChangeArrowheads="1" noChangeShapeType="1" noTextEdit="1"/>
                    </p:cNvSpPr>
                    <p:nvPr/>
                  </p:nvSpPr>
                  <p:spPr>
                    <a:xfrm>
                      <a:off x="12276183" y="10988138"/>
                      <a:ext cx="864788" cy="923330"/>
                    </a:xfrm>
                    <a:prstGeom prst="rect">
                      <a:avLst/>
                    </a:prstGeom>
                    <a:blipFill>
                      <a:blip r:embed="rId8"/>
                      <a:stretch>
                        <a:fillRect l="-43636" r="-14545" b="-55932"/>
                      </a:stretch>
                    </a:blipFill>
                  </p:spPr>
                  <p:txBody>
                    <a:bodyPr/>
                    <a:lstStyle/>
                    <a:p>
                      <a:r>
                        <a:rPr lang="en-US">
                          <a:noFill/>
                        </a:rPr>
                        <a:t> </a:t>
                      </a:r>
                    </a:p>
                  </p:txBody>
                </p:sp>
              </mc:Fallback>
            </mc:AlternateContent>
          </p:grpSp>
        </p:grpSp>
        <p:sp>
          <p:nvSpPr>
            <p:cNvPr id="82" name="Freeform 81">
              <a:extLst>
                <a:ext uri="{FF2B5EF4-FFF2-40B4-BE49-F238E27FC236}">
                  <a16:creationId xmlns:a16="http://schemas.microsoft.com/office/drawing/2014/main" id="{14551EBB-65F3-CD10-08B5-18E5B0C487B2}"/>
                </a:ext>
              </a:extLst>
            </p:cNvPr>
            <p:cNvSpPr/>
            <p:nvPr/>
          </p:nvSpPr>
          <p:spPr bwMode="auto">
            <a:xfrm>
              <a:off x="19186252" y="6395889"/>
              <a:ext cx="1919514" cy="163286"/>
            </a:xfrm>
            <a:custGeom>
              <a:avLst/>
              <a:gdLst>
                <a:gd name="connsiteX0" fmla="*/ 0 w 1919514"/>
                <a:gd name="connsiteY0" fmla="*/ 0 h 163286"/>
                <a:gd name="connsiteX1" fmla="*/ 925285 w 1919514"/>
                <a:gd name="connsiteY1" fmla="*/ 163286 h 163286"/>
                <a:gd name="connsiteX2" fmla="*/ 1919514 w 1919514"/>
                <a:gd name="connsiteY2" fmla="*/ 0 h 163286"/>
              </a:gdLst>
              <a:ahLst/>
              <a:cxnLst>
                <a:cxn ang="0">
                  <a:pos x="connsiteX0" y="connsiteY0"/>
                </a:cxn>
                <a:cxn ang="0">
                  <a:pos x="connsiteX1" y="connsiteY1"/>
                </a:cxn>
                <a:cxn ang="0">
                  <a:pos x="connsiteX2" y="connsiteY2"/>
                </a:cxn>
              </a:cxnLst>
              <a:rect l="l" t="t" r="r" b="b"/>
              <a:pathLst>
                <a:path w="1919514" h="163286">
                  <a:moveTo>
                    <a:pt x="0" y="0"/>
                  </a:moveTo>
                  <a:cubicBezTo>
                    <a:pt x="302683" y="81643"/>
                    <a:pt x="605366" y="163286"/>
                    <a:pt x="925285" y="163286"/>
                  </a:cubicBezTo>
                  <a:cubicBezTo>
                    <a:pt x="1245204" y="163286"/>
                    <a:pt x="1582359" y="81643"/>
                    <a:pt x="1919514" y="0"/>
                  </a:cubicBezTo>
                </a:path>
              </a:pathLst>
            </a:custGeom>
            <a:noFill/>
            <a:ln w="254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3" name="Oval 82">
              <a:extLst>
                <a:ext uri="{FF2B5EF4-FFF2-40B4-BE49-F238E27FC236}">
                  <a16:creationId xmlns:a16="http://schemas.microsoft.com/office/drawing/2014/main" id="{CEEAA92D-A176-03A5-EC29-E39DFCDC305F}"/>
                </a:ext>
              </a:extLst>
            </p:cNvPr>
            <p:cNvSpPr/>
            <p:nvPr/>
          </p:nvSpPr>
          <p:spPr>
            <a:xfrm>
              <a:off x="21002702" y="4390244"/>
              <a:ext cx="228842" cy="2288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3" name="Straight Arrow Connector 102">
            <a:extLst>
              <a:ext uri="{FF2B5EF4-FFF2-40B4-BE49-F238E27FC236}">
                <a16:creationId xmlns:a16="http://schemas.microsoft.com/office/drawing/2014/main" id="{D66AA884-2465-4EB7-E246-5ED402BFFD9A}"/>
              </a:ext>
            </a:extLst>
          </p:cNvPr>
          <p:cNvCxnSpPr>
            <a:cxnSpLocks/>
          </p:cNvCxnSpPr>
          <p:nvPr/>
        </p:nvCxnSpPr>
        <p:spPr bwMode="auto">
          <a:xfrm>
            <a:off x="18262425" y="9347411"/>
            <a:ext cx="0" cy="71693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104" name="Group 103">
            <a:extLst>
              <a:ext uri="{FF2B5EF4-FFF2-40B4-BE49-F238E27FC236}">
                <a16:creationId xmlns:a16="http://schemas.microsoft.com/office/drawing/2014/main" id="{46C132AF-469A-1D67-BAC5-F68C1541BEBA}"/>
              </a:ext>
            </a:extLst>
          </p:cNvPr>
          <p:cNvGrpSpPr/>
          <p:nvPr/>
        </p:nvGrpSpPr>
        <p:grpSpPr>
          <a:xfrm>
            <a:off x="16646997" y="6160942"/>
            <a:ext cx="3299580" cy="6188446"/>
            <a:chOff x="16833319" y="6340272"/>
            <a:chExt cx="2066686" cy="3876122"/>
          </a:xfrm>
        </p:grpSpPr>
        <p:grpSp>
          <p:nvGrpSpPr>
            <p:cNvPr id="105" name="Group 104">
              <a:extLst>
                <a:ext uri="{FF2B5EF4-FFF2-40B4-BE49-F238E27FC236}">
                  <a16:creationId xmlns:a16="http://schemas.microsoft.com/office/drawing/2014/main" id="{F9FA223A-938C-C4B8-3D40-C91E3E4560E3}"/>
                </a:ext>
              </a:extLst>
            </p:cNvPr>
            <p:cNvGrpSpPr/>
            <p:nvPr/>
          </p:nvGrpSpPr>
          <p:grpSpPr>
            <a:xfrm>
              <a:off x="16859094" y="6340272"/>
              <a:ext cx="2040911" cy="1431235"/>
              <a:chOff x="3260035" y="7454348"/>
              <a:chExt cx="2040911" cy="1431235"/>
            </a:xfrm>
          </p:grpSpPr>
          <p:sp>
            <p:nvSpPr>
              <p:cNvPr id="111" name="Freeform 110">
                <a:extLst>
                  <a:ext uri="{FF2B5EF4-FFF2-40B4-BE49-F238E27FC236}">
                    <a16:creationId xmlns:a16="http://schemas.microsoft.com/office/drawing/2014/main" id="{6AC628F7-644B-6FD9-E69C-BBE63B8FD8F5}"/>
                  </a:ext>
                </a:extLst>
              </p:cNvPr>
              <p:cNvSpPr/>
              <p:nvPr/>
            </p:nvSpPr>
            <p:spPr bwMode="auto">
              <a:xfrm>
                <a:off x="3260035" y="7454348"/>
                <a:ext cx="1013791" cy="1431235"/>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2" name="Freeform 111">
                <a:extLst>
                  <a:ext uri="{FF2B5EF4-FFF2-40B4-BE49-F238E27FC236}">
                    <a16:creationId xmlns:a16="http://schemas.microsoft.com/office/drawing/2014/main" id="{253F79FD-0E3B-198C-1F62-8FDD683BCA1B}"/>
                  </a:ext>
                </a:extLst>
              </p:cNvPr>
              <p:cNvSpPr/>
              <p:nvPr/>
            </p:nvSpPr>
            <p:spPr bwMode="auto">
              <a:xfrm flipH="1">
                <a:off x="4285962" y="7454348"/>
                <a:ext cx="1014984" cy="1431235"/>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106" name="Group 105">
              <a:extLst>
                <a:ext uri="{FF2B5EF4-FFF2-40B4-BE49-F238E27FC236}">
                  <a16:creationId xmlns:a16="http://schemas.microsoft.com/office/drawing/2014/main" id="{34D97015-D8AA-2129-CEA2-0986702B013C}"/>
                </a:ext>
              </a:extLst>
            </p:cNvPr>
            <p:cNvGrpSpPr/>
            <p:nvPr/>
          </p:nvGrpSpPr>
          <p:grpSpPr>
            <a:xfrm rot="10800000">
              <a:off x="16833319" y="8785159"/>
              <a:ext cx="2040911" cy="1431235"/>
              <a:chOff x="3260035" y="7454348"/>
              <a:chExt cx="2040911" cy="1431235"/>
            </a:xfrm>
          </p:grpSpPr>
          <p:sp>
            <p:nvSpPr>
              <p:cNvPr id="109" name="Freeform 108">
                <a:extLst>
                  <a:ext uri="{FF2B5EF4-FFF2-40B4-BE49-F238E27FC236}">
                    <a16:creationId xmlns:a16="http://schemas.microsoft.com/office/drawing/2014/main" id="{91F2F35A-BB33-5F35-578B-F34E1336CFE2}"/>
                  </a:ext>
                </a:extLst>
              </p:cNvPr>
              <p:cNvSpPr/>
              <p:nvPr/>
            </p:nvSpPr>
            <p:spPr bwMode="auto">
              <a:xfrm>
                <a:off x="3260035" y="7454348"/>
                <a:ext cx="1013791" cy="1431235"/>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0" name="Freeform 109">
                <a:extLst>
                  <a:ext uri="{FF2B5EF4-FFF2-40B4-BE49-F238E27FC236}">
                    <a16:creationId xmlns:a16="http://schemas.microsoft.com/office/drawing/2014/main" id="{69507C15-60CB-4C28-C080-E5818EDAE317}"/>
                  </a:ext>
                </a:extLst>
              </p:cNvPr>
              <p:cNvSpPr/>
              <p:nvPr/>
            </p:nvSpPr>
            <p:spPr bwMode="auto">
              <a:xfrm flipH="1">
                <a:off x="4285962" y="7454348"/>
                <a:ext cx="1014984" cy="1431235"/>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107" name="Straight Connector 106">
              <a:extLst>
                <a:ext uri="{FF2B5EF4-FFF2-40B4-BE49-F238E27FC236}">
                  <a16:creationId xmlns:a16="http://schemas.microsoft.com/office/drawing/2014/main" id="{E9D2CF18-AA44-38E2-58D4-8EAE7921E1FA}"/>
                </a:ext>
              </a:extLst>
            </p:cNvPr>
            <p:cNvCxnSpPr/>
            <p:nvPr/>
          </p:nvCxnSpPr>
          <p:spPr bwMode="auto">
            <a:xfrm>
              <a:off x="16837335" y="6369693"/>
              <a:ext cx="2049031" cy="3816424"/>
            </a:xfrm>
            <a:prstGeom prst="line">
              <a:avLst/>
            </a:prstGeom>
            <a:blipFill dpi="0" rotWithShape="0">
              <a:blip r:embed="rId3"/>
              <a:srcRect/>
              <a:tile tx="0" ty="0" sx="100000" sy="100000" flip="none" algn="tl"/>
            </a:blipFill>
            <a:ln w="25400" cap="flat" cmpd="sng" algn="ctr">
              <a:solidFill>
                <a:srgbClr val="000000">
                  <a:alpha val="23000"/>
                </a:srgbClr>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8" name="Straight Connector 107">
              <a:extLst>
                <a:ext uri="{FF2B5EF4-FFF2-40B4-BE49-F238E27FC236}">
                  <a16:creationId xmlns:a16="http://schemas.microsoft.com/office/drawing/2014/main" id="{E25C142D-2967-250E-9D16-77E69945ABDA}"/>
                </a:ext>
              </a:extLst>
            </p:cNvPr>
            <p:cNvCxnSpPr>
              <a:cxnSpLocks/>
            </p:cNvCxnSpPr>
            <p:nvPr/>
          </p:nvCxnSpPr>
          <p:spPr bwMode="auto">
            <a:xfrm flipH="1">
              <a:off x="16837335" y="6369693"/>
              <a:ext cx="2049031" cy="3816424"/>
            </a:xfrm>
            <a:prstGeom prst="line">
              <a:avLst/>
            </a:prstGeom>
            <a:blipFill dpi="0" rotWithShape="0">
              <a:blip r:embed="rId3"/>
              <a:srcRect/>
              <a:tile tx="0" ty="0" sx="100000" sy="100000" flip="none" algn="tl"/>
            </a:blipFill>
            <a:ln w="25400" cap="flat" cmpd="sng" algn="ctr">
              <a:solidFill>
                <a:srgbClr val="000000">
                  <a:alpha val="23000"/>
                </a:srgbClr>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13" name="Group 112">
            <a:extLst>
              <a:ext uri="{FF2B5EF4-FFF2-40B4-BE49-F238E27FC236}">
                <a16:creationId xmlns:a16="http://schemas.microsoft.com/office/drawing/2014/main" id="{097F2E09-6128-12D5-725D-C6F9270FC699}"/>
              </a:ext>
            </a:extLst>
          </p:cNvPr>
          <p:cNvGrpSpPr/>
          <p:nvPr/>
        </p:nvGrpSpPr>
        <p:grpSpPr>
          <a:xfrm>
            <a:off x="17157985" y="10257996"/>
            <a:ext cx="2378831" cy="542896"/>
            <a:chOff x="17157985" y="10257996"/>
            <a:chExt cx="2378831" cy="542896"/>
          </a:xfrm>
        </p:grpSpPr>
        <p:cxnSp>
          <p:nvCxnSpPr>
            <p:cNvPr id="114" name="Straight Arrow Connector 113">
              <a:extLst>
                <a:ext uri="{FF2B5EF4-FFF2-40B4-BE49-F238E27FC236}">
                  <a16:creationId xmlns:a16="http://schemas.microsoft.com/office/drawing/2014/main" id="{4701F361-D262-7DCB-F813-037EF7EF8936}"/>
                </a:ext>
              </a:extLst>
            </p:cNvPr>
            <p:cNvCxnSpPr>
              <a:cxnSpLocks/>
            </p:cNvCxnSpPr>
            <p:nvPr/>
          </p:nvCxnSpPr>
          <p:spPr bwMode="auto">
            <a:xfrm flipH="1">
              <a:off x="19001037" y="10291554"/>
              <a:ext cx="535779" cy="509338"/>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5" name="Straight Arrow Connector 114">
              <a:extLst>
                <a:ext uri="{FF2B5EF4-FFF2-40B4-BE49-F238E27FC236}">
                  <a16:creationId xmlns:a16="http://schemas.microsoft.com/office/drawing/2014/main" id="{38B1B2E4-1A35-DF7C-0117-3BFBCF4ED8FA}"/>
                </a:ext>
              </a:extLst>
            </p:cNvPr>
            <p:cNvCxnSpPr>
              <a:cxnSpLocks/>
            </p:cNvCxnSpPr>
            <p:nvPr/>
          </p:nvCxnSpPr>
          <p:spPr bwMode="auto">
            <a:xfrm>
              <a:off x="17157985" y="10257996"/>
              <a:ext cx="409462" cy="526432"/>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16" name="Group 115">
            <a:extLst>
              <a:ext uri="{FF2B5EF4-FFF2-40B4-BE49-F238E27FC236}">
                <a16:creationId xmlns:a16="http://schemas.microsoft.com/office/drawing/2014/main" id="{1F6B7D3C-CEC7-2169-C350-46C52898DC1B}"/>
              </a:ext>
            </a:extLst>
          </p:cNvPr>
          <p:cNvGrpSpPr/>
          <p:nvPr/>
        </p:nvGrpSpPr>
        <p:grpSpPr>
          <a:xfrm>
            <a:off x="16224448" y="11898560"/>
            <a:ext cx="4156612" cy="137741"/>
            <a:chOff x="16224448" y="11898560"/>
            <a:chExt cx="4156612" cy="137741"/>
          </a:xfrm>
        </p:grpSpPr>
        <p:cxnSp>
          <p:nvCxnSpPr>
            <p:cNvPr id="117" name="Straight Arrow Connector 116">
              <a:extLst>
                <a:ext uri="{FF2B5EF4-FFF2-40B4-BE49-F238E27FC236}">
                  <a16:creationId xmlns:a16="http://schemas.microsoft.com/office/drawing/2014/main" id="{52526C40-B4E0-C1BD-F2F4-2E9F7599106E}"/>
                </a:ext>
              </a:extLst>
            </p:cNvPr>
            <p:cNvCxnSpPr>
              <a:cxnSpLocks/>
            </p:cNvCxnSpPr>
            <p:nvPr/>
          </p:nvCxnSpPr>
          <p:spPr bwMode="auto">
            <a:xfrm>
              <a:off x="16224448" y="11898560"/>
              <a:ext cx="602653" cy="137741"/>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8" name="Straight Arrow Connector 117">
              <a:extLst>
                <a:ext uri="{FF2B5EF4-FFF2-40B4-BE49-F238E27FC236}">
                  <a16:creationId xmlns:a16="http://schemas.microsoft.com/office/drawing/2014/main" id="{BA885389-762A-18B1-46E9-DFFE91B70597}"/>
                </a:ext>
              </a:extLst>
            </p:cNvPr>
            <p:cNvCxnSpPr>
              <a:cxnSpLocks/>
            </p:cNvCxnSpPr>
            <p:nvPr/>
          </p:nvCxnSpPr>
          <p:spPr bwMode="auto">
            <a:xfrm flipH="1">
              <a:off x="19772361" y="11898560"/>
              <a:ext cx="608699" cy="137741"/>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31" name="Group 130">
            <a:extLst>
              <a:ext uri="{FF2B5EF4-FFF2-40B4-BE49-F238E27FC236}">
                <a16:creationId xmlns:a16="http://schemas.microsoft.com/office/drawing/2014/main" id="{BB0D9FF2-75A4-8BBD-3CB6-70D981468BB1}"/>
              </a:ext>
            </a:extLst>
          </p:cNvPr>
          <p:cNvGrpSpPr/>
          <p:nvPr/>
        </p:nvGrpSpPr>
        <p:grpSpPr>
          <a:xfrm>
            <a:off x="20381060" y="9615083"/>
            <a:ext cx="4002940" cy="3195774"/>
            <a:chOff x="20381060" y="9615083"/>
            <a:chExt cx="4002940" cy="3195774"/>
          </a:xfrm>
        </p:grpSpPr>
        <p:sp>
          <p:nvSpPr>
            <p:cNvPr id="119" name="TextBox 118">
              <a:extLst>
                <a:ext uri="{FF2B5EF4-FFF2-40B4-BE49-F238E27FC236}">
                  <a16:creationId xmlns:a16="http://schemas.microsoft.com/office/drawing/2014/main" id="{6981257B-2C9A-DD09-46EB-0CF4CEB6FDAC}"/>
                </a:ext>
              </a:extLst>
            </p:cNvPr>
            <p:cNvSpPr txBox="1"/>
            <p:nvPr/>
          </p:nvSpPr>
          <p:spPr>
            <a:xfrm>
              <a:off x="20492940" y="11610528"/>
              <a:ext cx="3891060" cy="1200329"/>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Original in-plane widing</a:t>
              </a:r>
            </a:p>
          </p:txBody>
        </p:sp>
        <p:sp>
          <p:nvSpPr>
            <p:cNvPr id="120" name="TextBox 119">
              <a:extLst>
                <a:ext uri="{FF2B5EF4-FFF2-40B4-BE49-F238E27FC236}">
                  <a16:creationId xmlns:a16="http://schemas.microsoft.com/office/drawing/2014/main" id="{8987C65E-902D-C2ED-BA78-C161AC8FD9D0}"/>
                </a:ext>
              </a:extLst>
            </p:cNvPr>
            <p:cNvSpPr txBox="1"/>
            <p:nvPr/>
          </p:nvSpPr>
          <p:spPr>
            <a:xfrm>
              <a:off x="20381060" y="9615083"/>
              <a:ext cx="3891060"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Out-of-plane</a:t>
              </a:r>
            </a:p>
          </p:txBody>
        </p:sp>
        <p:cxnSp>
          <p:nvCxnSpPr>
            <p:cNvPr id="121" name="Straight Arrow Connector 120">
              <a:extLst>
                <a:ext uri="{FF2B5EF4-FFF2-40B4-BE49-F238E27FC236}">
                  <a16:creationId xmlns:a16="http://schemas.microsoft.com/office/drawing/2014/main" id="{E57B1EB8-8417-7E2C-9004-C739C8929A5E}"/>
                </a:ext>
              </a:extLst>
            </p:cNvPr>
            <p:cNvCxnSpPr>
              <a:cxnSpLocks/>
            </p:cNvCxnSpPr>
            <p:nvPr/>
          </p:nvCxnSpPr>
          <p:spPr bwMode="auto">
            <a:xfrm>
              <a:off x="22191668" y="10291554"/>
              <a:ext cx="0" cy="1318974"/>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22" name="Group 121">
            <a:extLst>
              <a:ext uri="{FF2B5EF4-FFF2-40B4-BE49-F238E27FC236}">
                <a16:creationId xmlns:a16="http://schemas.microsoft.com/office/drawing/2014/main" id="{E714B087-0B96-E863-85ED-B347AAC4CF7D}"/>
              </a:ext>
            </a:extLst>
          </p:cNvPr>
          <p:cNvGrpSpPr/>
          <p:nvPr/>
        </p:nvGrpSpPr>
        <p:grpSpPr>
          <a:xfrm>
            <a:off x="408109" y="9584746"/>
            <a:ext cx="4151043" cy="2221612"/>
            <a:chOff x="408109" y="9584746"/>
            <a:chExt cx="4151043" cy="2221612"/>
          </a:xfrm>
        </p:grpSpPr>
        <p:grpSp>
          <p:nvGrpSpPr>
            <p:cNvPr id="123" name="Group 122">
              <a:extLst>
                <a:ext uri="{FF2B5EF4-FFF2-40B4-BE49-F238E27FC236}">
                  <a16:creationId xmlns:a16="http://schemas.microsoft.com/office/drawing/2014/main" id="{C32F70C7-1A7B-EA90-7B23-47C6D8689F1E}"/>
                </a:ext>
              </a:extLst>
            </p:cNvPr>
            <p:cNvGrpSpPr/>
            <p:nvPr/>
          </p:nvGrpSpPr>
          <p:grpSpPr>
            <a:xfrm>
              <a:off x="408109" y="11806358"/>
              <a:ext cx="4151043" cy="0"/>
              <a:chOff x="16249869" y="12036301"/>
              <a:chExt cx="4151043" cy="0"/>
            </a:xfrm>
          </p:grpSpPr>
          <p:cxnSp>
            <p:nvCxnSpPr>
              <p:cNvPr id="129" name="Straight Arrow Connector 128">
                <a:extLst>
                  <a:ext uri="{FF2B5EF4-FFF2-40B4-BE49-F238E27FC236}">
                    <a16:creationId xmlns:a16="http://schemas.microsoft.com/office/drawing/2014/main" id="{614437BA-B064-1761-9A16-171446B7D55B}"/>
                  </a:ext>
                </a:extLst>
              </p:cNvPr>
              <p:cNvCxnSpPr>
                <a:cxnSpLocks/>
              </p:cNvCxnSpPr>
              <p:nvPr/>
            </p:nvCxnSpPr>
            <p:spPr bwMode="auto">
              <a:xfrm>
                <a:off x="16249869" y="12036301"/>
                <a:ext cx="577232"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0" name="Straight Arrow Connector 129">
                <a:extLst>
                  <a:ext uri="{FF2B5EF4-FFF2-40B4-BE49-F238E27FC236}">
                    <a16:creationId xmlns:a16="http://schemas.microsoft.com/office/drawing/2014/main" id="{95708554-516D-E83B-3643-F31E75C39F42}"/>
                  </a:ext>
                </a:extLst>
              </p:cNvPr>
              <p:cNvCxnSpPr>
                <a:cxnSpLocks/>
              </p:cNvCxnSpPr>
              <p:nvPr/>
            </p:nvCxnSpPr>
            <p:spPr bwMode="auto">
              <a:xfrm flipH="1">
                <a:off x="19772361" y="12036301"/>
                <a:ext cx="628551"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24" name="Group 123">
              <a:extLst>
                <a:ext uri="{FF2B5EF4-FFF2-40B4-BE49-F238E27FC236}">
                  <a16:creationId xmlns:a16="http://schemas.microsoft.com/office/drawing/2014/main" id="{E308A6DE-F828-C5E0-2AE6-D6EF1795D27A}"/>
                </a:ext>
              </a:extLst>
            </p:cNvPr>
            <p:cNvGrpSpPr/>
            <p:nvPr/>
          </p:nvGrpSpPr>
          <p:grpSpPr>
            <a:xfrm>
              <a:off x="985341" y="10546223"/>
              <a:ext cx="2690194" cy="0"/>
              <a:chOff x="16249869" y="12036301"/>
              <a:chExt cx="2690194" cy="0"/>
            </a:xfrm>
          </p:grpSpPr>
          <p:cxnSp>
            <p:nvCxnSpPr>
              <p:cNvPr id="127" name="Straight Arrow Connector 126">
                <a:extLst>
                  <a:ext uri="{FF2B5EF4-FFF2-40B4-BE49-F238E27FC236}">
                    <a16:creationId xmlns:a16="http://schemas.microsoft.com/office/drawing/2014/main" id="{C3E46C55-B8A1-B41B-3C7D-7A8677B8BCE3}"/>
                  </a:ext>
                </a:extLst>
              </p:cNvPr>
              <p:cNvCxnSpPr>
                <a:cxnSpLocks/>
              </p:cNvCxnSpPr>
              <p:nvPr/>
            </p:nvCxnSpPr>
            <p:spPr bwMode="auto">
              <a:xfrm>
                <a:off x="16249869" y="12036301"/>
                <a:ext cx="577232"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8" name="Straight Arrow Connector 127">
                <a:extLst>
                  <a:ext uri="{FF2B5EF4-FFF2-40B4-BE49-F238E27FC236}">
                    <a16:creationId xmlns:a16="http://schemas.microsoft.com/office/drawing/2014/main" id="{8A7C6D97-FF6D-D4DB-67B2-6639DBAC0C84}"/>
                  </a:ext>
                </a:extLst>
              </p:cNvPr>
              <p:cNvCxnSpPr>
                <a:cxnSpLocks/>
              </p:cNvCxnSpPr>
              <p:nvPr/>
            </p:nvCxnSpPr>
            <p:spPr bwMode="auto">
              <a:xfrm flipH="1">
                <a:off x="18311512" y="12036301"/>
                <a:ext cx="628551"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125" name="Straight Arrow Connector 124">
              <a:extLst>
                <a:ext uri="{FF2B5EF4-FFF2-40B4-BE49-F238E27FC236}">
                  <a16:creationId xmlns:a16="http://schemas.microsoft.com/office/drawing/2014/main" id="{78D75E74-A9F9-734A-5B92-2813A3A1322C}"/>
                </a:ext>
              </a:extLst>
            </p:cNvPr>
            <p:cNvCxnSpPr>
              <a:cxnSpLocks/>
            </p:cNvCxnSpPr>
            <p:nvPr/>
          </p:nvCxnSpPr>
          <p:spPr bwMode="auto">
            <a:xfrm>
              <a:off x="1554682" y="9584746"/>
              <a:ext cx="577232"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6" name="Straight Arrow Connector 125">
              <a:extLst>
                <a:ext uri="{FF2B5EF4-FFF2-40B4-BE49-F238E27FC236}">
                  <a16:creationId xmlns:a16="http://schemas.microsoft.com/office/drawing/2014/main" id="{8FB0CD24-0B61-74C3-D52D-DDC8F7686157}"/>
                </a:ext>
              </a:extLst>
            </p:cNvPr>
            <p:cNvCxnSpPr>
              <a:cxnSpLocks/>
            </p:cNvCxnSpPr>
            <p:nvPr/>
          </p:nvCxnSpPr>
          <p:spPr bwMode="auto">
            <a:xfrm flipH="1">
              <a:off x="2601650" y="9584746"/>
              <a:ext cx="628551"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989343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
            <a:extLst>
              <a:ext uri="{FF2B5EF4-FFF2-40B4-BE49-F238E27FC236}">
                <a16:creationId xmlns:a16="http://schemas.microsoft.com/office/drawing/2014/main" id="{41F84184-05D3-9A32-C4D4-896D8855ABC6}"/>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5" name="Line 4">
            <a:extLst>
              <a:ext uri="{FF2B5EF4-FFF2-40B4-BE49-F238E27FC236}">
                <a16:creationId xmlns:a16="http://schemas.microsoft.com/office/drawing/2014/main" id="{1D7BFADB-4EE7-AEF7-78B2-9C1BCBF18727}"/>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6" name="Rectangle 4">
            <a:extLst>
              <a:ext uri="{FF2B5EF4-FFF2-40B4-BE49-F238E27FC236}">
                <a16:creationId xmlns:a16="http://schemas.microsoft.com/office/drawing/2014/main" id="{5D72A366-205B-180A-57E2-9C980FD7D613}"/>
              </a:ext>
            </a:extLst>
          </p:cNvPr>
          <p:cNvSpPr>
            <a:spLocks/>
          </p:cNvSpPr>
          <p:nvPr/>
        </p:nvSpPr>
        <p:spPr bwMode="auto">
          <a:xfrm>
            <a:off x="3230201" y="-96775"/>
            <a:ext cx="17262739"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Electron wavefunction in graphene</a:t>
            </a:r>
          </a:p>
        </p:txBody>
      </p:sp>
      <p:sp>
        <p:nvSpPr>
          <p:cNvPr id="7" name="Hexagon 6">
            <a:extLst>
              <a:ext uri="{FF2B5EF4-FFF2-40B4-BE49-F238E27FC236}">
                <a16:creationId xmlns:a16="http://schemas.microsoft.com/office/drawing/2014/main" id="{73625A8E-ABEF-CC50-0DC2-87D0152FB8A1}"/>
              </a:ext>
            </a:extLst>
          </p:cNvPr>
          <p:cNvSpPr/>
          <p:nvPr/>
        </p:nvSpPr>
        <p:spPr bwMode="auto">
          <a:xfrm>
            <a:off x="10014170" y="7052380"/>
            <a:ext cx="2934330" cy="2529596"/>
          </a:xfrm>
          <a:prstGeom prst="hexagon">
            <a:avLst>
              <a:gd name="adj" fmla="val 29844"/>
              <a:gd name="vf" fmla="val 115470"/>
            </a:avLst>
          </a:prstGeom>
          <a:noFill/>
          <a:ln w="635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732A61F-A80E-07BC-31C5-E78313DC03AE}"/>
                  </a:ext>
                </a:extLst>
              </p:cNvPr>
              <p:cNvSpPr txBox="1"/>
              <p:nvPr/>
            </p:nvSpPr>
            <p:spPr>
              <a:xfrm>
                <a:off x="12999776" y="7861809"/>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8" name="TextBox 7">
                <a:extLst>
                  <a:ext uri="{FF2B5EF4-FFF2-40B4-BE49-F238E27FC236}">
                    <a16:creationId xmlns:a16="http://schemas.microsoft.com/office/drawing/2014/main" id="{3732A61F-A80E-07BC-31C5-E78313DC03AE}"/>
                  </a:ext>
                </a:extLst>
              </p:cNvPr>
              <p:cNvSpPr txBox="1">
                <a:spLocks noRot="1" noChangeAspect="1" noMove="1" noResize="1" noEditPoints="1" noAdjustHandles="1" noChangeArrowheads="1" noChangeShapeType="1" noTextEdit="1"/>
              </p:cNvSpPr>
              <p:nvPr/>
            </p:nvSpPr>
            <p:spPr>
              <a:xfrm>
                <a:off x="12999776" y="7861809"/>
                <a:ext cx="504056" cy="954107"/>
              </a:xfrm>
              <a:prstGeom prst="rect">
                <a:avLst/>
              </a:prstGeom>
              <a:blipFill>
                <a:blip r:embed="rId2"/>
                <a:stretch>
                  <a:fillRect l="-63415" r="-24390" b="-1316"/>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4171C8AB-5741-6051-AF59-2897664BE213}"/>
              </a:ext>
            </a:extLst>
          </p:cNvPr>
          <p:cNvCxnSpPr>
            <a:cxnSpLocks/>
          </p:cNvCxnSpPr>
          <p:nvPr/>
        </p:nvCxnSpPr>
        <p:spPr bwMode="auto">
          <a:xfrm>
            <a:off x="13608280" y="8376850"/>
            <a:ext cx="1719632" cy="105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10" name="Group 9">
            <a:extLst>
              <a:ext uri="{FF2B5EF4-FFF2-40B4-BE49-F238E27FC236}">
                <a16:creationId xmlns:a16="http://schemas.microsoft.com/office/drawing/2014/main" id="{C61A0ABB-1F45-0176-91F3-F8D6A385CD4D}"/>
              </a:ext>
            </a:extLst>
          </p:cNvPr>
          <p:cNvGrpSpPr/>
          <p:nvPr/>
        </p:nvGrpSpPr>
        <p:grpSpPr>
          <a:xfrm>
            <a:off x="15000312" y="5777880"/>
            <a:ext cx="5390924" cy="4272040"/>
            <a:chOff x="18253356" y="4170136"/>
            <a:chExt cx="4008584" cy="3176604"/>
          </a:xfrm>
        </p:grpSpPr>
        <p:grpSp>
          <p:nvGrpSpPr>
            <p:cNvPr id="11" name="Group 10">
              <a:extLst>
                <a:ext uri="{FF2B5EF4-FFF2-40B4-BE49-F238E27FC236}">
                  <a16:creationId xmlns:a16="http://schemas.microsoft.com/office/drawing/2014/main" id="{D0FCFC4B-49F8-FC4E-A2AA-20D7FDDE6DEB}"/>
                </a:ext>
              </a:extLst>
            </p:cNvPr>
            <p:cNvGrpSpPr/>
            <p:nvPr/>
          </p:nvGrpSpPr>
          <p:grpSpPr>
            <a:xfrm>
              <a:off x="18565399" y="4887067"/>
              <a:ext cx="3258429" cy="2285047"/>
              <a:chOff x="20075010" y="9985784"/>
              <a:chExt cx="3258429" cy="2285047"/>
            </a:xfrm>
          </p:grpSpPr>
          <p:sp>
            <p:nvSpPr>
              <p:cNvPr id="22" name="Freeform 21">
                <a:extLst>
                  <a:ext uri="{FF2B5EF4-FFF2-40B4-BE49-F238E27FC236}">
                    <a16:creationId xmlns:a16="http://schemas.microsoft.com/office/drawing/2014/main" id="{F06DAB08-400D-60E2-E2C7-6CF645C985F1}"/>
                  </a:ext>
                </a:extLst>
              </p:cNvPr>
              <p:cNvSpPr/>
              <p:nvPr/>
            </p:nvSpPr>
            <p:spPr bwMode="auto">
              <a:xfrm rot="10800000">
                <a:off x="21714865" y="9985784"/>
                <a:ext cx="1618574"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Freeform 22">
                <a:extLst>
                  <a:ext uri="{FF2B5EF4-FFF2-40B4-BE49-F238E27FC236}">
                    <a16:creationId xmlns:a16="http://schemas.microsoft.com/office/drawing/2014/main" id="{69E03B37-1921-5C45-F62B-F60C64B283FA}"/>
                  </a:ext>
                </a:extLst>
              </p:cNvPr>
              <p:cNvSpPr/>
              <p:nvPr/>
            </p:nvSpPr>
            <p:spPr bwMode="auto">
              <a:xfrm rot="10800000" flipH="1">
                <a:off x="20075010" y="9985784"/>
                <a:ext cx="1620479"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12" name="Straight Arrow Connector 11">
              <a:extLst>
                <a:ext uri="{FF2B5EF4-FFF2-40B4-BE49-F238E27FC236}">
                  <a16:creationId xmlns:a16="http://schemas.microsoft.com/office/drawing/2014/main" id="{C57B50BD-42A0-8C9E-4360-CD5654E4A624}"/>
                </a:ext>
              </a:extLst>
            </p:cNvPr>
            <p:cNvCxnSpPr>
              <a:cxnSpLocks/>
            </p:cNvCxnSpPr>
            <p:nvPr/>
          </p:nvCxnSpPr>
          <p:spPr bwMode="auto">
            <a:xfrm>
              <a:off x="20185878" y="4170136"/>
              <a:ext cx="0" cy="71693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Oval 12">
              <a:extLst>
                <a:ext uri="{FF2B5EF4-FFF2-40B4-BE49-F238E27FC236}">
                  <a16:creationId xmlns:a16="http://schemas.microsoft.com/office/drawing/2014/main" id="{71136341-C783-0C13-2307-112337AE3546}"/>
                </a:ext>
              </a:extLst>
            </p:cNvPr>
            <p:cNvSpPr/>
            <p:nvPr/>
          </p:nvSpPr>
          <p:spPr>
            <a:xfrm>
              <a:off x="19570934" y="5319114"/>
              <a:ext cx="1295300" cy="536693"/>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7F6037B-DC82-9E96-3D32-50F428084389}"/>
                </a:ext>
              </a:extLst>
            </p:cNvPr>
            <p:cNvSpPr/>
            <p:nvPr/>
          </p:nvSpPr>
          <p:spPr>
            <a:xfrm>
              <a:off x="18830588" y="6486288"/>
              <a:ext cx="2783425" cy="860452"/>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633307A8-4839-03D2-B0EE-77260DE278DE}"/>
                </a:ext>
              </a:extLst>
            </p:cNvPr>
            <p:cNvCxnSpPr>
              <a:cxnSpLocks/>
            </p:cNvCxnSpPr>
            <p:nvPr/>
          </p:nvCxnSpPr>
          <p:spPr bwMode="auto">
            <a:xfrm flipH="1">
              <a:off x="20578818" y="4665561"/>
              <a:ext cx="501286" cy="506792"/>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81EF457C-D50C-70E5-F24A-21AB28D24906}"/>
                </a:ext>
              </a:extLst>
            </p:cNvPr>
            <p:cNvCxnSpPr>
              <a:cxnSpLocks/>
            </p:cNvCxnSpPr>
            <p:nvPr/>
          </p:nvCxnSpPr>
          <p:spPr bwMode="auto">
            <a:xfrm>
              <a:off x="19302125" y="4688633"/>
              <a:ext cx="539262" cy="450041"/>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AA3B770D-9F46-A2BF-613E-D4334F073C71}"/>
                </a:ext>
              </a:extLst>
            </p:cNvPr>
            <p:cNvCxnSpPr>
              <a:cxnSpLocks/>
            </p:cNvCxnSpPr>
            <p:nvPr/>
          </p:nvCxnSpPr>
          <p:spPr bwMode="auto">
            <a:xfrm>
              <a:off x="18253356" y="6834384"/>
              <a:ext cx="577232"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A091CBFB-6441-CB7A-903B-671639A17708}"/>
                </a:ext>
              </a:extLst>
            </p:cNvPr>
            <p:cNvCxnSpPr>
              <a:cxnSpLocks/>
            </p:cNvCxnSpPr>
            <p:nvPr/>
          </p:nvCxnSpPr>
          <p:spPr bwMode="auto">
            <a:xfrm flipH="1">
              <a:off x="21633389" y="6834384"/>
              <a:ext cx="628551"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9" name="Oval 18">
              <a:extLst>
                <a:ext uri="{FF2B5EF4-FFF2-40B4-BE49-F238E27FC236}">
                  <a16:creationId xmlns:a16="http://schemas.microsoft.com/office/drawing/2014/main" id="{822DCD8B-061D-DA3C-C35C-182B7519E870}"/>
                </a:ext>
              </a:extLst>
            </p:cNvPr>
            <p:cNvSpPr/>
            <p:nvPr/>
          </p:nvSpPr>
          <p:spPr>
            <a:xfrm>
              <a:off x="19838608" y="5031272"/>
              <a:ext cx="705013" cy="287842"/>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B9450D86-7903-CBD8-0A0B-6475EB9033B1}"/>
                </a:ext>
              </a:extLst>
            </p:cNvPr>
            <p:cNvCxnSpPr>
              <a:cxnSpLocks/>
            </p:cNvCxnSpPr>
            <p:nvPr/>
          </p:nvCxnSpPr>
          <p:spPr bwMode="auto">
            <a:xfrm>
              <a:off x="18827968" y="5505777"/>
              <a:ext cx="712135" cy="93197"/>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a:extLst>
                <a:ext uri="{FF2B5EF4-FFF2-40B4-BE49-F238E27FC236}">
                  <a16:creationId xmlns:a16="http://schemas.microsoft.com/office/drawing/2014/main" id="{63014831-ED4A-EC61-6988-0F19F350EE62}"/>
                </a:ext>
              </a:extLst>
            </p:cNvPr>
            <p:cNvCxnSpPr>
              <a:cxnSpLocks/>
            </p:cNvCxnSpPr>
            <p:nvPr/>
          </p:nvCxnSpPr>
          <p:spPr bwMode="auto">
            <a:xfrm flipH="1">
              <a:off x="20887785" y="5461025"/>
              <a:ext cx="670010" cy="123077"/>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705BDC5-3D99-1052-C4AB-5291A2226490}"/>
                  </a:ext>
                </a:extLst>
              </p:cNvPr>
              <p:cNvSpPr txBox="1"/>
              <p:nvPr/>
            </p:nvSpPr>
            <p:spPr>
              <a:xfrm>
                <a:off x="9605448" y="7893707"/>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24" name="TextBox 23">
                <a:extLst>
                  <a:ext uri="{FF2B5EF4-FFF2-40B4-BE49-F238E27FC236}">
                    <a16:creationId xmlns:a16="http://schemas.microsoft.com/office/drawing/2014/main" id="{2705BDC5-3D99-1052-C4AB-5291A2226490}"/>
                  </a:ext>
                </a:extLst>
              </p:cNvPr>
              <p:cNvSpPr txBox="1">
                <a:spLocks noRot="1" noChangeAspect="1" noMove="1" noResize="1" noEditPoints="1" noAdjustHandles="1" noChangeArrowheads="1" noChangeShapeType="1" noTextEdit="1"/>
              </p:cNvSpPr>
              <p:nvPr/>
            </p:nvSpPr>
            <p:spPr>
              <a:xfrm>
                <a:off x="9605448" y="7893707"/>
                <a:ext cx="504056" cy="954107"/>
              </a:xfrm>
              <a:prstGeom prst="rect">
                <a:avLst/>
              </a:prstGeom>
              <a:blipFill>
                <a:blip r:embed="rId4"/>
                <a:stretch>
                  <a:fillRect l="-90000" r="-55000" b="-5263"/>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BF69310C-F82E-F04E-9A14-EA6DD2D35268}"/>
              </a:ext>
            </a:extLst>
          </p:cNvPr>
          <p:cNvGrpSpPr/>
          <p:nvPr/>
        </p:nvGrpSpPr>
        <p:grpSpPr>
          <a:xfrm>
            <a:off x="3567182" y="5760071"/>
            <a:ext cx="5813682" cy="4272040"/>
            <a:chOff x="3567182" y="5760071"/>
            <a:chExt cx="5813682" cy="4272040"/>
          </a:xfrm>
        </p:grpSpPr>
        <p:cxnSp>
          <p:nvCxnSpPr>
            <p:cNvPr id="27" name="Straight Arrow Connector 26">
              <a:extLst>
                <a:ext uri="{FF2B5EF4-FFF2-40B4-BE49-F238E27FC236}">
                  <a16:creationId xmlns:a16="http://schemas.microsoft.com/office/drawing/2014/main" id="{7501AED4-8E06-9D02-BD08-0294D4A31151}"/>
                </a:ext>
              </a:extLst>
            </p:cNvPr>
            <p:cNvCxnSpPr>
              <a:cxnSpLocks/>
            </p:cNvCxnSpPr>
            <p:nvPr/>
          </p:nvCxnSpPr>
          <p:spPr bwMode="auto">
            <a:xfrm>
              <a:off x="7661232" y="8382286"/>
              <a:ext cx="1719632" cy="105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8" name="Group 27">
              <a:extLst>
                <a:ext uri="{FF2B5EF4-FFF2-40B4-BE49-F238E27FC236}">
                  <a16:creationId xmlns:a16="http://schemas.microsoft.com/office/drawing/2014/main" id="{14E85191-D272-EDB9-D3A2-80DA990EA0FB}"/>
                </a:ext>
              </a:extLst>
            </p:cNvPr>
            <p:cNvGrpSpPr/>
            <p:nvPr/>
          </p:nvGrpSpPr>
          <p:grpSpPr>
            <a:xfrm>
              <a:off x="3567182" y="5760071"/>
              <a:ext cx="4382082" cy="4272040"/>
              <a:chOff x="18565399" y="4170136"/>
              <a:chExt cx="3258429" cy="3176604"/>
            </a:xfrm>
          </p:grpSpPr>
          <p:grpSp>
            <p:nvGrpSpPr>
              <p:cNvPr id="30" name="Group 29">
                <a:extLst>
                  <a:ext uri="{FF2B5EF4-FFF2-40B4-BE49-F238E27FC236}">
                    <a16:creationId xmlns:a16="http://schemas.microsoft.com/office/drawing/2014/main" id="{81E981BA-68FC-9496-1C7A-6C49D591D617}"/>
                  </a:ext>
                </a:extLst>
              </p:cNvPr>
              <p:cNvGrpSpPr/>
              <p:nvPr/>
            </p:nvGrpSpPr>
            <p:grpSpPr>
              <a:xfrm>
                <a:off x="18565399" y="4887067"/>
                <a:ext cx="3258429" cy="2285047"/>
                <a:chOff x="20075010" y="9985784"/>
                <a:chExt cx="3258429" cy="2285047"/>
              </a:xfrm>
            </p:grpSpPr>
            <p:sp>
              <p:nvSpPr>
                <p:cNvPr id="41" name="Freeform 40">
                  <a:extLst>
                    <a:ext uri="{FF2B5EF4-FFF2-40B4-BE49-F238E27FC236}">
                      <a16:creationId xmlns:a16="http://schemas.microsoft.com/office/drawing/2014/main" id="{27CE4FA5-A7B6-7434-6E4A-A5F59EDC70FF}"/>
                    </a:ext>
                  </a:extLst>
                </p:cNvPr>
                <p:cNvSpPr/>
                <p:nvPr/>
              </p:nvSpPr>
              <p:spPr bwMode="auto">
                <a:xfrm rot="10800000">
                  <a:off x="21714865" y="9985784"/>
                  <a:ext cx="1618574"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2" name="Freeform 41">
                  <a:extLst>
                    <a:ext uri="{FF2B5EF4-FFF2-40B4-BE49-F238E27FC236}">
                      <a16:creationId xmlns:a16="http://schemas.microsoft.com/office/drawing/2014/main" id="{9BD7A9B3-7234-0C6C-1372-08417B63858D}"/>
                    </a:ext>
                  </a:extLst>
                </p:cNvPr>
                <p:cNvSpPr/>
                <p:nvPr/>
              </p:nvSpPr>
              <p:spPr bwMode="auto">
                <a:xfrm rot="10800000" flipH="1">
                  <a:off x="20075010" y="9985784"/>
                  <a:ext cx="1620479"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31" name="Straight Arrow Connector 30">
                <a:extLst>
                  <a:ext uri="{FF2B5EF4-FFF2-40B4-BE49-F238E27FC236}">
                    <a16:creationId xmlns:a16="http://schemas.microsoft.com/office/drawing/2014/main" id="{AEA7B288-26F5-75ED-69D4-571B89E1C75C}"/>
                  </a:ext>
                </a:extLst>
              </p:cNvPr>
              <p:cNvCxnSpPr>
                <a:cxnSpLocks/>
              </p:cNvCxnSpPr>
              <p:nvPr/>
            </p:nvCxnSpPr>
            <p:spPr bwMode="auto">
              <a:xfrm>
                <a:off x="20185878" y="4170136"/>
                <a:ext cx="0" cy="71693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2" name="Oval 31">
                <a:extLst>
                  <a:ext uri="{FF2B5EF4-FFF2-40B4-BE49-F238E27FC236}">
                    <a16:creationId xmlns:a16="http://schemas.microsoft.com/office/drawing/2014/main" id="{17BCDBE5-D909-2103-0788-A32C09A6B761}"/>
                  </a:ext>
                </a:extLst>
              </p:cNvPr>
              <p:cNvSpPr/>
              <p:nvPr/>
            </p:nvSpPr>
            <p:spPr>
              <a:xfrm>
                <a:off x="19570934" y="5319114"/>
                <a:ext cx="1295300" cy="536693"/>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40E1EFE-7525-CEF9-BA82-EE5E951860E3}"/>
                  </a:ext>
                </a:extLst>
              </p:cNvPr>
              <p:cNvSpPr/>
              <p:nvPr/>
            </p:nvSpPr>
            <p:spPr>
              <a:xfrm>
                <a:off x="18830588" y="6486288"/>
                <a:ext cx="2783425" cy="860452"/>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Arrow Connector 33">
                <a:extLst>
                  <a:ext uri="{FF2B5EF4-FFF2-40B4-BE49-F238E27FC236}">
                    <a16:creationId xmlns:a16="http://schemas.microsoft.com/office/drawing/2014/main" id="{46ED7466-4396-8CEE-9D20-44E855C7E787}"/>
                  </a:ext>
                </a:extLst>
              </p:cNvPr>
              <p:cNvCxnSpPr>
                <a:cxnSpLocks/>
              </p:cNvCxnSpPr>
              <p:nvPr/>
            </p:nvCxnSpPr>
            <p:spPr bwMode="auto">
              <a:xfrm flipH="1">
                <a:off x="19666630" y="4631881"/>
                <a:ext cx="501286" cy="506792"/>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Arrow Connector 34">
                <a:extLst>
                  <a:ext uri="{FF2B5EF4-FFF2-40B4-BE49-F238E27FC236}">
                    <a16:creationId xmlns:a16="http://schemas.microsoft.com/office/drawing/2014/main" id="{9D537213-3542-CA9D-9FE7-45279EB18515}"/>
                  </a:ext>
                </a:extLst>
              </p:cNvPr>
              <p:cNvCxnSpPr>
                <a:cxnSpLocks/>
              </p:cNvCxnSpPr>
              <p:nvPr/>
            </p:nvCxnSpPr>
            <p:spPr bwMode="auto">
              <a:xfrm>
                <a:off x="20195643" y="4642443"/>
                <a:ext cx="539262" cy="450041"/>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Arrow Connector 35">
                <a:extLst>
                  <a:ext uri="{FF2B5EF4-FFF2-40B4-BE49-F238E27FC236}">
                    <a16:creationId xmlns:a16="http://schemas.microsoft.com/office/drawing/2014/main" id="{149AD62E-20D6-DA84-C2AD-3184835BD34D}"/>
                  </a:ext>
                </a:extLst>
              </p:cNvPr>
              <p:cNvCxnSpPr>
                <a:cxnSpLocks/>
              </p:cNvCxnSpPr>
              <p:nvPr/>
            </p:nvCxnSpPr>
            <p:spPr bwMode="auto">
              <a:xfrm>
                <a:off x="20941341" y="6941249"/>
                <a:ext cx="577232"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Arrow Connector 36">
                <a:extLst>
                  <a:ext uri="{FF2B5EF4-FFF2-40B4-BE49-F238E27FC236}">
                    <a16:creationId xmlns:a16="http://schemas.microsoft.com/office/drawing/2014/main" id="{6D286767-5A88-7139-C2C5-9F665DE49D2B}"/>
                  </a:ext>
                </a:extLst>
              </p:cNvPr>
              <p:cNvCxnSpPr>
                <a:cxnSpLocks/>
              </p:cNvCxnSpPr>
              <p:nvPr/>
            </p:nvCxnSpPr>
            <p:spPr bwMode="auto">
              <a:xfrm flipH="1">
                <a:off x="18937913" y="6908081"/>
                <a:ext cx="628551"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8" name="Oval 37">
                <a:extLst>
                  <a:ext uri="{FF2B5EF4-FFF2-40B4-BE49-F238E27FC236}">
                    <a16:creationId xmlns:a16="http://schemas.microsoft.com/office/drawing/2014/main" id="{95E7A1BF-5473-197B-2675-F8CFFB20C959}"/>
                  </a:ext>
                </a:extLst>
              </p:cNvPr>
              <p:cNvSpPr/>
              <p:nvPr/>
            </p:nvSpPr>
            <p:spPr>
              <a:xfrm>
                <a:off x="19838608" y="5031272"/>
                <a:ext cx="705013" cy="287842"/>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Arrow Connector 38">
                <a:extLst>
                  <a:ext uri="{FF2B5EF4-FFF2-40B4-BE49-F238E27FC236}">
                    <a16:creationId xmlns:a16="http://schemas.microsoft.com/office/drawing/2014/main" id="{D7B71C29-70B3-1D06-F67C-52A25284E911}"/>
                  </a:ext>
                </a:extLst>
              </p:cNvPr>
              <p:cNvCxnSpPr>
                <a:cxnSpLocks/>
              </p:cNvCxnSpPr>
              <p:nvPr/>
            </p:nvCxnSpPr>
            <p:spPr bwMode="auto">
              <a:xfrm>
                <a:off x="20229206" y="5530191"/>
                <a:ext cx="712135" cy="93197"/>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Arrow Connector 39">
                <a:extLst>
                  <a:ext uri="{FF2B5EF4-FFF2-40B4-BE49-F238E27FC236}">
                    <a16:creationId xmlns:a16="http://schemas.microsoft.com/office/drawing/2014/main" id="{4A45C0AB-8F18-4535-7167-96E2A8DC94D3}"/>
                  </a:ext>
                </a:extLst>
              </p:cNvPr>
              <p:cNvCxnSpPr>
                <a:cxnSpLocks/>
              </p:cNvCxnSpPr>
              <p:nvPr/>
            </p:nvCxnSpPr>
            <p:spPr bwMode="auto">
              <a:xfrm flipH="1">
                <a:off x="19525555" y="5475898"/>
                <a:ext cx="670010" cy="123077"/>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pic>
        <p:nvPicPr>
          <p:cNvPr id="43" name="Picture 42">
            <a:extLst>
              <a:ext uri="{FF2B5EF4-FFF2-40B4-BE49-F238E27FC236}">
                <a16:creationId xmlns:a16="http://schemas.microsoft.com/office/drawing/2014/main" id="{8C633A82-D336-16C3-3444-D129BECD8062}"/>
              </a:ext>
            </a:extLst>
          </p:cNvPr>
          <p:cNvPicPr>
            <a:picLocks noChangeAspect="1"/>
          </p:cNvPicPr>
          <p:nvPr/>
        </p:nvPicPr>
        <p:blipFill rotWithShape="1">
          <a:blip r:embed="rId5"/>
          <a:srcRect l="28632" r="27433"/>
          <a:stretch/>
        </p:blipFill>
        <p:spPr>
          <a:xfrm>
            <a:off x="10463808" y="2323920"/>
            <a:ext cx="2049031" cy="3195547"/>
          </a:xfrm>
          <a:prstGeom prst="rect">
            <a:avLst/>
          </a:prstGeom>
        </p:spPr>
      </p:pic>
      <p:sp>
        <p:nvSpPr>
          <p:cNvPr id="44" name="Oval 43">
            <a:extLst>
              <a:ext uri="{FF2B5EF4-FFF2-40B4-BE49-F238E27FC236}">
                <a16:creationId xmlns:a16="http://schemas.microsoft.com/office/drawing/2014/main" id="{F52BA5C7-40C0-14D7-DC85-BE92792ECBCF}"/>
              </a:ext>
            </a:extLst>
          </p:cNvPr>
          <p:cNvSpPr/>
          <p:nvPr/>
        </p:nvSpPr>
        <p:spPr bwMode="auto">
          <a:xfrm>
            <a:off x="10895856" y="4146392"/>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5" name="Oval 44">
            <a:extLst>
              <a:ext uri="{FF2B5EF4-FFF2-40B4-BE49-F238E27FC236}">
                <a16:creationId xmlns:a16="http://schemas.microsoft.com/office/drawing/2014/main" id="{C0E985EE-780C-4035-AC98-8D74B99507A5}"/>
              </a:ext>
            </a:extLst>
          </p:cNvPr>
          <p:cNvSpPr/>
          <p:nvPr/>
        </p:nvSpPr>
        <p:spPr bwMode="auto">
          <a:xfrm>
            <a:off x="10535816" y="4833956"/>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6" name="Oval 45">
            <a:extLst>
              <a:ext uri="{FF2B5EF4-FFF2-40B4-BE49-F238E27FC236}">
                <a16:creationId xmlns:a16="http://schemas.microsoft.com/office/drawing/2014/main" id="{A6C358F9-88AA-AA6A-931E-8EB4B53338BA}"/>
              </a:ext>
            </a:extLst>
          </p:cNvPr>
          <p:cNvSpPr/>
          <p:nvPr/>
        </p:nvSpPr>
        <p:spPr bwMode="auto">
          <a:xfrm>
            <a:off x="11285603" y="4804535"/>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7" name="Oval 46">
            <a:extLst>
              <a:ext uri="{FF2B5EF4-FFF2-40B4-BE49-F238E27FC236}">
                <a16:creationId xmlns:a16="http://schemas.microsoft.com/office/drawing/2014/main" id="{D50758BD-2A97-9EC5-6EA5-D77A8F888927}"/>
              </a:ext>
            </a:extLst>
          </p:cNvPr>
          <p:cNvSpPr/>
          <p:nvPr/>
        </p:nvSpPr>
        <p:spPr bwMode="auto">
          <a:xfrm>
            <a:off x="11687944" y="4146392"/>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8" name="Oval 47">
            <a:extLst>
              <a:ext uri="{FF2B5EF4-FFF2-40B4-BE49-F238E27FC236}">
                <a16:creationId xmlns:a16="http://schemas.microsoft.com/office/drawing/2014/main" id="{17FE0094-29DB-3CE3-4F6F-067AE4C4E364}"/>
              </a:ext>
            </a:extLst>
          </p:cNvPr>
          <p:cNvSpPr/>
          <p:nvPr/>
        </p:nvSpPr>
        <p:spPr bwMode="auto">
          <a:xfrm>
            <a:off x="12059697" y="4804535"/>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9" name="Oval 48">
            <a:extLst>
              <a:ext uri="{FF2B5EF4-FFF2-40B4-BE49-F238E27FC236}">
                <a16:creationId xmlns:a16="http://schemas.microsoft.com/office/drawing/2014/main" id="{C58074B5-D7A2-CAF4-C623-4DA60950B5DF}"/>
              </a:ext>
            </a:extLst>
          </p:cNvPr>
          <p:cNvSpPr/>
          <p:nvPr/>
        </p:nvSpPr>
        <p:spPr bwMode="auto">
          <a:xfrm>
            <a:off x="10895856" y="2810756"/>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0" name="Oval 49">
            <a:extLst>
              <a:ext uri="{FF2B5EF4-FFF2-40B4-BE49-F238E27FC236}">
                <a16:creationId xmlns:a16="http://schemas.microsoft.com/office/drawing/2014/main" id="{AABAC940-BF74-1A1A-9838-DCBA0AA47BB2}"/>
              </a:ext>
            </a:extLst>
          </p:cNvPr>
          <p:cNvSpPr/>
          <p:nvPr/>
        </p:nvSpPr>
        <p:spPr bwMode="auto">
          <a:xfrm>
            <a:off x="11687944" y="2810756"/>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1" name="Oval 50">
            <a:extLst>
              <a:ext uri="{FF2B5EF4-FFF2-40B4-BE49-F238E27FC236}">
                <a16:creationId xmlns:a16="http://schemas.microsoft.com/office/drawing/2014/main" id="{8B333C00-830A-E403-B218-827F1470E722}"/>
              </a:ext>
            </a:extLst>
          </p:cNvPr>
          <p:cNvSpPr/>
          <p:nvPr/>
        </p:nvSpPr>
        <p:spPr bwMode="auto">
          <a:xfrm>
            <a:off x="10535816" y="3488249"/>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2" name="Oval 51">
            <a:extLst>
              <a:ext uri="{FF2B5EF4-FFF2-40B4-BE49-F238E27FC236}">
                <a16:creationId xmlns:a16="http://schemas.microsoft.com/office/drawing/2014/main" id="{D29659C8-3EED-899B-D268-C2D8568CB2E8}"/>
              </a:ext>
            </a:extLst>
          </p:cNvPr>
          <p:cNvSpPr/>
          <p:nvPr/>
        </p:nvSpPr>
        <p:spPr bwMode="auto">
          <a:xfrm>
            <a:off x="11285603" y="3458828"/>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3" name="Oval 52">
            <a:extLst>
              <a:ext uri="{FF2B5EF4-FFF2-40B4-BE49-F238E27FC236}">
                <a16:creationId xmlns:a16="http://schemas.microsoft.com/office/drawing/2014/main" id="{71D085FA-36B5-EFC2-EC13-F6DDBFE85886}"/>
              </a:ext>
            </a:extLst>
          </p:cNvPr>
          <p:cNvSpPr/>
          <p:nvPr/>
        </p:nvSpPr>
        <p:spPr bwMode="auto">
          <a:xfrm>
            <a:off x="12059697" y="3458828"/>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5488862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3">
            <a:extLst>
              <a:ext uri="{FF2B5EF4-FFF2-40B4-BE49-F238E27FC236}">
                <a16:creationId xmlns:a16="http://schemas.microsoft.com/office/drawing/2014/main" id="{DCB38C2B-AC0C-F76E-7D0F-C69E35A5B861}"/>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3" name="Line 4">
            <a:extLst>
              <a:ext uri="{FF2B5EF4-FFF2-40B4-BE49-F238E27FC236}">
                <a16:creationId xmlns:a16="http://schemas.microsoft.com/office/drawing/2014/main" id="{BECFCECD-FD33-B789-5F00-8CFBA4E769F9}"/>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4" name="Rectangle 4">
            <a:extLst>
              <a:ext uri="{FF2B5EF4-FFF2-40B4-BE49-F238E27FC236}">
                <a16:creationId xmlns:a16="http://schemas.microsoft.com/office/drawing/2014/main" id="{56737519-AAB2-EF38-4623-789D912D6592}"/>
              </a:ext>
            </a:extLst>
          </p:cNvPr>
          <p:cNvSpPr>
            <a:spLocks/>
          </p:cNvSpPr>
          <p:nvPr/>
        </p:nvSpPr>
        <p:spPr bwMode="auto">
          <a:xfrm>
            <a:off x="7981506" y="-96775"/>
            <a:ext cx="7760138"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Berry curvature</a:t>
            </a:r>
          </a:p>
        </p:txBody>
      </p:sp>
      <p:grpSp>
        <p:nvGrpSpPr>
          <p:cNvPr id="5" name="Group 4">
            <a:extLst>
              <a:ext uri="{FF2B5EF4-FFF2-40B4-BE49-F238E27FC236}">
                <a16:creationId xmlns:a16="http://schemas.microsoft.com/office/drawing/2014/main" id="{D854E1DC-56DA-360F-1979-E21C81CEC242}"/>
              </a:ext>
            </a:extLst>
          </p:cNvPr>
          <p:cNvGrpSpPr/>
          <p:nvPr/>
        </p:nvGrpSpPr>
        <p:grpSpPr>
          <a:xfrm>
            <a:off x="3407024" y="4342666"/>
            <a:ext cx="5390924" cy="4272040"/>
            <a:chOff x="18253356" y="4170136"/>
            <a:chExt cx="4008584" cy="3176604"/>
          </a:xfrm>
        </p:grpSpPr>
        <p:grpSp>
          <p:nvGrpSpPr>
            <p:cNvPr id="6" name="Group 5">
              <a:extLst>
                <a:ext uri="{FF2B5EF4-FFF2-40B4-BE49-F238E27FC236}">
                  <a16:creationId xmlns:a16="http://schemas.microsoft.com/office/drawing/2014/main" id="{0D58A87E-C952-C964-DB7F-784C6B20EA79}"/>
                </a:ext>
              </a:extLst>
            </p:cNvPr>
            <p:cNvGrpSpPr/>
            <p:nvPr/>
          </p:nvGrpSpPr>
          <p:grpSpPr>
            <a:xfrm>
              <a:off x="18565399" y="4887067"/>
              <a:ext cx="3258429" cy="2285047"/>
              <a:chOff x="20075010" y="9985784"/>
              <a:chExt cx="3258429" cy="2285047"/>
            </a:xfrm>
          </p:grpSpPr>
          <p:sp>
            <p:nvSpPr>
              <p:cNvPr id="17" name="Freeform 16">
                <a:extLst>
                  <a:ext uri="{FF2B5EF4-FFF2-40B4-BE49-F238E27FC236}">
                    <a16:creationId xmlns:a16="http://schemas.microsoft.com/office/drawing/2014/main" id="{0674DF36-73F9-7EB7-F3C2-D95E07BAFC61}"/>
                  </a:ext>
                </a:extLst>
              </p:cNvPr>
              <p:cNvSpPr/>
              <p:nvPr/>
            </p:nvSpPr>
            <p:spPr bwMode="auto">
              <a:xfrm rot="10800000">
                <a:off x="21714865" y="9985784"/>
                <a:ext cx="1618574"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Freeform 17">
                <a:extLst>
                  <a:ext uri="{FF2B5EF4-FFF2-40B4-BE49-F238E27FC236}">
                    <a16:creationId xmlns:a16="http://schemas.microsoft.com/office/drawing/2014/main" id="{3219BCB8-36C9-9CBA-02AF-AC044FE9EFB8}"/>
                  </a:ext>
                </a:extLst>
              </p:cNvPr>
              <p:cNvSpPr/>
              <p:nvPr/>
            </p:nvSpPr>
            <p:spPr bwMode="auto">
              <a:xfrm rot="10800000" flipH="1">
                <a:off x="20075010" y="9985784"/>
                <a:ext cx="1620479"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7" name="Straight Arrow Connector 6">
              <a:extLst>
                <a:ext uri="{FF2B5EF4-FFF2-40B4-BE49-F238E27FC236}">
                  <a16:creationId xmlns:a16="http://schemas.microsoft.com/office/drawing/2014/main" id="{A65DD4DE-45E7-DC55-BF69-2759ED1B2A7E}"/>
                </a:ext>
              </a:extLst>
            </p:cNvPr>
            <p:cNvCxnSpPr>
              <a:cxnSpLocks/>
            </p:cNvCxnSpPr>
            <p:nvPr/>
          </p:nvCxnSpPr>
          <p:spPr bwMode="auto">
            <a:xfrm>
              <a:off x="20185878" y="4170136"/>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Oval 7">
              <a:extLst>
                <a:ext uri="{FF2B5EF4-FFF2-40B4-BE49-F238E27FC236}">
                  <a16:creationId xmlns:a16="http://schemas.microsoft.com/office/drawing/2014/main" id="{A9080BF1-A4A4-04C4-2C6D-73BB56D7C5ED}"/>
                </a:ext>
              </a:extLst>
            </p:cNvPr>
            <p:cNvSpPr/>
            <p:nvPr/>
          </p:nvSpPr>
          <p:spPr>
            <a:xfrm>
              <a:off x="19484862" y="5370787"/>
              <a:ext cx="1402923" cy="510326"/>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237A6E5-82D0-885A-7A26-9C48DCF19400}"/>
                </a:ext>
              </a:extLst>
            </p:cNvPr>
            <p:cNvSpPr/>
            <p:nvPr/>
          </p:nvSpPr>
          <p:spPr>
            <a:xfrm>
              <a:off x="18830588" y="6486288"/>
              <a:ext cx="2783425" cy="860452"/>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A37586D7-ACAD-E908-C54B-2EE018372EE8}"/>
                </a:ext>
              </a:extLst>
            </p:cNvPr>
            <p:cNvCxnSpPr>
              <a:cxnSpLocks/>
            </p:cNvCxnSpPr>
            <p:nvPr/>
          </p:nvCxnSpPr>
          <p:spPr bwMode="auto">
            <a:xfrm flipH="1">
              <a:off x="20578818" y="4665561"/>
              <a:ext cx="501286" cy="506792"/>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BCB80D2A-5CF2-36F3-AE13-53461E556F59}"/>
                </a:ext>
              </a:extLst>
            </p:cNvPr>
            <p:cNvCxnSpPr>
              <a:cxnSpLocks/>
            </p:cNvCxnSpPr>
            <p:nvPr/>
          </p:nvCxnSpPr>
          <p:spPr bwMode="auto">
            <a:xfrm>
              <a:off x="19302125" y="4688633"/>
              <a:ext cx="539262" cy="450041"/>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58DA0AD8-6031-500F-6CAF-C5334C97FB5B}"/>
                </a:ext>
              </a:extLst>
            </p:cNvPr>
            <p:cNvCxnSpPr>
              <a:cxnSpLocks/>
            </p:cNvCxnSpPr>
            <p:nvPr/>
          </p:nvCxnSpPr>
          <p:spPr bwMode="auto">
            <a:xfrm>
              <a:off x="18253356" y="6834384"/>
              <a:ext cx="577232" cy="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7381694E-DA40-A125-1F43-598889A4D496}"/>
                </a:ext>
              </a:extLst>
            </p:cNvPr>
            <p:cNvCxnSpPr>
              <a:cxnSpLocks/>
            </p:cNvCxnSpPr>
            <p:nvPr/>
          </p:nvCxnSpPr>
          <p:spPr bwMode="auto">
            <a:xfrm flipH="1">
              <a:off x="21633389" y="6834384"/>
              <a:ext cx="628551" cy="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Oval 13">
              <a:extLst>
                <a:ext uri="{FF2B5EF4-FFF2-40B4-BE49-F238E27FC236}">
                  <a16:creationId xmlns:a16="http://schemas.microsoft.com/office/drawing/2014/main" id="{869459B2-DA97-2876-04A4-D9DBA7BADE14}"/>
                </a:ext>
              </a:extLst>
            </p:cNvPr>
            <p:cNvSpPr/>
            <p:nvPr/>
          </p:nvSpPr>
          <p:spPr>
            <a:xfrm>
              <a:off x="19838608" y="5031272"/>
              <a:ext cx="705013" cy="287842"/>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C1DACAC3-73C9-F6D4-D481-922D382CFFAE}"/>
                </a:ext>
              </a:extLst>
            </p:cNvPr>
            <p:cNvCxnSpPr>
              <a:cxnSpLocks/>
            </p:cNvCxnSpPr>
            <p:nvPr/>
          </p:nvCxnSpPr>
          <p:spPr bwMode="auto">
            <a:xfrm>
              <a:off x="18827968" y="5505777"/>
              <a:ext cx="712135" cy="93197"/>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CFA1FEA9-BE22-148B-49C9-72A651043268}"/>
                </a:ext>
              </a:extLst>
            </p:cNvPr>
            <p:cNvCxnSpPr>
              <a:cxnSpLocks/>
            </p:cNvCxnSpPr>
            <p:nvPr/>
          </p:nvCxnSpPr>
          <p:spPr bwMode="auto">
            <a:xfrm flipH="1">
              <a:off x="20887785" y="5461025"/>
              <a:ext cx="670010" cy="123077"/>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9" name="Group 18">
            <a:extLst>
              <a:ext uri="{FF2B5EF4-FFF2-40B4-BE49-F238E27FC236}">
                <a16:creationId xmlns:a16="http://schemas.microsoft.com/office/drawing/2014/main" id="{ECC37707-A0C0-684C-3C9D-2A87ACA3A4D4}"/>
              </a:ext>
            </a:extLst>
          </p:cNvPr>
          <p:cNvGrpSpPr/>
          <p:nvPr/>
        </p:nvGrpSpPr>
        <p:grpSpPr>
          <a:xfrm>
            <a:off x="12060236" y="4078901"/>
            <a:ext cx="4524251" cy="4868217"/>
            <a:chOff x="5726344" y="3303515"/>
            <a:chExt cx="1934049" cy="2081089"/>
          </a:xfrm>
        </p:grpSpPr>
        <p:sp>
          <p:nvSpPr>
            <p:cNvPr id="20" name="Oval 19">
              <a:extLst>
                <a:ext uri="{FF2B5EF4-FFF2-40B4-BE49-F238E27FC236}">
                  <a16:creationId xmlns:a16="http://schemas.microsoft.com/office/drawing/2014/main" id="{46F48F24-6C1E-84D1-0E8C-3D765D72F1E3}"/>
                </a:ext>
              </a:extLst>
            </p:cNvPr>
            <p:cNvSpPr/>
            <p:nvPr/>
          </p:nvSpPr>
          <p:spPr>
            <a:xfrm>
              <a:off x="6615092" y="3303515"/>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4884E19-D04B-CB0F-121C-A2045ED8C185}"/>
                </a:ext>
              </a:extLst>
            </p:cNvPr>
            <p:cNvSpPr/>
            <p:nvPr/>
          </p:nvSpPr>
          <p:spPr>
            <a:xfrm>
              <a:off x="6615091" y="5242503"/>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5EE96A9-F37E-9826-C09B-31A9A6CAE6E9}"/>
                </a:ext>
              </a:extLst>
            </p:cNvPr>
            <p:cNvGrpSpPr/>
            <p:nvPr/>
          </p:nvGrpSpPr>
          <p:grpSpPr>
            <a:xfrm>
              <a:off x="5726344" y="3376306"/>
              <a:ext cx="1934049" cy="1929081"/>
              <a:chOff x="5314701" y="1211575"/>
              <a:chExt cx="1934049" cy="1929081"/>
            </a:xfrm>
          </p:grpSpPr>
          <p:sp>
            <p:nvSpPr>
              <p:cNvPr id="23" name="Oval 22">
                <a:extLst>
                  <a:ext uri="{FF2B5EF4-FFF2-40B4-BE49-F238E27FC236}">
                    <a16:creationId xmlns:a16="http://schemas.microsoft.com/office/drawing/2014/main" id="{570633F7-690F-725C-3CEB-2E143D548FAF}"/>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E99ABC57-AD55-D116-B3BC-FBE304B24E9F}"/>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51">
            <a:extLst>
              <a:ext uri="{FF2B5EF4-FFF2-40B4-BE49-F238E27FC236}">
                <a16:creationId xmlns:a16="http://schemas.microsoft.com/office/drawing/2014/main" id="{719280A3-37AF-AB1A-BEA8-2ADDE8177A93}"/>
              </a:ext>
            </a:extLst>
          </p:cNvPr>
          <p:cNvGrpSpPr/>
          <p:nvPr/>
        </p:nvGrpSpPr>
        <p:grpSpPr>
          <a:xfrm>
            <a:off x="5046133" y="5613400"/>
            <a:ext cx="491067" cy="694267"/>
            <a:chOff x="5046133" y="5613400"/>
            <a:chExt cx="491067" cy="694267"/>
          </a:xfrm>
        </p:grpSpPr>
        <p:sp>
          <p:nvSpPr>
            <p:cNvPr id="32" name="Freeform 31">
              <a:extLst>
                <a:ext uri="{FF2B5EF4-FFF2-40B4-BE49-F238E27FC236}">
                  <a16:creationId xmlns:a16="http://schemas.microsoft.com/office/drawing/2014/main" id="{F0AB3353-8014-471B-0F4B-81C7870FA7DD}"/>
                </a:ext>
              </a:extLst>
            </p:cNvPr>
            <p:cNvSpPr/>
            <p:nvPr/>
          </p:nvSpPr>
          <p:spPr bwMode="auto">
            <a:xfrm>
              <a:off x="5046133" y="5613400"/>
              <a:ext cx="491067" cy="694267"/>
            </a:xfrm>
            <a:custGeom>
              <a:avLst/>
              <a:gdLst>
                <a:gd name="connsiteX0" fmla="*/ 491067 w 491067"/>
                <a:gd name="connsiteY0" fmla="*/ 0 h 694267"/>
                <a:gd name="connsiteX1" fmla="*/ 186267 w 491067"/>
                <a:gd name="connsiteY1" fmla="*/ 372533 h 694267"/>
                <a:gd name="connsiteX2" fmla="*/ 0 w 491067"/>
                <a:gd name="connsiteY2" fmla="*/ 694267 h 694267"/>
              </a:gdLst>
              <a:ahLst/>
              <a:cxnLst>
                <a:cxn ang="0">
                  <a:pos x="connsiteX0" y="connsiteY0"/>
                </a:cxn>
                <a:cxn ang="0">
                  <a:pos x="connsiteX1" y="connsiteY1"/>
                </a:cxn>
                <a:cxn ang="0">
                  <a:pos x="connsiteX2" y="connsiteY2"/>
                </a:cxn>
              </a:cxnLst>
              <a:rect l="l" t="t" r="r" b="b"/>
              <a:pathLst>
                <a:path w="491067" h="694267">
                  <a:moveTo>
                    <a:pt x="491067" y="0"/>
                  </a:moveTo>
                  <a:cubicBezTo>
                    <a:pt x="379589" y="128411"/>
                    <a:pt x="268111" y="256822"/>
                    <a:pt x="186267" y="372533"/>
                  </a:cubicBezTo>
                  <a:cubicBezTo>
                    <a:pt x="104423" y="488244"/>
                    <a:pt x="52211" y="591255"/>
                    <a:pt x="0" y="694267"/>
                  </a:cubicBezTo>
                </a:path>
              </a:pathLst>
            </a:custGeom>
            <a:noFill/>
            <a:ln w="381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43" name="Straight Arrow Connector 42">
              <a:extLst>
                <a:ext uri="{FF2B5EF4-FFF2-40B4-BE49-F238E27FC236}">
                  <a16:creationId xmlns:a16="http://schemas.microsoft.com/office/drawing/2014/main" id="{D0AE106E-E33C-1C51-6D00-72AF741C18EC}"/>
                </a:ext>
              </a:extLst>
            </p:cNvPr>
            <p:cNvCxnSpPr>
              <a:endCxn id="32" idx="1"/>
            </p:cNvCxnSpPr>
            <p:nvPr/>
          </p:nvCxnSpPr>
          <p:spPr bwMode="auto">
            <a:xfrm flipH="1">
              <a:off x="5232400" y="5849888"/>
              <a:ext cx="118840" cy="136045"/>
            </a:xfrm>
            <a:prstGeom prst="straightConnector1">
              <a:avLst/>
            </a:prstGeom>
            <a:blipFill dpi="0" rotWithShape="0">
              <a:blip r:embed="rId2"/>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3" name="Group 52">
            <a:extLst>
              <a:ext uri="{FF2B5EF4-FFF2-40B4-BE49-F238E27FC236}">
                <a16:creationId xmlns:a16="http://schemas.microsoft.com/office/drawing/2014/main" id="{E427C9C6-B03E-87A8-5BBE-D85780AF36AF}"/>
              </a:ext>
            </a:extLst>
          </p:cNvPr>
          <p:cNvGrpSpPr/>
          <p:nvPr/>
        </p:nvGrpSpPr>
        <p:grpSpPr>
          <a:xfrm>
            <a:off x="5080000" y="6307667"/>
            <a:ext cx="1882563" cy="338666"/>
            <a:chOff x="5080000" y="6307667"/>
            <a:chExt cx="1882563" cy="338666"/>
          </a:xfrm>
        </p:grpSpPr>
        <p:grpSp>
          <p:nvGrpSpPr>
            <p:cNvPr id="37" name="Group 36">
              <a:extLst>
                <a:ext uri="{FF2B5EF4-FFF2-40B4-BE49-F238E27FC236}">
                  <a16:creationId xmlns:a16="http://schemas.microsoft.com/office/drawing/2014/main" id="{DF61FB68-3D7D-C9BC-CD3E-4F057F554DD0}"/>
                </a:ext>
              </a:extLst>
            </p:cNvPr>
            <p:cNvGrpSpPr/>
            <p:nvPr/>
          </p:nvGrpSpPr>
          <p:grpSpPr>
            <a:xfrm>
              <a:off x="5080000" y="6307667"/>
              <a:ext cx="1882563" cy="338666"/>
              <a:chOff x="5080000" y="6307667"/>
              <a:chExt cx="1882563" cy="338666"/>
            </a:xfrm>
          </p:grpSpPr>
          <p:sp>
            <p:nvSpPr>
              <p:cNvPr id="35" name="Freeform 34">
                <a:extLst>
                  <a:ext uri="{FF2B5EF4-FFF2-40B4-BE49-F238E27FC236}">
                    <a16:creationId xmlns:a16="http://schemas.microsoft.com/office/drawing/2014/main" id="{2D37CCAB-75A7-3A90-D7B6-002EABFCBF04}"/>
                  </a:ext>
                </a:extLst>
              </p:cNvPr>
              <p:cNvSpPr/>
              <p:nvPr/>
            </p:nvSpPr>
            <p:spPr bwMode="auto">
              <a:xfrm>
                <a:off x="5080000" y="6316133"/>
                <a:ext cx="948267" cy="330200"/>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6" name="Freeform 35">
                <a:extLst>
                  <a:ext uri="{FF2B5EF4-FFF2-40B4-BE49-F238E27FC236}">
                    <a16:creationId xmlns:a16="http://schemas.microsoft.com/office/drawing/2014/main" id="{EEB2263D-7B50-8B80-CF70-4B0F933078BC}"/>
                  </a:ext>
                </a:extLst>
              </p:cNvPr>
              <p:cNvSpPr/>
              <p:nvPr/>
            </p:nvSpPr>
            <p:spPr bwMode="auto">
              <a:xfrm flipH="1">
                <a:off x="6011587" y="6307667"/>
                <a:ext cx="950976" cy="330200"/>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44" name="Straight Arrow Connector 43">
              <a:extLst>
                <a:ext uri="{FF2B5EF4-FFF2-40B4-BE49-F238E27FC236}">
                  <a16:creationId xmlns:a16="http://schemas.microsoft.com/office/drawing/2014/main" id="{52FF2E79-F72F-D51E-33F4-0D841E4ABB7B}"/>
                </a:ext>
              </a:extLst>
            </p:cNvPr>
            <p:cNvCxnSpPr>
              <a:cxnSpLocks/>
            </p:cNvCxnSpPr>
            <p:nvPr/>
          </p:nvCxnSpPr>
          <p:spPr bwMode="auto">
            <a:xfrm>
              <a:off x="5969602" y="6623138"/>
              <a:ext cx="207640" cy="10709"/>
            </a:xfrm>
            <a:prstGeom prst="straightConnector1">
              <a:avLst/>
            </a:prstGeom>
            <a:blipFill dpi="0" rotWithShape="0">
              <a:blip r:embed="rId2"/>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5" name="Group 54">
            <a:extLst>
              <a:ext uri="{FF2B5EF4-FFF2-40B4-BE49-F238E27FC236}">
                <a16:creationId xmlns:a16="http://schemas.microsoft.com/office/drawing/2014/main" id="{5C35BE55-F5B8-6987-EF5B-9869F7466CF6}"/>
              </a:ext>
            </a:extLst>
          </p:cNvPr>
          <p:cNvGrpSpPr/>
          <p:nvPr/>
        </p:nvGrpSpPr>
        <p:grpSpPr>
          <a:xfrm>
            <a:off x="6493473" y="5621866"/>
            <a:ext cx="493776" cy="694267"/>
            <a:chOff x="6493473" y="5621866"/>
            <a:chExt cx="493776" cy="694267"/>
          </a:xfrm>
        </p:grpSpPr>
        <p:sp>
          <p:nvSpPr>
            <p:cNvPr id="38" name="Freeform 37">
              <a:extLst>
                <a:ext uri="{FF2B5EF4-FFF2-40B4-BE49-F238E27FC236}">
                  <a16:creationId xmlns:a16="http://schemas.microsoft.com/office/drawing/2014/main" id="{C3E4D037-8FA0-A963-1256-E5BAD7B38BC5}"/>
                </a:ext>
              </a:extLst>
            </p:cNvPr>
            <p:cNvSpPr/>
            <p:nvPr/>
          </p:nvSpPr>
          <p:spPr bwMode="auto">
            <a:xfrm flipH="1">
              <a:off x="6493473" y="5621866"/>
              <a:ext cx="493776" cy="694267"/>
            </a:xfrm>
            <a:custGeom>
              <a:avLst/>
              <a:gdLst>
                <a:gd name="connsiteX0" fmla="*/ 491067 w 491067"/>
                <a:gd name="connsiteY0" fmla="*/ 0 h 694267"/>
                <a:gd name="connsiteX1" fmla="*/ 186267 w 491067"/>
                <a:gd name="connsiteY1" fmla="*/ 372533 h 694267"/>
                <a:gd name="connsiteX2" fmla="*/ 0 w 491067"/>
                <a:gd name="connsiteY2" fmla="*/ 694267 h 694267"/>
              </a:gdLst>
              <a:ahLst/>
              <a:cxnLst>
                <a:cxn ang="0">
                  <a:pos x="connsiteX0" y="connsiteY0"/>
                </a:cxn>
                <a:cxn ang="0">
                  <a:pos x="connsiteX1" y="connsiteY1"/>
                </a:cxn>
                <a:cxn ang="0">
                  <a:pos x="connsiteX2" y="connsiteY2"/>
                </a:cxn>
              </a:cxnLst>
              <a:rect l="l" t="t" r="r" b="b"/>
              <a:pathLst>
                <a:path w="491067" h="694267">
                  <a:moveTo>
                    <a:pt x="491067" y="0"/>
                  </a:moveTo>
                  <a:cubicBezTo>
                    <a:pt x="379589" y="128411"/>
                    <a:pt x="268111" y="256822"/>
                    <a:pt x="186267" y="372533"/>
                  </a:cubicBezTo>
                  <a:cubicBezTo>
                    <a:pt x="104423" y="488244"/>
                    <a:pt x="52211" y="591255"/>
                    <a:pt x="0" y="694267"/>
                  </a:cubicBezTo>
                </a:path>
              </a:pathLst>
            </a:custGeom>
            <a:noFill/>
            <a:ln w="381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46" name="Straight Arrow Connector 45">
              <a:extLst>
                <a:ext uri="{FF2B5EF4-FFF2-40B4-BE49-F238E27FC236}">
                  <a16:creationId xmlns:a16="http://schemas.microsoft.com/office/drawing/2014/main" id="{011F479F-3D8D-CB81-E8B9-9FF0DEC87980}"/>
                </a:ext>
              </a:extLst>
            </p:cNvPr>
            <p:cNvCxnSpPr>
              <a:cxnSpLocks/>
            </p:cNvCxnSpPr>
            <p:nvPr/>
          </p:nvCxnSpPr>
          <p:spPr bwMode="auto">
            <a:xfrm flipH="1" flipV="1">
              <a:off x="6700351" y="5829379"/>
              <a:ext cx="163057" cy="236533"/>
            </a:xfrm>
            <a:prstGeom prst="straightConnector1">
              <a:avLst/>
            </a:prstGeom>
            <a:blipFill dpi="0" rotWithShape="0">
              <a:blip r:embed="rId2"/>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6" name="Group 55">
            <a:extLst>
              <a:ext uri="{FF2B5EF4-FFF2-40B4-BE49-F238E27FC236}">
                <a16:creationId xmlns:a16="http://schemas.microsoft.com/office/drawing/2014/main" id="{46B9209B-E92E-703C-D8C8-5AC458B13A7B}"/>
              </a:ext>
            </a:extLst>
          </p:cNvPr>
          <p:cNvGrpSpPr/>
          <p:nvPr/>
        </p:nvGrpSpPr>
        <p:grpSpPr>
          <a:xfrm>
            <a:off x="5537200" y="5633860"/>
            <a:ext cx="956273" cy="262459"/>
            <a:chOff x="5537200" y="5633860"/>
            <a:chExt cx="956273" cy="262459"/>
          </a:xfrm>
        </p:grpSpPr>
        <p:grpSp>
          <p:nvGrpSpPr>
            <p:cNvPr id="39" name="Group 38">
              <a:extLst>
                <a:ext uri="{FF2B5EF4-FFF2-40B4-BE49-F238E27FC236}">
                  <a16:creationId xmlns:a16="http://schemas.microsoft.com/office/drawing/2014/main" id="{1009DB43-4406-42BB-6122-D5012A1EF990}"/>
                </a:ext>
              </a:extLst>
            </p:cNvPr>
            <p:cNvGrpSpPr/>
            <p:nvPr/>
          </p:nvGrpSpPr>
          <p:grpSpPr>
            <a:xfrm>
              <a:off x="5537200" y="5633860"/>
              <a:ext cx="956273" cy="262459"/>
              <a:chOff x="5080000" y="6301475"/>
              <a:chExt cx="1882563" cy="344858"/>
            </a:xfrm>
          </p:grpSpPr>
          <p:sp>
            <p:nvSpPr>
              <p:cNvPr id="40" name="Freeform 39">
                <a:extLst>
                  <a:ext uri="{FF2B5EF4-FFF2-40B4-BE49-F238E27FC236}">
                    <a16:creationId xmlns:a16="http://schemas.microsoft.com/office/drawing/2014/main" id="{CDA10F36-A862-BB44-2E68-66EBECBE6783}"/>
                  </a:ext>
                </a:extLst>
              </p:cNvPr>
              <p:cNvSpPr/>
              <p:nvPr/>
            </p:nvSpPr>
            <p:spPr bwMode="auto">
              <a:xfrm>
                <a:off x="5080000" y="6316133"/>
                <a:ext cx="948267" cy="330200"/>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1" name="Freeform 40">
                <a:extLst>
                  <a:ext uri="{FF2B5EF4-FFF2-40B4-BE49-F238E27FC236}">
                    <a16:creationId xmlns:a16="http://schemas.microsoft.com/office/drawing/2014/main" id="{57072E6E-F706-B57C-D3F0-B3842E703874}"/>
                  </a:ext>
                </a:extLst>
              </p:cNvPr>
              <p:cNvSpPr/>
              <p:nvPr/>
            </p:nvSpPr>
            <p:spPr bwMode="auto">
              <a:xfrm flipH="1">
                <a:off x="6011587" y="6301475"/>
                <a:ext cx="950976" cy="330201"/>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50" name="Straight Arrow Connector 49">
              <a:extLst>
                <a:ext uri="{FF2B5EF4-FFF2-40B4-BE49-F238E27FC236}">
                  <a16:creationId xmlns:a16="http://schemas.microsoft.com/office/drawing/2014/main" id="{5555F306-9DB1-4C8A-DB45-086331630C91}"/>
                </a:ext>
              </a:extLst>
            </p:cNvPr>
            <p:cNvCxnSpPr>
              <a:cxnSpLocks/>
            </p:cNvCxnSpPr>
            <p:nvPr/>
          </p:nvCxnSpPr>
          <p:spPr bwMode="auto">
            <a:xfrm flipH="1">
              <a:off x="5903945" y="5853667"/>
              <a:ext cx="190671" cy="0"/>
            </a:xfrm>
            <a:prstGeom prst="straightConnector1">
              <a:avLst/>
            </a:prstGeom>
            <a:blipFill dpi="0" rotWithShape="0">
              <a:blip r:embed="rId2"/>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37F4EFCE-117F-AEE2-1B15-8F46C9AF4065}"/>
                  </a:ext>
                </a:extLst>
              </p:cNvPr>
              <p:cNvSpPr txBox="1"/>
              <p:nvPr/>
            </p:nvSpPr>
            <p:spPr>
              <a:xfrm>
                <a:off x="15360352" y="1671088"/>
                <a:ext cx="9654206" cy="2658613"/>
              </a:xfrm>
              <a:prstGeom prst="rect">
                <a:avLst/>
              </a:prstGeom>
              <a:noFill/>
            </p:spPr>
            <p:txBody>
              <a:bodyPr wrap="square">
                <a:spAutoFit/>
              </a:bodyPr>
              <a:lstStyle/>
              <a:p>
                <a:r>
                  <a:rPr lang="en-US" sz="6000" dirty="0">
                    <a:latin typeface="Times" pitchFamily="2" charset="0"/>
                  </a:rPr>
                  <a:t>Berry curvature</a:t>
                </a:r>
              </a:p>
              <a:p>
                <a:pPr/>
                <a14:m>
                  <m:oMathPara xmlns:m="http://schemas.openxmlformats.org/officeDocument/2006/math">
                    <m:oMathParaPr>
                      <m:jc m:val="left"/>
                    </m:oMathParaPr>
                    <m:oMath xmlns:m="http://schemas.openxmlformats.org/officeDocument/2006/math">
                      <m:r>
                        <m:rPr>
                          <m:sty m:val="p"/>
                        </m:rPr>
                        <a:rPr lang="en-US" sz="4400" dirty="0">
                          <a:solidFill>
                            <a:schemeClr val="tx1"/>
                          </a:solidFill>
                          <a:latin typeface="Cambria Math" panose="02040503050406030204" pitchFamily="18" charset="0"/>
                        </a:rPr>
                        <m:t>Ω</m:t>
                      </m:r>
                      <m:r>
                        <a:rPr lang="en-US" sz="4400" i="1" dirty="0">
                          <a:solidFill>
                            <a:schemeClr val="tx1"/>
                          </a:solidFill>
                          <a:latin typeface="Cambria Math" panose="02040503050406030204" pitchFamily="18" charset="0"/>
                        </a:rPr>
                        <m:t>=</m:t>
                      </m:r>
                      <m:r>
                        <a:rPr lang="en-US" sz="4400" dirty="0">
                          <a:solidFill>
                            <a:schemeClr val="tx1"/>
                          </a:solidFill>
                          <a:latin typeface="Cambria Math" panose="02040503050406030204" pitchFamily="18" charset="0"/>
                        </a:rPr>
                        <m:t>−</m:t>
                      </m:r>
                      <m:r>
                        <m:rPr>
                          <m:sty m:val="p"/>
                        </m:rPr>
                        <a:rPr lang="en-US" sz="4400" dirty="0">
                          <a:solidFill>
                            <a:schemeClr val="tx1"/>
                          </a:solidFill>
                          <a:latin typeface="Cambria Math" panose="02040503050406030204" pitchFamily="18" charset="0"/>
                        </a:rPr>
                        <m:t>Im</m:t>
                      </m:r>
                      <m:nary>
                        <m:naryPr>
                          <m:chr m:val="∑"/>
                          <m:supHide m:val="on"/>
                          <m:ctrlPr>
                            <a:rPr lang="en-US" sz="4400" i="1" dirty="0">
                              <a:solidFill>
                                <a:schemeClr val="tx1"/>
                              </a:solidFill>
                              <a:latin typeface="Cambria Math" panose="02040503050406030204" pitchFamily="18" charset="0"/>
                            </a:rPr>
                          </m:ctrlPr>
                        </m:naryPr>
                        <m:sub>
                          <m:r>
                            <m:rPr>
                              <m:brk m:alnAt="7"/>
                            </m:rPr>
                            <a:rPr lang="en-US" sz="4400" i="1" dirty="0">
                              <a:solidFill>
                                <a:schemeClr val="tx1"/>
                              </a:solidFill>
                              <a:latin typeface="Cambria Math" panose="02040503050406030204" pitchFamily="18" charset="0"/>
                            </a:rPr>
                            <m:t>𝑚</m:t>
                          </m:r>
                          <m:r>
                            <a:rPr lang="en-US" sz="4400" i="1" dirty="0">
                              <a:solidFill>
                                <a:schemeClr val="tx1"/>
                              </a:solidFill>
                              <a:latin typeface="Cambria Math" panose="02040503050406030204" pitchFamily="18" charset="0"/>
                            </a:rPr>
                            <m:t>≠</m:t>
                          </m:r>
                          <m:r>
                            <a:rPr lang="en-US" sz="4400" i="1" dirty="0">
                              <a:solidFill>
                                <a:schemeClr val="tx1"/>
                              </a:solidFill>
                              <a:latin typeface="Cambria Math" panose="02040503050406030204" pitchFamily="18" charset="0"/>
                            </a:rPr>
                            <m:t>𝑛</m:t>
                          </m:r>
                        </m:sub>
                        <m:sup/>
                        <m:e>
                          <m:d>
                            <m:dPr>
                              <m:begChr m:val="⟨"/>
                              <m:endChr m:val="⟩"/>
                              <m:ctrlPr>
                                <a:rPr lang="en-US" sz="4400" i="1" dirty="0">
                                  <a:solidFill>
                                    <a:schemeClr val="tx1"/>
                                  </a:solidFill>
                                  <a:latin typeface="Cambria Math" panose="02040503050406030204" pitchFamily="18" charset="0"/>
                                </a:rPr>
                              </m:ctrlPr>
                            </m:dPr>
                            <m:e>
                              <m:r>
                                <a:rPr lang="en-US" sz="4400" i="1" dirty="0">
                                  <a:solidFill>
                                    <a:schemeClr val="tx1"/>
                                  </a:solidFill>
                                  <a:latin typeface="Cambria Math" panose="02040503050406030204" pitchFamily="18" charset="0"/>
                                </a:rPr>
                                <m:t>𝑛</m:t>
                              </m:r>
                            </m:e>
                            <m:e>
                              <m:r>
                                <a:rPr lang="en-US" sz="4400" i="1" dirty="0">
                                  <a:solidFill>
                                    <a:schemeClr val="tx1"/>
                                  </a:solidFill>
                                  <a:latin typeface="Cambria Math" panose="02040503050406030204" pitchFamily="18" charset="0"/>
                                </a:rPr>
                                <m:t>𝑖</m:t>
                              </m:r>
                              <m:sSub>
                                <m:sSubPr>
                                  <m:ctrlPr>
                                    <a:rPr lang="en-US" sz="4400" i="1" dirty="0">
                                      <a:solidFill>
                                        <a:schemeClr val="tx1"/>
                                      </a:solidFill>
                                      <a:latin typeface="Cambria Math" panose="02040503050406030204" pitchFamily="18" charset="0"/>
                                    </a:rPr>
                                  </m:ctrlPr>
                                </m:sSubPr>
                                <m:e>
                                  <m:r>
                                    <a:rPr lang="en-US" sz="4400" i="1" dirty="0">
                                      <a:solidFill>
                                        <a:schemeClr val="tx1"/>
                                      </a:solidFill>
                                      <a:latin typeface="Cambria Math" panose="02040503050406030204" pitchFamily="18" charset="0"/>
                                    </a:rPr>
                                    <m:t>𝜕</m:t>
                                  </m:r>
                                </m:e>
                                <m:sub>
                                  <m:sSub>
                                    <m:sSubPr>
                                      <m:ctrlPr>
                                        <a:rPr lang="en-US" sz="4400" i="1" dirty="0">
                                          <a:solidFill>
                                            <a:schemeClr val="tx1"/>
                                          </a:solidFill>
                                          <a:latin typeface="Cambria Math" panose="02040503050406030204" pitchFamily="18" charset="0"/>
                                        </a:rPr>
                                      </m:ctrlPr>
                                    </m:sSubPr>
                                    <m:e>
                                      <m:r>
                                        <a:rPr lang="en-US" sz="4400" i="1" dirty="0">
                                          <a:solidFill>
                                            <a:schemeClr val="tx1"/>
                                          </a:solidFill>
                                          <a:latin typeface="Cambria Math" panose="02040503050406030204" pitchFamily="18" charset="0"/>
                                        </a:rPr>
                                        <m:t>𝑘</m:t>
                                      </m:r>
                                    </m:e>
                                    <m:sub>
                                      <m:r>
                                        <a:rPr lang="en-US" sz="4400" i="1" dirty="0">
                                          <a:solidFill>
                                            <a:schemeClr val="tx1"/>
                                          </a:solidFill>
                                          <a:latin typeface="Cambria Math" panose="02040503050406030204" pitchFamily="18" charset="0"/>
                                        </a:rPr>
                                        <m:t>𝛼</m:t>
                                      </m:r>
                                    </m:sub>
                                  </m:sSub>
                                </m:sub>
                              </m:sSub>
                            </m:e>
                            <m:e>
                              <m:r>
                                <a:rPr lang="en-US" sz="4400" i="1" dirty="0">
                                  <a:solidFill>
                                    <a:schemeClr val="tx1"/>
                                  </a:solidFill>
                                  <a:latin typeface="Cambria Math" panose="02040503050406030204" pitchFamily="18" charset="0"/>
                                </a:rPr>
                                <m:t>𝑚</m:t>
                              </m:r>
                            </m:e>
                          </m:d>
                          <m:d>
                            <m:dPr>
                              <m:begChr m:val="⟨"/>
                              <m:endChr m:val="⟩"/>
                              <m:ctrlPr>
                                <a:rPr lang="en-US" sz="4400" i="1" dirty="0">
                                  <a:solidFill>
                                    <a:schemeClr val="tx1"/>
                                  </a:solidFill>
                                  <a:latin typeface="Cambria Math" panose="02040503050406030204" pitchFamily="18" charset="0"/>
                                </a:rPr>
                              </m:ctrlPr>
                            </m:dPr>
                            <m:e>
                              <m:r>
                                <a:rPr lang="en-US" sz="4400" i="1" dirty="0">
                                  <a:solidFill>
                                    <a:schemeClr val="tx1"/>
                                  </a:solidFill>
                                  <a:latin typeface="Cambria Math" panose="02040503050406030204" pitchFamily="18" charset="0"/>
                                </a:rPr>
                                <m:t>𝑚</m:t>
                              </m:r>
                            </m:e>
                            <m:e>
                              <m:r>
                                <a:rPr lang="en-US" sz="4400" i="1" dirty="0">
                                  <a:solidFill>
                                    <a:schemeClr val="tx1"/>
                                  </a:solidFill>
                                  <a:latin typeface="Cambria Math" panose="02040503050406030204" pitchFamily="18" charset="0"/>
                                </a:rPr>
                                <m:t>𝑖</m:t>
                              </m:r>
                              <m:sSub>
                                <m:sSubPr>
                                  <m:ctrlPr>
                                    <a:rPr lang="en-US" sz="4400" i="1" dirty="0">
                                      <a:solidFill>
                                        <a:schemeClr val="tx1"/>
                                      </a:solidFill>
                                      <a:latin typeface="Cambria Math" panose="02040503050406030204" pitchFamily="18" charset="0"/>
                                    </a:rPr>
                                  </m:ctrlPr>
                                </m:sSubPr>
                                <m:e>
                                  <m:r>
                                    <a:rPr lang="en-US" sz="4400" i="1" dirty="0">
                                      <a:solidFill>
                                        <a:schemeClr val="tx1"/>
                                      </a:solidFill>
                                      <a:latin typeface="Cambria Math" panose="02040503050406030204" pitchFamily="18" charset="0"/>
                                    </a:rPr>
                                    <m:t>𝜕</m:t>
                                  </m:r>
                                </m:e>
                                <m:sub>
                                  <m:sSub>
                                    <m:sSubPr>
                                      <m:ctrlPr>
                                        <a:rPr lang="en-US" sz="4400" i="1" dirty="0">
                                          <a:solidFill>
                                            <a:schemeClr val="tx1"/>
                                          </a:solidFill>
                                          <a:latin typeface="Cambria Math" panose="02040503050406030204" pitchFamily="18" charset="0"/>
                                        </a:rPr>
                                      </m:ctrlPr>
                                    </m:sSubPr>
                                    <m:e>
                                      <m:r>
                                        <a:rPr lang="en-US" sz="4400" i="1" dirty="0">
                                          <a:solidFill>
                                            <a:schemeClr val="tx1"/>
                                          </a:solidFill>
                                          <a:latin typeface="Cambria Math" panose="02040503050406030204" pitchFamily="18" charset="0"/>
                                        </a:rPr>
                                        <m:t>𝑘</m:t>
                                      </m:r>
                                    </m:e>
                                    <m:sub>
                                      <m:r>
                                        <a:rPr lang="en-US" sz="4400" i="1" dirty="0">
                                          <a:solidFill>
                                            <a:schemeClr val="tx1"/>
                                          </a:solidFill>
                                          <a:latin typeface="Cambria Math" panose="02040503050406030204" pitchFamily="18" charset="0"/>
                                        </a:rPr>
                                        <m:t>𝛽</m:t>
                                      </m:r>
                                    </m:sub>
                                  </m:sSub>
                                </m:sub>
                              </m:sSub>
                            </m:e>
                            <m:e>
                              <m:r>
                                <a:rPr lang="en-US" sz="4400" i="1" dirty="0">
                                  <a:solidFill>
                                    <a:schemeClr val="tx1"/>
                                  </a:solidFill>
                                  <a:latin typeface="Cambria Math" panose="02040503050406030204" pitchFamily="18" charset="0"/>
                                </a:rPr>
                                <m:t>𝑛</m:t>
                              </m:r>
                            </m:e>
                          </m:d>
                        </m:e>
                      </m:nary>
                    </m:oMath>
                  </m:oMathPara>
                </a14:m>
                <a:endParaRPr lang="en-US" sz="4400" dirty="0"/>
              </a:p>
            </p:txBody>
          </p:sp>
        </mc:Choice>
        <mc:Fallback xmlns="">
          <p:sp>
            <p:nvSpPr>
              <p:cNvPr id="57" name="TextBox 56">
                <a:extLst>
                  <a:ext uri="{FF2B5EF4-FFF2-40B4-BE49-F238E27FC236}">
                    <a16:creationId xmlns:a16="http://schemas.microsoft.com/office/drawing/2014/main" id="{37F4EFCE-117F-AEE2-1B15-8F46C9AF4065}"/>
                  </a:ext>
                </a:extLst>
              </p:cNvPr>
              <p:cNvSpPr txBox="1">
                <a:spLocks noRot="1" noChangeAspect="1" noMove="1" noResize="1" noEditPoints="1" noAdjustHandles="1" noChangeArrowheads="1" noChangeShapeType="1" noTextEdit="1"/>
              </p:cNvSpPr>
              <p:nvPr/>
            </p:nvSpPr>
            <p:spPr>
              <a:xfrm>
                <a:off x="15360352" y="1671088"/>
                <a:ext cx="9654206" cy="2658613"/>
              </a:xfrm>
              <a:prstGeom prst="rect">
                <a:avLst/>
              </a:prstGeom>
              <a:blipFill>
                <a:blip r:embed="rId3"/>
                <a:stretch>
                  <a:fillRect l="-1051" t="-56190" b="-124762"/>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99B8E4CF-44A6-3841-635C-942FDB8B3385}"/>
              </a:ext>
            </a:extLst>
          </p:cNvPr>
          <p:cNvSpPr txBox="1"/>
          <p:nvPr/>
        </p:nvSpPr>
        <p:spPr>
          <a:xfrm>
            <a:off x="2398912" y="10077175"/>
            <a:ext cx="20031507" cy="1938992"/>
          </a:xfrm>
          <a:prstGeom prst="rect">
            <a:avLst/>
          </a:prstGeom>
          <a:noFill/>
        </p:spPr>
        <p:txBody>
          <a:bodyPr wrap="square">
            <a:spAutoFit/>
          </a:bodyPr>
          <a:lstStyle/>
          <a:p>
            <a:pPr algn="l"/>
            <a:r>
              <a:rPr lang="en-US" sz="6000" dirty="0">
                <a:latin typeface="Times" pitchFamily="2" charset="0"/>
              </a:rPr>
              <a:t>Berry curvature is the amount of solid angle (area on the Bloch sphere) for a contour in </a:t>
            </a:r>
            <a:r>
              <a:rPr lang="en-US" sz="6000" i="1" dirty="0">
                <a:latin typeface="Times" pitchFamily="2" charset="0"/>
              </a:rPr>
              <a:t>k</a:t>
            </a:r>
            <a:r>
              <a:rPr lang="en-US" sz="6000" dirty="0">
                <a:latin typeface="Times" pitchFamily="2" charset="0"/>
              </a:rPr>
              <a:t> space. </a:t>
            </a:r>
            <a:endParaRPr lang="en-US" dirty="0"/>
          </a:p>
        </p:txBody>
      </p:sp>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122B499B-106A-5E1C-BC05-15B9E7CF7797}"/>
                  </a:ext>
                </a:extLst>
              </p14:cNvPr>
              <p14:cNvContentPartPr/>
              <p14:nvPr/>
            </p14:nvContentPartPr>
            <p14:xfrm>
              <a:off x="4836960" y="4247280"/>
              <a:ext cx="13374000" cy="2469240"/>
            </p14:xfrm>
          </p:contentPart>
        </mc:Choice>
        <mc:Fallback xmlns="">
          <p:pic>
            <p:nvPicPr>
              <p:cNvPr id="25" name="Ink 24">
                <a:extLst>
                  <a:ext uri="{FF2B5EF4-FFF2-40B4-BE49-F238E27FC236}">
                    <a16:creationId xmlns:a16="http://schemas.microsoft.com/office/drawing/2014/main" id="{122B499B-106A-5E1C-BC05-15B9E7CF7797}"/>
                  </a:ext>
                </a:extLst>
              </p:cNvPr>
              <p:cNvPicPr/>
              <p:nvPr/>
            </p:nvPicPr>
            <p:blipFill>
              <a:blip r:embed="rId5"/>
              <a:stretch>
                <a:fillRect/>
              </a:stretch>
            </p:blipFill>
            <p:spPr>
              <a:xfrm>
                <a:off x="4827600" y="4237920"/>
                <a:ext cx="13392720" cy="2487960"/>
              </a:xfrm>
              <a:prstGeom prst="rect">
                <a:avLst/>
              </a:prstGeom>
            </p:spPr>
          </p:pic>
        </mc:Fallback>
      </mc:AlternateContent>
    </p:spTree>
    <p:extLst>
      <p:ext uri="{BB962C8B-B14F-4D97-AF65-F5344CB8AC3E}">
        <p14:creationId xmlns:p14="http://schemas.microsoft.com/office/powerpoint/2010/main" val="2338845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2000" fill="hold"/>
                                        <p:tgtEl>
                                          <p:spTgt spid="2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169BA405-2184-3238-0310-964A47271E3C}"/>
              </a:ext>
            </a:extLst>
          </p:cNvPr>
          <p:cNvGrpSpPr/>
          <p:nvPr/>
        </p:nvGrpSpPr>
        <p:grpSpPr>
          <a:xfrm>
            <a:off x="3729010" y="4087374"/>
            <a:ext cx="4382082" cy="4037195"/>
            <a:chOff x="18565399" y="4170136"/>
            <a:chExt cx="3258429" cy="3001978"/>
          </a:xfrm>
        </p:grpSpPr>
        <p:grpSp>
          <p:nvGrpSpPr>
            <p:cNvPr id="39" name="Group 38">
              <a:extLst>
                <a:ext uri="{FF2B5EF4-FFF2-40B4-BE49-F238E27FC236}">
                  <a16:creationId xmlns:a16="http://schemas.microsoft.com/office/drawing/2014/main" id="{AE76BF1E-906F-F6BF-4D7D-C63DFE249E48}"/>
                </a:ext>
              </a:extLst>
            </p:cNvPr>
            <p:cNvGrpSpPr/>
            <p:nvPr/>
          </p:nvGrpSpPr>
          <p:grpSpPr>
            <a:xfrm>
              <a:off x="18565399" y="4887067"/>
              <a:ext cx="3258429" cy="2285047"/>
              <a:chOff x="20075010" y="9985784"/>
              <a:chExt cx="3258429" cy="2285047"/>
            </a:xfrm>
          </p:grpSpPr>
          <p:sp>
            <p:nvSpPr>
              <p:cNvPr id="55" name="Freeform 54">
                <a:extLst>
                  <a:ext uri="{FF2B5EF4-FFF2-40B4-BE49-F238E27FC236}">
                    <a16:creationId xmlns:a16="http://schemas.microsoft.com/office/drawing/2014/main" id="{0008C6D1-08C2-C723-10A3-B0E2527435D5}"/>
                  </a:ext>
                </a:extLst>
              </p:cNvPr>
              <p:cNvSpPr/>
              <p:nvPr/>
            </p:nvSpPr>
            <p:spPr bwMode="auto">
              <a:xfrm rot="10800000">
                <a:off x="21714865" y="9985784"/>
                <a:ext cx="1618574"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6" name="Freeform 55">
                <a:extLst>
                  <a:ext uri="{FF2B5EF4-FFF2-40B4-BE49-F238E27FC236}">
                    <a16:creationId xmlns:a16="http://schemas.microsoft.com/office/drawing/2014/main" id="{3BE640C9-222A-70EF-F3F9-76BBBAF84745}"/>
                  </a:ext>
                </a:extLst>
              </p:cNvPr>
              <p:cNvSpPr/>
              <p:nvPr/>
            </p:nvSpPr>
            <p:spPr bwMode="auto">
              <a:xfrm rot="10800000" flipH="1">
                <a:off x="20075010" y="9985784"/>
                <a:ext cx="1620479"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40" name="Straight Arrow Connector 39">
              <a:extLst>
                <a:ext uri="{FF2B5EF4-FFF2-40B4-BE49-F238E27FC236}">
                  <a16:creationId xmlns:a16="http://schemas.microsoft.com/office/drawing/2014/main" id="{9D746F44-A397-50F8-7251-9721DC6E1AD9}"/>
                </a:ext>
              </a:extLst>
            </p:cNvPr>
            <p:cNvCxnSpPr>
              <a:cxnSpLocks/>
            </p:cNvCxnSpPr>
            <p:nvPr/>
          </p:nvCxnSpPr>
          <p:spPr bwMode="auto">
            <a:xfrm>
              <a:off x="20185878" y="4170136"/>
              <a:ext cx="0" cy="71693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Arrow Connector 42">
              <a:extLst>
                <a:ext uri="{FF2B5EF4-FFF2-40B4-BE49-F238E27FC236}">
                  <a16:creationId xmlns:a16="http://schemas.microsoft.com/office/drawing/2014/main" id="{D2B02023-8EC2-F1DB-A8DE-A61C55217F04}"/>
                </a:ext>
              </a:extLst>
            </p:cNvPr>
            <p:cNvCxnSpPr>
              <a:cxnSpLocks/>
            </p:cNvCxnSpPr>
            <p:nvPr/>
          </p:nvCxnSpPr>
          <p:spPr bwMode="auto">
            <a:xfrm flipH="1">
              <a:off x="19666630" y="4631881"/>
              <a:ext cx="501286" cy="506792"/>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Arrow Connector 43">
              <a:extLst>
                <a:ext uri="{FF2B5EF4-FFF2-40B4-BE49-F238E27FC236}">
                  <a16:creationId xmlns:a16="http://schemas.microsoft.com/office/drawing/2014/main" id="{7CF9E0D9-6E4B-36ED-B162-7D139469A32F}"/>
                </a:ext>
              </a:extLst>
            </p:cNvPr>
            <p:cNvCxnSpPr>
              <a:cxnSpLocks/>
            </p:cNvCxnSpPr>
            <p:nvPr/>
          </p:nvCxnSpPr>
          <p:spPr bwMode="auto">
            <a:xfrm>
              <a:off x="20195643" y="4642443"/>
              <a:ext cx="539262" cy="450041"/>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Arrow Connector 45">
              <a:extLst>
                <a:ext uri="{FF2B5EF4-FFF2-40B4-BE49-F238E27FC236}">
                  <a16:creationId xmlns:a16="http://schemas.microsoft.com/office/drawing/2014/main" id="{6C58F826-DE05-4159-2A40-E839FE045689}"/>
                </a:ext>
              </a:extLst>
            </p:cNvPr>
            <p:cNvCxnSpPr>
              <a:cxnSpLocks/>
            </p:cNvCxnSpPr>
            <p:nvPr/>
          </p:nvCxnSpPr>
          <p:spPr bwMode="auto">
            <a:xfrm>
              <a:off x="21014911" y="6830511"/>
              <a:ext cx="577232" cy="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Arrow Connector 49">
              <a:extLst>
                <a:ext uri="{FF2B5EF4-FFF2-40B4-BE49-F238E27FC236}">
                  <a16:creationId xmlns:a16="http://schemas.microsoft.com/office/drawing/2014/main" id="{7D7097EF-633D-A255-7122-86CF968FF450}"/>
                </a:ext>
              </a:extLst>
            </p:cNvPr>
            <p:cNvCxnSpPr>
              <a:cxnSpLocks/>
            </p:cNvCxnSpPr>
            <p:nvPr/>
          </p:nvCxnSpPr>
          <p:spPr bwMode="auto">
            <a:xfrm flipH="1">
              <a:off x="18837143" y="6830511"/>
              <a:ext cx="628551" cy="0"/>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Arrow Connector 51">
              <a:extLst>
                <a:ext uri="{FF2B5EF4-FFF2-40B4-BE49-F238E27FC236}">
                  <a16:creationId xmlns:a16="http://schemas.microsoft.com/office/drawing/2014/main" id="{72D6A016-8C1E-71B7-EBE9-8325C28C3F00}"/>
                </a:ext>
              </a:extLst>
            </p:cNvPr>
            <p:cNvCxnSpPr>
              <a:cxnSpLocks/>
            </p:cNvCxnSpPr>
            <p:nvPr/>
          </p:nvCxnSpPr>
          <p:spPr bwMode="auto">
            <a:xfrm>
              <a:off x="20229206" y="5530191"/>
              <a:ext cx="712135" cy="93197"/>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Arrow Connector 52">
              <a:extLst>
                <a:ext uri="{FF2B5EF4-FFF2-40B4-BE49-F238E27FC236}">
                  <a16:creationId xmlns:a16="http://schemas.microsoft.com/office/drawing/2014/main" id="{0C6BF133-415B-A926-71F0-A5C5A21A1461}"/>
                </a:ext>
              </a:extLst>
            </p:cNvPr>
            <p:cNvCxnSpPr>
              <a:cxnSpLocks/>
            </p:cNvCxnSpPr>
            <p:nvPr/>
          </p:nvCxnSpPr>
          <p:spPr bwMode="auto">
            <a:xfrm flipH="1">
              <a:off x="19525555" y="5475898"/>
              <a:ext cx="670010" cy="123077"/>
            </a:xfrm>
            <a:prstGeom prst="straightConnector1">
              <a:avLst/>
            </a:prstGeom>
            <a:blipFill dpi="0" rotWithShape="0">
              <a:blip r:embed="rId2"/>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 name="Line 3">
            <a:extLst>
              <a:ext uri="{FF2B5EF4-FFF2-40B4-BE49-F238E27FC236}">
                <a16:creationId xmlns:a16="http://schemas.microsoft.com/office/drawing/2014/main" id="{DCB38C2B-AC0C-F76E-7D0F-C69E35A5B861}"/>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3" name="Line 4">
            <a:extLst>
              <a:ext uri="{FF2B5EF4-FFF2-40B4-BE49-F238E27FC236}">
                <a16:creationId xmlns:a16="http://schemas.microsoft.com/office/drawing/2014/main" id="{BECFCECD-FD33-B789-5F00-8CFBA4E769F9}"/>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4" name="Rectangle 4">
            <a:extLst>
              <a:ext uri="{FF2B5EF4-FFF2-40B4-BE49-F238E27FC236}">
                <a16:creationId xmlns:a16="http://schemas.microsoft.com/office/drawing/2014/main" id="{56737519-AAB2-EF38-4623-789D912D6592}"/>
              </a:ext>
            </a:extLst>
          </p:cNvPr>
          <p:cNvSpPr>
            <a:spLocks/>
          </p:cNvSpPr>
          <p:nvPr/>
        </p:nvSpPr>
        <p:spPr bwMode="auto">
          <a:xfrm>
            <a:off x="7981506" y="-96775"/>
            <a:ext cx="7760138"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Berry curvature</a:t>
            </a:r>
          </a:p>
        </p:txBody>
      </p:sp>
      <p:grpSp>
        <p:nvGrpSpPr>
          <p:cNvPr id="19" name="Group 18">
            <a:extLst>
              <a:ext uri="{FF2B5EF4-FFF2-40B4-BE49-F238E27FC236}">
                <a16:creationId xmlns:a16="http://schemas.microsoft.com/office/drawing/2014/main" id="{ECC37707-A0C0-684C-3C9D-2A87ACA3A4D4}"/>
              </a:ext>
            </a:extLst>
          </p:cNvPr>
          <p:cNvGrpSpPr/>
          <p:nvPr/>
        </p:nvGrpSpPr>
        <p:grpSpPr>
          <a:xfrm>
            <a:off x="12060236" y="4078901"/>
            <a:ext cx="4524251" cy="4868217"/>
            <a:chOff x="5726344" y="3303515"/>
            <a:chExt cx="1934049" cy="2081089"/>
          </a:xfrm>
        </p:grpSpPr>
        <p:sp>
          <p:nvSpPr>
            <p:cNvPr id="20" name="Oval 19">
              <a:extLst>
                <a:ext uri="{FF2B5EF4-FFF2-40B4-BE49-F238E27FC236}">
                  <a16:creationId xmlns:a16="http://schemas.microsoft.com/office/drawing/2014/main" id="{46F48F24-6C1E-84D1-0E8C-3D765D72F1E3}"/>
                </a:ext>
              </a:extLst>
            </p:cNvPr>
            <p:cNvSpPr/>
            <p:nvPr/>
          </p:nvSpPr>
          <p:spPr>
            <a:xfrm>
              <a:off x="6615092" y="3303515"/>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4884E19-D04B-CB0F-121C-A2045ED8C185}"/>
                </a:ext>
              </a:extLst>
            </p:cNvPr>
            <p:cNvSpPr/>
            <p:nvPr/>
          </p:nvSpPr>
          <p:spPr>
            <a:xfrm>
              <a:off x="6615091" y="5242503"/>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5EE96A9-F37E-9826-C09B-31A9A6CAE6E9}"/>
                </a:ext>
              </a:extLst>
            </p:cNvPr>
            <p:cNvGrpSpPr/>
            <p:nvPr/>
          </p:nvGrpSpPr>
          <p:grpSpPr>
            <a:xfrm>
              <a:off x="5726344" y="3376306"/>
              <a:ext cx="1934049" cy="1929081"/>
              <a:chOff x="5314701" y="1211575"/>
              <a:chExt cx="1934049" cy="1929081"/>
            </a:xfrm>
          </p:grpSpPr>
          <p:sp>
            <p:nvSpPr>
              <p:cNvPr id="23" name="Oval 22">
                <a:extLst>
                  <a:ext uri="{FF2B5EF4-FFF2-40B4-BE49-F238E27FC236}">
                    <a16:creationId xmlns:a16="http://schemas.microsoft.com/office/drawing/2014/main" id="{570633F7-690F-725C-3CEB-2E143D548FAF}"/>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E99ABC57-AD55-D116-B3BC-FBE304B24E9F}"/>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TextBox 58">
            <a:extLst>
              <a:ext uri="{FF2B5EF4-FFF2-40B4-BE49-F238E27FC236}">
                <a16:creationId xmlns:a16="http://schemas.microsoft.com/office/drawing/2014/main" id="{99B8E4CF-44A6-3841-635C-942FDB8B3385}"/>
              </a:ext>
            </a:extLst>
          </p:cNvPr>
          <p:cNvSpPr txBox="1"/>
          <p:nvPr/>
        </p:nvSpPr>
        <p:spPr>
          <a:xfrm>
            <a:off x="2398912" y="10077175"/>
            <a:ext cx="20031507" cy="1015663"/>
          </a:xfrm>
          <a:prstGeom prst="rect">
            <a:avLst/>
          </a:prstGeom>
          <a:noFill/>
        </p:spPr>
        <p:txBody>
          <a:bodyPr wrap="square">
            <a:spAutoFit/>
          </a:bodyPr>
          <a:lstStyle/>
          <a:p>
            <a:pPr algn="l"/>
            <a:r>
              <a:rPr lang="en-US" sz="6000" dirty="0">
                <a:latin typeface="Times" pitchFamily="2" charset="0"/>
              </a:rPr>
              <a:t>Activity: proves that the K’ valley has opposite Berry curvature</a:t>
            </a:r>
            <a:endParaRPr lang="en-US" dirty="0"/>
          </a:p>
        </p:txBody>
      </p:sp>
      <p:sp>
        <p:nvSpPr>
          <p:cNvPr id="76" name="Oval 75">
            <a:extLst>
              <a:ext uri="{FF2B5EF4-FFF2-40B4-BE49-F238E27FC236}">
                <a16:creationId xmlns:a16="http://schemas.microsoft.com/office/drawing/2014/main" id="{EF0EE20C-B90D-6D26-D604-203BBCF10FD0}"/>
              </a:ext>
            </a:extLst>
          </p:cNvPr>
          <p:cNvSpPr/>
          <p:nvPr/>
        </p:nvSpPr>
        <p:spPr>
          <a:xfrm>
            <a:off x="4976694" y="5774831"/>
            <a:ext cx="1845636" cy="579113"/>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5C71D8CF-A090-AB68-726E-55C9B88447E0}"/>
              </a:ext>
            </a:extLst>
          </p:cNvPr>
          <p:cNvSpPr/>
          <p:nvPr/>
        </p:nvSpPr>
        <p:spPr>
          <a:xfrm>
            <a:off x="4056237" y="7086579"/>
            <a:ext cx="3743275" cy="1157175"/>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DC2D50B5-7911-A8E7-04A4-27D175690BF5}"/>
              </a:ext>
            </a:extLst>
          </p:cNvPr>
          <p:cNvSpPr/>
          <p:nvPr/>
        </p:nvSpPr>
        <p:spPr>
          <a:xfrm>
            <a:off x="5411219" y="5201816"/>
            <a:ext cx="948133" cy="38710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195B6563-2087-0F7C-EE2D-68C12F421EFD}"/>
              </a:ext>
            </a:extLst>
          </p:cNvPr>
          <p:cNvGrpSpPr/>
          <p:nvPr/>
        </p:nvGrpSpPr>
        <p:grpSpPr>
          <a:xfrm>
            <a:off x="4932181" y="5371645"/>
            <a:ext cx="491067" cy="694267"/>
            <a:chOff x="5046133" y="5613400"/>
            <a:chExt cx="491067" cy="694267"/>
          </a:xfrm>
        </p:grpSpPr>
        <p:sp>
          <p:nvSpPr>
            <p:cNvPr id="58" name="Freeform 57">
              <a:extLst>
                <a:ext uri="{FF2B5EF4-FFF2-40B4-BE49-F238E27FC236}">
                  <a16:creationId xmlns:a16="http://schemas.microsoft.com/office/drawing/2014/main" id="{CF2BFE54-E6C9-1976-9DCB-E052B838E42E}"/>
                </a:ext>
              </a:extLst>
            </p:cNvPr>
            <p:cNvSpPr/>
            <p:nvPr/>
          </p:nvSpPr>
          <p:spPr bwMode="auto">
            <a:xfrm>
              <a:off x="5046133" y="5613400"/>
              <a:ext cx="491067" cy="694267"/>
            </a:xfrm>
            <a:custGeom>
              <a:avLst/>
              <a:gdLst>
                <a:gd name="connsiteX0" fmla="*/ 491067 w 491067"/>
                <a:gd name="connsiteY0" fmla="*/ 0 h 694267"/>
                <a:gd name="connsiteX1" fmla="*/ 186267 w 491067"/>
                <a:gd name="connsiteY1" fmla="*/ 372533 h 694267"/>
                <a:gd name="connsiteX2" fmla="*/ 0 w 491067"/>
                <a:gd name="connsiteY2" fmla="*/ 694267 h 694267"/>
              </a:gdLst>
              <a:ahLst/>
              <a:cxnLst>
                <a:cxn ang="0">
                  <a:pos x="connsiteX0" y="connsiteY0"/>
                </a:cxn>
                <a:cxn ang="0">
                  <a:pos x="connsiteX1" y="connsiteY1"/>
                </a:cxn>
                <a:cxn ang="0">
                  <a:pos x="connsiteX2" y="connsiteY2"/>
                </a:cxn>
              </a:cxnLst>
              <a:rect l="l" t="t" r="r" b="b"/>
              <a:pathLst>
                <a:path w="491067" h="694267">
                  <a:moveTo>
                    <a:pt x="491067" y="0"/>
                  </a:moveTo>
                  <a:cubicBezTo>
                    <a:pt x="379589" y="128411"/>
                    <a:pt x="268111" y="256822"/>
                    <a:pt x="186267" y="372533"/>
                  </a:cubicBezTo>
                  <a:cubicBezTo>
                    <a:pt x="104423" y="488244"/>
                    <a:pt x="52211" y="591255"/>
                    <a:pt x="0" y="694267"/>
                  </a:cubicBezTo>
                </a:path>
              </a:pathLst>
            </a:custGeom>
            <a:no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0" name="Straight Arrow Connector 59">
              <a:extLst>
                <a:ext uri="{FF2B5EF4-FFF2-40B4-BE49-F238E27FC236}">
                  <a16:creationId xmlns:a16="http://schemas.microsoft.com/office/drawing/2014/main" id="{90EC75B4-0E61-8366-4B9D-3615D5FFBA34}"/>
                </a:ext>
              </a:extLst>
            </p:cNvPr>
            <p:cNvCxnSpPr>
              <a:endCxn id="58" idx="1"/>
            </p:cNvCxnSpPr>
            <p:nvPr/>
          </p:nvCxnSpPr>
          <p:spPr bwMode="auto">
            <a:xfrm flipH="1">
              <a:off x="5232400" y="5849888"/>
              <a:ext cx="118840" cy="136045"/>
            </a:xfrm>
            <a:prstGeom prst="straightConnector1">
              <a:avLst/>
            </a:prstGeom>
            <a:blipFill dpi="0" rotWithShape="0">
              <a:blip r:embed="rId2"/>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61" name="Group 60">
            <a:extLst>
              <a:ext uri="{FF2B5EF4-FFF2-40B4-BE49-F238E27FC236}">
                <a16:creationId xmlns:a16="http://schemas.microsoft.com/office/drawing/2014/main" id="{6103F3F3-BEC4-E9AD-2A31-066CF3173C8E}"/>
              </a:ext>
            </a:extLst>
          </p:cNvPr>
          <p:cNvGrpSpPr/>
          <p:nvPr/>
        </p:nvGrpSpPr>
        <p:grpSpPr>
          <a:xfrm>
            <a:off x="4939767" y="6031133"/>
            <a:ext cx="1882563" cy="338666"/>
            <a:chOff x="5080000" y="6307667"/>
            <a:chExt cx="1882563" cy="338666"/>
          </a:xfrm>
        </p:grpSpPr>
        <p:grpSp>
          <p:nvGrpSpPr>
            <p:cNvPr id="62" name="Group 61">
              <a:extLst>
                <a:ext uri="{FF2B5EF4-FFF2-40B4-BE49-F238E27FC236}">
                  <a16:creationId xmlns:a16="http://schemas.microsoft.com/office/drawing/2014/main" id="{A2EE732C-8C35-ABE4-D4E9-41B14B3A7916}"/>
                </a:ext>
              </a:extLst>
            </p:cNvPr>
            <p:cNvGrpSpPr/>
            <p:nvPr/>
          </p:nvGrpSpPr>
          <p:grpSpPr>
            <a:xfrm>
              <a:off x="5080000" y="6307667"/>
              <a:ext cx="1882563" cy="338666"/>
              <a:chOff x="5080000" y="6307667"/>
              <a:chExt cx="1882563" cy="338666"/>
            </a:xfrm>
          </p:grpSpPr>
          <p:sp>
            <p:nvSpPr>
              <p:cNvPr id="64" name="Freeform 63">
                <a:extLst>
                  <a:ext uri="{FF2B5EF4-FFF2-40B4-BE49-F238E27FC236}">
                    <a16:creationId xmlns:a16="http://schemas.microsoft.com/office/drawing/2014/main" id="{86EA80B0-EBE8-A65F-D29E-4960DB80CF65}"/>
                  </a:ext>
                </a:extLst>
              </p:cNvPr>
              <p:cNvSpPr/>
              <p:nvPr/>
            </p:nvSpPr>
            <p:spPr bwMode="auto">
              <a:xfrm>
                <a:off x="5080000" y="6316133"/>
                <a:ext cx="948267" cy="330200"/>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5" name="Freeform 64">
                <a:extLst>
                  <a:ext uri="{FF2B5EF4-FFF2-40B4-BE49-F238E27FC236}">
                    <a16:creationId xmlns:a16="http://schemas.microsoft.com/office/drawing/2014/main" id="{1DF9FF2A-D5AA-2FF6-B3B2-D1E48FC8C88B}"/>
                  </a:ext>
                </a:extLst>
              </p:cNvPr>
              <p:cNvSpPr/>
              <p:nvPr/>
            </p:nvSpPr>
            <p:spPr bwMode="auto">
              <a:xfrm flipH="1">
                <a:off x="6011587" y="6307667"/>
                <a:ext cx="950976" cy="330200"/>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63" name="Straight Arrow Connector 62">
              <a:extLst>
                <a:ext uri="{FF2B5EF4-FFF2-40B4-BE49-F238E27FC236}">
                  <a16:creationId xmlns:a16="http://schemas.microsoft.com/office/drawing/2014/main" id="{4992565F-8FA5-0D37-B246-18BD97A4AA0B}"/>
                </a:ext>
              </a:extLst>
            </p:cNvPr>
            <p:cNvCxnSpPr>
              <a:cxnSpLocks/>
            </p:cNvCxnSpPr>
            <p:nvPr/>
          </p:nvCxnSpPr>
          <p:spPr bwMode="auto">
            <a:xfrm>
              <a:off x="5969602" y="6623138"/>
              <a:ext cx="207640" cy="10709"/>
            </a:xfrm>
            <a:prstGeom prst="straightConnector1">
              <a:avLst/>
            </a:prstGeom>
            <a:blipFill dpi="0" rotWithShape="0">
              <a:blip r:embed="rId2"/>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66" name="Group 65">
            <a:extLst>
              <a:ext uri="{FF2B5EF4-FFF2-40B4-BE49-F238E27FC236}">
                <a16:creationId xmlns:a16="http://schemas.microsoft.com/office/drawing/2014/main" id="{B1A33788-3473-60C8-F2C4-CCA67D576DF2}"/>
              </a:ext>
            </a:extLst>
          </p:cNvPr>
          <p:cNvGrpSpPr/>
          <p:nvPr/>
        </p:nvGrpSpPr>
        <p:grpSpPr>
          <a:xfrm>
            <a:off x="6353240" y="5345332"/>
            <a:ext cx="493776" cy="694267"/>
            <a:chOff x="6493473" y="5621866"/>
            <a:chExt cx="493776" cy="694267"/>
          </a:xfrm>
        </p:grpSpPr>
        <p:sp>
          <p:nvSpPr>
            <p:cNvPr id="67" name="Freeform 66">
              <a:extLst>
                <a:ext uri="{FF2B5EF4-FFF2-40B4-BE49-F238E27FC236}">
                  <a16:creationId xmlns:a16="http://schemas.microsoft.com/office/drawing/2014/main" id="{C34B595E-B7E9-061B-38C6-F7FBAFBF1A3B}"/>
                </a:ext>
              </a:extLst>
            </p:cNvPr>
            <p:cNvSpPr/>
            <p:nvPr/>
          </p:nvSpPr>
          <p:spPr bwMode="auto">
            <a:xfrm flipH="1">
              <a:off x="6493473" y="5621866"/>
              <a:ext cx="493776" cy="694267"/>
            </a:xfrm>
            <a:custGeom>
              <a:avLst/>
              <a:gdLst>
                <a:gd name="connsiteX0" fmla="*/ 491067 w 491067"/>
                <a:gd name="connsiteY0" fmla="*/ 0 h 694267"/>
                <a:gd name="connsiteX1" fmla="*/ 186267 w 491067"/>
                <a:gd name="connsiteY1" fmla="*/ 372533 h 694267"/>
                <a:gd name="connsiteX2" fmla="*/ 0 w 491067"/>
                <a:gd name="connsiteY2" fmla="*/ 694267 h 694267"/>
              </a:gdLst>
              <a:ahLst/>
              <a:cxnLst>
                <a:cxn ang="0">
                  <a:pos x="connsiteX0" y="connsiteY0"/>
                </a:cxn>
                <a:cxn ang="0">
                  <a:pos x="connsiteX1" y="connsiteY1"/>
                </a:cxn>
                <a:cxn ang="0">
                  <a:pos x="connsiteX2" y="connsiteY2"/>
                </a:cxn>
              </a:cxnLst>
              <a:rect l="l" t="t" r="r" b="b"/>
              <a:pathLst>
                <a:path w="491067" h="694267">
                  <a:moveTo>
                    <a:pt x="491067" y="0"/>
                  </a:moveTo>
                  <a:cubicBezTo>
                    <a:pt x="379589" y="128411"/>
                    <a:pt x="268111" y="256822"/>
                    <a:pt x="186267" y="372533"/>
                  </a:cubicBezTo>
                  <a:cubicBezTo>
                    <a:pt x="104423" y="488244"/>
                    <a:pt x="52211" y="591255"/>
                    <a:pt x="0" y="694267"/>
                  </a:cubicBezTo>
                </a:path>
              </a:pathLst>
            </a:custGeom>
            <a:no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8" name="Straight Arrow Connector 67">
              <a:extLst>
                <a:ext uri="{FF2B5EF4-FFF2-40B4-BE49-F238E27FC236}">
                  <a16:creationId xmlns:a16="http://schemas.microsoft.com/office/drawing/2014/main" id="{EC1F6D42-5754-F883-18C3-C9C70F2D021F}"/>
                </a:ext>
              </a:extLst>
            </p:cNvPr>
            <p:cNvCxnSpPr>
              <a:cxnSpLocks/>
            </p:cNvCxnSpPr>
            <p:nvPr/>
          </p:nvCxnSpPr>
          <p:spPr bwMode="auto">
            <a:xfrm flipH="1" flipV="1">
              <a:off x="6700351" y="5829379"/>
              <a:ext cx="163057" cy="236533"/>
            </a:xfrm>
            <a:prstGeom prst="straightConnector1">
              <a:avLst/>
            </a:prstGeom>
            <a:blipFill dpi="0" rotWithShape="0">
              <a:blip r:embed="rId2"/>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69" name="Group 68">
            <a:extLst>
              <a:ext uri="{FF2B5EF4-FFF2-40B4-BE49-F238E27FC236}">
                <a16:creationId xmlns:a16="http://schemas.microsoft.com/office/drawing/2014/main" id="{7E9FAB3D-55D0-5DC9-CEAC-744F6CE99606}"/>
              </a:ext>
            </a:extLst>
          </p:cNvPr>
          <p:cNvGrpSpPr/>
          <p:nvPr/>
        </p:nvGrpSpPr>
        <p:grpSpPr>
          <a:xfrm>
            <a:off x="5396967" y="5357326"/>
            <a:ext cx="956273" cy="262459"/>
            <a:chOff x="5537200" y="5633860"/>
            <a:chExt cx="956273" cy="262459"/>
          </a:xfrm>
        </p:grpSpPr>
        <p:grpSp>
          <p:nvGrpSpPr>
            <p:cNvPr id="70" name="Group 69">
              <a:extLst>
                <a:ext uri="{FF2B5EF4-FFF2-40B4-BE49-F238E27FC236}">
                  <a16:creationId xmlns:a16="http://schemas.microsoft.com/office/drawing/2014/main" id="{492F0ED8-DE81-1ED3-3513-3807A925EC98}"/>
                </a:ext>
              </a:extLst>
            </p:cNvPr>
            <p:cNvGrpSpPr/>
            <p:nvPr/>
          </p:nvGrpSpPr>
          <p:grpSpPr>
            <a:xfrm>
              <a:off x="5537200" y="5633860"/>
              <a:ext cx="956273" cy="262459"/>
              <a:chOff x="5080000" y="6301475"/>
              <a:chExt cx="1882563" cy="344858"/>
            </a:xfrm>
          </p:grpSpPr>
          <p:sp>
            <p:nvSpPr>
              <p:cNvPr id="72" name="Freeform 71">
                <a:extLst>
                  <a:ext uri="{FF2B5EF4-FFF2-40B4-BE49-F238E27FC236}">
                    <a16:creationId xmlns:a16="http://schemas.microsoft.com/office/drawing/2014/main" id="{31E3B59F-BC1B-1F39-E9B6-40FA1A7B3B45}"/>
                  </a:ext>
                </a:extLst>
              </p:cNvPr>
              <p:cNvSpPr/>
              <p:nvPr/>
            </p:nvSpPr>
            <p:spPr bwMode="auto">
              <a:xfrm>
                <a:off x="5080000" y="6316133"/>
                <a:ext cx="948267" cy="330200"/>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3" name="Freeform 72">
                <a:extLst>
                  <a:ext uri="{FF2B5EF4-FFF2-40B4-BE49-F238E27FC236}">
                    <a16:creationId xmlns:a16="http://schemas.microsoft.com/office/drawing/2014/main" id="{327DA95C-F7FF-E23B-4C8D-8EAB349145AA}"/>
                  </a:ext>
                </a:extLst>
              </p:cNvPr>
              <p:cNvSpPr/>
              <p:nvPr/>
            </p:nvSpPr>
            <p:spPr bwMode="auto">
              <a:xfrm flipH="1">
                <a:off x="6011587" y="6301475"/>
                <a:ext cx="950976" cy="330201"/>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71" name="Straight Arrow Connector 70">
              <a:extLst>
                <a:ext uri="{FF2B5EF4-FFF2-40B4-BE49-F238E27FC236}">
                  <a16:creationId xmlns:a16="http://schemas.microsoft.com/office/drawing/2014/main" id="{C0168291-C406-64BB-3D0E-9582C53EA31D}"/>
                </a:ext>
              </a:extLst>
            </p:cNvPr>
            <p:cNvCxnSpPr>
              <a:cxnSpLocks/>
            </p:cNvCxnSpPr>
            <p:nvPr/>
          </p:nvCxnSpPr>
          <p:spPr bwMode="auto">
            <a:xfrm flipH="1">
              <a:off x="5903945" y="5853667"/>
              <a:ext cx="190671" cy="0"/>
            </a:xfrm>
            <a:prstGeom prst="straightConnector1">
              <a:avLst/>
            </a:prstGeom>
            <a:blipFill dpi="0" rotWithShape="0">
              <a:blip r:embed="rId2"/>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97440A15-3BCE-13AB-A93D-9C1CDC710A64}"/>
                  </a:ext>
                </a:extLst>
              </p14:cNvPr>
              <p14:cNvContentPartPr/>
              <p14:nvPr/>
            </p14:nvContentPartPr>
            <p14:xfrm>
              <a:off x="4638240" y="4068000"/>
              <a:ext cx="13036680" cy="2316600"/>
            </p14:xfrm>
          </p:contentPart>
        </mc:Choice>
        <mc:Fallback xmlns="">
          <p:pic>
            <p:nvPicPr>
              <p:cNvPr id="5" name="Ink 4">
                <a:extLst>
                  <a:ext uri="{FF2B5EF4-FFF2-40B4-BE49-F238E27FC236}">
                    <a16:creationId xmlns:a16="http://schemas.microsoft.com/office/drawing/2014/main" id="{97440A15-3BCE-13AB-A93D-9C1CDC710A64}"/>
                  </a:ext>
                </a:extLst>
              </p:cNvPr>
              <p:cNvPicPr/>
              <p:nvPr/>
            </p:nvPicPr>
            <p:blipFill>
              <a:blip r:embed="rId5"/>
              <a:stretch>
                <a:fillRect/>
              </a:stretch>
            </p:blipFill>
            <p:spPr>
              <a:xfrm>
                <a:off x="4628880" y="4058640"/>
                <a:ext cx="13055400" cy="2335320"/>
              </a:xfrm>
              <a:prstGeom prst="rect">
                <a:avLst/>
              </a:prstGeom>
            </p:spPr>
          </p:pic>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1B335F0-EEC0-1EB3-FA63-563251DECEC2}"/>
                  </a:ext>
                </a:extLst>
              </p:cNvPr>
              <p:cNvSpPr txBox="1"/>
              <p:nvPr/>
            </p:nvSpPr>
            <p:spPr>
              <a:xfrm>
                <a:off x="15360352" y="1671088"/>
                <a:ext cx="9654206" cy="2658613"/>
              </a:xfrm>
              <a:prstGeom prst="rect">
                <a:avLst/>
              </a:prstGeom>
              <a:noFill/>
            </p:spPr>
            <p:txBody>
              <a:bodyPr wrap="square">
                <a:spAutoFit/>
              </a:bodyPr>
              <a:lstStyle/>
              <a:p>
                <a:r>
                  <a:rPr lang="en-US" sz="6000" dirty="0">
                    <a:latin typeface="Times" pitchFamily="2" charset="0"/>
                  </a:rPr>
                  <a:t>Berry curvature</a:t>
                </a:r>
              </a:p>
              <a:p>
                <a:pPr/>
                <a14:m>
                  <m:oMathPara xmlns:m="http://schemas.openxmlformats.org/officeDocument/2006/math">
                    <m:oMathParaPr>
                      <m:jc m:val="left"/>
                    </m:oMathParaPr>
                    <m:oMath xmlns:m="http://schemas.openxmlformats.org/officeDocument/2006/math">
                      <m:r>
                        <m:rPr>
                          <m:sty m:val="p"/>
                        </m:rPr>
                        <a:rPr lang="en-US" sz="4400" dirty="0">
                          <a:solidFill>
                            <a:schemeClr val="tx1"/>
                          </a:solidFill>
                          <a:latin typeface="Cambria Math" panose="02040503050406030204" pitchFamily="18" charset="0"/>
                        </a:rPr>
                        <m:t>Ω</m:t>
                      </m:r>
                      <m:r>
                        <a:rPr lang="en-US" sz="4400" i="1" dirty="0">
                          <a:solidFill>
                            <a:schemeClr val="tx1"/>
                          </a:solidFill>
                          <a:latin typeface="Cambria Math" panose="02040503050406030204" pitchFamily="18" charset="0"/>
                        </a:rPr>
                        <m:t>=</m:t>
                      </m:r>
                      <m:r>
                        <a:rPr lang="en-US" sz="4400" dirty="0">
                          <a:solidFill>
                            <a:schemeClr val="tx1"/>
                          </a:solidFill>
                          <a:latin typeface="Cambria Math" panose="02040503050406030204" pitchFamily="18" charset="0"/>
                        </a:rPr>
                        <m:t>−</m:t>
                      </m:r>
                      <m:r>
                        <m:rPr>
                          <m:sty m:val="p"/>
                        </m:rPr>
                        <a:rPr lang="en-US" sz="4400" dirty="0">
                          <a:solidFill>
                            <a:schemeClr val="tx1"/>
                          </a:solidFill>
                          <a:latin typeface="Cambria Math" panose="02040503050406030204" pitchFamily="18" charset="0"/>
                        </a:rPr>
                        <m:t>Im</m:t>
                      </m:r>
                      <m:nary>
                        <m:naryPr>
                          <m:chr m:val="∑"/>
                          <m:supHide m:val="on"/>
                          <m:ctrlPr>
                            <a:rPr lang="en-US" sz="4400" i="1" dirty="0">
                              <a:solidFill>
                                <a:schemeClr val="tx1"/>
                              </a:solidFill>
                              <a:latin typeface="Cambria Math" panose="02040503050406030204" pitchFamily="18" charset="0"/>
                            </a:rPr>
                          </m:ctrlPr>
                        </m:naryPr>
                        <m:sub>
                          <m:r>
                            <m:rPr>
                              <m:brk m:alnAt="7"/>
                            </m:rPr>
                            <a:rPr lang="en-US" sz="4400" i="1" dirty="0">
                              <a:solidFill>
                                <a:schemeClr val="tx1"/>
                              </a:solidFill>
                              <a:latin typeface="Cambria Math" panose="02040503050406030204" pitchFamily="18" charset="0"/>
                            </a:rPr>
                            <m:t>𝑚</m:t>
                          </m:r>
                          <m:r>
                            <a:rPr lang="en-US" sz="4400" i="1" dirty="0">
                              <a:solidFill>
                                <a:schemeClr val="tx1"/>
                              </a:solidFill>
                              <a:latin typeface="Cambria Math" panose="02040503050406030204" pitchFamily="18" charset="0"/>
                            </a:rPr>
                            <m:t>≠</m:t>
                          </m:r>
                          <m:r>
                            <a:rPr lang="en-US" sz="4400" i="1" dirty="0">
                              <a:solidFill>
                                <a:schemeClr val="tx1"/>
                              </a:solidFill>
                              <a:latin typeface="Cambria Math" panose="02040503050406030204" pitchFamily="18" charset="0"/>
                            </a:rPr>
                            <m:t>𝑛</m:t>
                          </m:r>
                        </m:sub>
                        <m:sup/>
                        <m:e>
                          <m:d>
                            <m:dPr>
                              <m:begChr m:val="⟨"/>
                              <m:endChr m:val="⟩"/>
                              <m:ctrlPr>
                                <a:rPr lang="en-US" sz="4400" i="1" dirty="0">
                                  <a:solidFill>
                                    <a:schemeClr val="tx1"/>
                                  </a:solidFill>
                                  <a:latin typeface="Cambria Math" panose="02040503050406030204" pitchFamily="18" charset="0"/>
                                </a:rPr>
                              </m:ctrlPr>
                            </m:dPr>
                            <m:e>
                              <m:r>
                                <a:rPr lang="en-US" sz="4400" i="1" dirty="0">
                                  <a:solidFill>
                                    <a:schemeClr val="tx1"/>
                                  </a:solidFill>
                                  <a:latin typeface="Cambria Math" panose="02040503050406030204" pitchFamily="18" charset="0"/>
                                </a:rPr>
                                <m:t>𝑛</m:t>
                              </m:r>
                            </m:e>
                            <m:e>
                              <m:r>
                                <a:rPr lang="en-US" sz="4400" i="1" dirty="0">
                                  <a:solidFill>
                                    <a:schemeClr val="tx1"/>
                                  </a:solidFill>
                                  <a:latin typeface="Cambria Math" panose="02040503050406030204" pitchFamily="18" charset="0"/>
                                </a:rPr>
                                <m:t>𝑖</m:t>
                              </m:r>
                              <m:sSub>
                                <m:sSubPr>
                                  <m:ctrlPr>
                                    <a:rPr lang="en-US" sz="4400" i="1" dirty="0">
                                      <a:solidFill>
                                        <a:schemeClr val="tx1"/>
                                      </a:solidFill>
                                      <a:latin typeface="Cambria Math" panose="02040503050406030204" pitchFamily="18" charset="0"/>
                                    </a:rPr>
                                  </m:ctrlPr>
                                </m:sSubPr>
                                <m:e>
                                  <m:r>
                                    <a:rPr lang="en-US" sz="4400" i="1" dirty="0">
                                      <a:solidFill>
                                        <a:schemeClr val="tx1"/>
                                      </a:solidFill>
                                      <a:latin typeface="Cambria Math" panose="02040503050406030204" pitchFamily="18" charset="0"/>
                                    </a:rPr>
                                    <m:t>𝜕</m:t>
                                  </m:r>
                                </m:e>
                                <m:sub>
                                  <m:sSub>
                                    <m:sSubPr>
                                      <m:ctrlPr>
                                        <a:rPr lang="en-US" sz="4400" i="1" dirty="0">
                                          <a:solidFill>
                                            <a:schemeClr val="tx1"/>
                                          </a:solidFill>
                                          <a:latin typeface="Cambria Math" panose="02040503050406030204" pitchFamily="18" charset="0"/>
                                        </a:rPr>
                                      </m:ctrlPr>
                                    </m:sSubPr>
                                    <m:e>
                                      <m:r>
                                        <a:rPr lang="en-US" sz="4400" i="1" dirty="0">
                                          <a:solidFill>
                                            <a:schemeClr val="tx1"/>
                                          </a:solidFill>
                                          <a:latin typeface="Cambria Math" panose="02040503050406030204" pitchFamily="18" charset="0"/>
                                        </a:rPr>
                                        <m:t>𝑘</m:t>
                                      </m:r>
                                    </m:e>
                                    <m:sub>
                                      <m:r>
                                        <a:rPr lang="en-US" sz="4400" i="1" dirty="0">
                                          <a:solidFill>
                                            <a:schemeClr val="tx1"/>
                                          </a:solidFill>
                                          <a:latin typeface="Cambria Math" panose="02040503050406030204" pitchFamily="18" charset="0"/>
                                        </a:rPr>
                                        <m:t>𝛼</m:t>
                                      </m:r>
                                    </m:sub>
                                  </m:sSub>
                                </m:sub>
                              </m:sSub>
                            </m:e>
                            <m:e>
                              <m:r>
                                <a:rPr lang="en-US" sz="4400" i="1" dirty="0">
                                  <a:solidFill>
                                    <a:schemeClr val="tx1"/>
                                  </a:solidFill>
                                  <a:latin typeface="Cambria Math" panose="02040503050406030204" pitchFamily="18" charset="0"/>
                                </a:rPr>
                                <m:t>𝑚</m:t>
                              </m:r>
                            </m:e>
                          </m:d>
                          <m:d>
                            <m:dPr>
                              <m:begChr m:val="⟨"/>
                              <m:endChr m:val="⟩"/>
                              <m:ctrlPr>
                                <a:rPr lang="en-US" sz="4400" i="1" dirty="0">
                                  <a:solidFill>
                                    <a:schemeClr val="tx1"/>
                                  </a:solidFill>
                                  <a:latin typeface="Cambria Math" panose="02040503050406030204" pitchFamily="18" charset="0"/>
                                </a:rPr>
                              </m:ctrlPr>
                            </m:dPr>
                            <m:e>
                              <m:r>
                                <a:rPr lang="en-US" sz="4400" i="1" dirty="0">
                                  <a:solidFill>
                                    <a:schemeClr val="tx1"/>
                                  </a:solidFill>
                                  <a:latin typeface="Cambria Math" panose="02040503050406030204" pitchFamily="18" charset="0"/>
                                </a:rPr>
                                <m:t>𝑚</m:t>
                              </m:r>
                            </m:e>
                            <m:e>
                              <m:r>
                                <a:rPr lang="en-US" sz="4400" i="1" dirty="0">
                                  <a:solidFill>
                                    <a:schemeClr val="tx1"/>
                                  </a:solidFill>
                                  <a:latin typeface="Cambria Math" panose="02040503050406030204" pitchFamily="18" charset="0"/>
                                </a:rPr>
                                <m:t>𝑖</m:t>
                              </m:r>
                              <m:sSub>
                                <m:sSubPr>
                                  <m:ctrlPr>
                                    <a:rPr lang="en-US" sz="4400" i="1" dirty="0">
                                      <a:solidFill>
                                        <a:schemeClr val="tx1"/>
                                      </a:solidFill>
                                      <a:latin typeface="Cambria Math" panose="02040503050406030204" pitchFamily="18" charset="0"/>
                                    </a:rPr>
                                  </m:ctrlPr>
                                </m:sSubPr>
                                <m:e>
                                  <m:r>
                                    <a:rPr lang="en-US" sz="4400" i="1" dirty="0">
                                      <a:solidFill>
                                        <a:schemeClr val="tx1"/>
                                      </a:solidFill>
                                      <a:latin typeface="Cambria Math" panose="02040503050406030204" pitchFamily="18" charset="0"/>
                                    </a:rPr>
                                    <m:t>𝜕</m:t>
                                  </m:r>
                                </m:e>
                                <m:sub>
                                  <m:sSub>
                                    <m:sSubPr>
                                      <m:ctrlPr>
                                        <a:rPr lang="en-US" sz="4400" i="1" dirty="0">
                                          <a:solidFill>
                                            <a:schemeClr val="tx1"/>
                                          </a:solidFill>
                                          <a:latin typeface="Cambria Math" panose="02040503050406030204" pitchFamily="18" charset="0"/>
                                        </a:rPr>
                                      </m:ctrlPr>
                                    </m:sSubPr>
                                    <m:e>
                                      <m:r>
                                        <a:rPr lang="en-US" sz="4400" i="1" dirty="0">
                                          <a:solidFill>
                                            <a:schemeClr val="tx1"/>
                                          </a:solidFill>
                                          <a:latin typeface="Cambria Math" panose="02040503050406030204" pitchFamily="18" charset="0"/>
                                        </a:rPr>
                                        <m:t>𝑘</m:t>
                                      </m:r>
                                    </m:e>
                                    <m:sub>
                                      <m:r>
                                        <a:rPr lang="en-US" sz="4400" i="1" dirty="0">
                                          <a:solidFill>
                                            <a:schemeClr val="tx1"/>
                                          </a:solidFill>
                                          <a:latin typeface="Cambria Math" panose="02040503050406030204" pitchFamily="18" charset="0"/>
                                        </a:rPr>
                                        <m:t>𝛽</m:t>
                                      </m:r>
                                    </m:sub>
                                  </m:sSub>
                                </m:sub>
                              </m:sSub>
                            </m:e>
                            <m:e>
                              <m:r>
                                <a:rPr lang="en-US" sz="4400" i="1" dirty="0">
                                  <a:solidFill>
                                    <a:schemeClr val="tx1"/>
                                  </a:solidFill>
                                  <a:latin typeface="Cambria Math" panose="02040503050406030204" pitchFamily="18" charset="0"/>
                                </a:rPr>
                                <m:t>𝑛</m:t>
                              </m:r>
                            </m:e>
                          </m:d>
                        </m:e>
                      </m:nary>
                    </m:oMath>
                  </m:oMathPara>
                </a14:m>
                <a:endParaRPr lang="en-US" sz="4400" dirty="0"/>
              </a:p>
            </p:txBody>
          </p:sp>
        </mc:Choice>
        <mc:Fallback xmlns="">
          <p:sp>
            <p:nvSpPr>
              <p:cNvPr id="6" name="TextBox 5">
                <a:extLst>
                  <a:ext uri="{FF2B5EF4-FFF2-40B4-BE49-F238E27FC236}">
                    <a16:creationId xmlns:a16="http://schemas.microsoft.com/office/drawing/2014/main" id="{11B335F0-EEC0-1EB3-FA63-563251DECEC2}"/>
                  </a:ext>
                </a:extLst>
              </p:cNvPr>
              <p:cNvSpPr txBox="1">
                <a:spLocks noRot="1" noChangeAspect="1" noMove="1" noResize="1" noEditPoints="1" noAdjustHandles="1" noChangeArrowheads="1" noChangeShapeType="1" noTextEdit="1"/>
              </p:cNvSpPr>
              <p:nvPr/>
            </p:nvSpPr>
            <p:spPr>
              <a:xfrm>
                <a:off x="15360352" y="1671088"/>
                <a:ext cx="9654206" cy="2658613"/>
              </a:xfrm>
              <a:prstGeom prst="rect">
                <a:avLst/>
              </a:prstGeom>
              <a:blipFill>
                <a:blip r:embed="rId6"/>
                <a:stretch>
                  <a:fillRect l="-1051" t="-56190" b="-124762"/>
                </a:stretch>
              </a:blipFill>
            </p:spPr>
            <p:txBody>
              <a:bodyPr/>
              <a:lstStyle/>
              <a:p>
                <a:r>
                  <a:rPr lang="en-US">
                    <a:noFill/>
                  </a:rPr>
                  <a:t> </a:t>
                </a:r>
              </a:p>
            </p:txBody>
          </p:sp>
        </mc:Fallback>
      </mc:AlternateContent>
    </p:spTree>
    <p:extLst>
      <p:ext uri="{BB962C8B-B14F-4D97-AF65-F5344CB8AC3E}">
        <p14:creationId xmlns:p14="http://schemas.microsoft.com/office/powerpoint/2010/main" val="172491317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3">
            <a:extLst>
              <a:ext uri="{FF2B5EF4-FFF2-40B4-BE49-F238E27FC236}">
                <a16:creationId xmlns:a16="http://schemas.microsoft.com/office/drawing/2014/main" id="{DCB38C2B-AC0C-F76E-7D0F-C69E35A5B861}"/>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3" name="Line 4">
            <a:extLst>
              <a:ext uri="{FF2B5EF4-FFF2-40B4-BE49-F238E27FC236}">
                <a16:creationId xmlns:a16="http://schemas.microsoft.com/office/drawing/2014/main" id="{BECFCECD-FD33-B789-5F00-8CFBA4E769F9}"/>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4" name="Rectangle 4">
            <a:extLst>
              <a:ext uri="{FF2B5EF4-FFF2-40B4-BE49-F238E27FC236}">
                <a16:creationId xmlns:a16="http://schemas.microsoft.com/office/drawing/2014/main" id="{56737519-AAB2-EF38-4623-789D912D6592}"/>
              </a:ext>
            </a:extLst>
          </p:cNvPr>
          <p:cNvSpPr>
            <a:spLocks/>
          </p:cNvSpPr>
          <p:nvPr/>
        </p:nvSpPr>
        <p:spPr bwMode="auto">
          <a:xfrm>
            <a:off x="1686947" y="-96775"/>
            <a:ext cx="20349289"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Berry curvature– effective magnetic field</a:t>
            </a:r>
          </a:p>
        </p:txBody>
      </p:sp>
      <p:pic>
        <p:nvPicPr>
          <p:cNvPr id="58" name="Picture 57">
            <a:extLst>
              <a:ext uri="{FF2B5EF4-FFF2-40B4-BE49-F238E27FC236}">
                <a16:creationId xmlns:a16="http://schemas.microsoft.com/office/drawing/2014/main" id="{91F819FD-EED0-6F52-C923-603DAC0CDE05}"/>
              </a:ext>
            </a:extLst>
          </p:cNvPr>
          <p:cNvPicPr>
            <a:picLocks noChangeAspect="1"/>
          </p:cNvPicPr>
          <p:nvPr/>
        </p:nvPicPr>
        <p:blipFill rotWithShape="1">
          <a:blip r:embed="rId2">
            <a:extLst>
              <a:ext uri="{28A0092B-C50C-407E-A947-70E740481C1C}">
                <a14:useLocalDpi xmlns:a14="http://schemas.microsoft.com/office/drawing/2010/main" val="0"/>
              </a:ext>
            </a:extLst>
          </a:blip>
          <a:srcRect l="27668" t="11610" r="49601" b="62044"/>
          <a:stretch/>
        </p:blipFill>
        <p:spPr>
          <a:xfrm>
            <a:off x="12192000" y="4189388"/>
            <a:ext cx="8400998" cy="4248470"/>
          </a:xfrm>
          <a:prstGeom prst="rect">
            <a:avLst/>
          </a:prstGeom>
        </p:spPr>
      </p:pic>
      <p:sp>
        <p:nvSpPr>
          <p:cNvPr id="59" name="TextBox 58">
            <a:extLst>
              <a:ext uri="{FF2B5EF4-FFF2-40B4-BE49-F238E27FC236}">
                <a16:creationId xmlns:a16="http://schemas.microsoft.com/office/drawing/2014/main" id="{4760A869-06B2-05E4-898E-97DFE80F89AD}"/>
              </a:ext>
            </a:extLst>
          </p:cNvPr>
          <p:cNvSpPr txBox="1"/>
          <p:nvPr/>
        </p:nvSpPr>
        <p:spPr>
          <a:xfrm>
            <a:off x="12768064" y="2730853"/>
            <a:ext cx="6912768" cy="954107"/>
          </a:xfrm>
          <a:prstGeom prst="rect">
            <a:avLst/>
          </a:prstGeom>
          <a:noFill/>
        </p:spPr>
        <p:txBody>
          <a:bodyPr wrap="square" rtlCol="0">
            <a:spAutoFit/>
          </a:bodyPr>
          <a:lstStyle/>
          <a:p>
            <a:r>
              <a:rPr lang="en-US" dirty="0">
                <a:latin typeface="Times" pitchFamily="2" charset="0"/>
              </a:rPr>
              <a:t>Valley Hall effect</a:t>
            </a:r>
          </a:p>
        </p:txBody>
      </p:sp>
      <p:grpSp>
        <p:nvGrpSpPr>
          <p:cNvPr id="89" name="Group 88">
            <a:extLst>
              <a:ext uri="{FF2B5EF4-FFF2-40B4-BE49-F238E27FC236}">
                <a16:creationId xmlns:a16="http://schemas.microsoft.com/office/drawing/2014/main" id="{3EAD613E-582A-4382-C4B7-C340C17771A8}"/>
              </a:ext>
            </a:extLst>
          </p:cNvPr>
          <p:cNvGrpSpPr/>
          <p:nvPr/>
        </p:nvGrpSpPr>
        <p:grpSpPr>
          <a:xfrm>
            <a:off x="5711281" y="4049689"/>
            <a:ext cx="4784636" cy="4608512"/>
            <a:chOff x="8351395" y="6822573"/>
            <a:chExt cx="3930795" cy="3786101"/>
          </a:xfrm>
        </p:grpSpPr>
        <p:grpSp>
          <p:nvGrpSpPr>
            <p:cNvPr id="97" name="Group 96">
              <a:extLst>
                <a:ext uri="{FF2B5EF4-FFF2-40B4-BE49-F238E27FC236}">
                  <a16:creationId xmlns:a16="http://schemas.microsoft.com/office/drawing/2014/main" id="{C95C133B-037B-271D-0B8E-41B910887134}"/>
                </a:ext>
              </a:extLst>
            </p:cNvPr>
            <p:cNvGrpSpPr/>
            <p:nvPr/>
          </p:nvGrpSpPr>
          <p:grpSpPr>
            <a:xfrm>
              <a:off x="8351395" y="6822573"/>
              <a:ext cx="3930795" cy="3786101"/>
              <a:chOff x="5279232" y="3845842"/>
              <a:chExt cx="5414334" cy="5215031"/>
            </a:xfrm>
          </p:grpSpPr>
          <p:grpSp>
            <p:nvGrpSpPr>
              <p:cNvPr id="101" name="Group 100">
                <a:extLst>
                  <a:ext uri="{FF2B5EF4-FFF2-40B4-BE49-F238E27FC236}">
                    <a16:creationId xmlns:a16="http://schemas.microsoft.com/office/drawing/2014/main" id="{C033E4BF-A6B0-CDC4-57F9-7E33EB4A282C}"/>
                  </a:ext>
                </a:extLst>
              </p:cNvPr>
              <p:cNvGrpSpPr/>
              <p:nvPr/>
            </p:nvGrpSpPr>
            <p:grpSpPr>
              <a:xfrm>
                <a:off x="5279232" y="3845842"/>
                <a:ext cx="5414334" cy="5215031"/>
                <a:chOff x="7972663" y="6065903"/>
                <a:chExt cx="5414334" cy="5215031"/>
              </a:xfrm>
            </p:grpSpPr>
            <p:pic>
              <p:nvPicPr>
                <p:cNvPr id="106" name="Picture 2" descr="Fig. 4">
                  <a:extLst>
                    <a:ext uri="{FF2B5EF4-FFF2-40B4-BE49-F238E27FC236}">
                      <a16:creationId xmlns:a16="http://schemas.microsoft.com/office/drawing/2014/main" id="{F39317EC-7009-2BCA-A2EE-D11DBBDC12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146" t="5613" r="9440" b="69950"/>
                <a:stretch/>
              </p:blipFill>
              <p:spPr bwMode="auto">
                <a:xfrm rot="16200000">
                  <a:off x="8072314" y="5966252"/>
                  <a:ext cx="5215031" cy="5414334"/>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6A22940F-FED9-5B04-DB28-231A74AFCA98}"/>
                    </a:ext>
                  </a:extLst>
                </p:cNvPr>
                <p:cNvSpPr/>
                <p:nvPr/>
              </p:nvSpPr>
              <p:spPr bwMode="auto">
                <a:xfrm>
                  <a:off x="10158039" y="6226783"/>
                  <a:ext cx="1188232" cy="51525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8" name="Rectangle 107">
                  <a:extLst>
                    <a:ext uri="{FF2B5EF4-FFF2-40B4-BE49-F238E27FC236}">
                      <a16:creationId xmlns:a16="http://schemas.microsoft.com/office/drawing/2014/main" id="{9D6855CF-EA48-1177-B97A-28EA96AB8903}"/>
                    </a:ext>
                  </a:extLst>
                </p:cNvPr>
                <p:cNvSpPr/>
                <p:nvPr/>
              </p:nvSpPr>
              <p:spPr bwMode="auto">
                <a:xfrm>
                  <a:off x="8383453" y="6226782"/>
                  <a:ext cx="1173386" cy="134732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9" name="Rectangle 108">
                  <a:extLst>
                    <a:ext uri="{FF2B5EF4-FFF2-40B4-BE49-F238E27FC236}">
                      <a16:creationId xmlns:a16="http://schemas.microsoft.com/office/drawing/2014/main" id="{10391F87-FF1E-B911-E698-0A17843FE60A}"/>
                    </a:ext>
                  </a:extLst>
                </p:cNvPr>
                <p:cNvSpPr/>
                <p:nvPr/>
              </p:nvSpPr>
              <p:spPr bwMode="auto">
                <a:xfrm>
                  <a:off x="8446266" y="7506072"/>
                  <a:ext cx="793406" cy="71999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0" name="Rectangle 109">
                  <a:extLst>
                    <a:ext uri="{FF2B5EF4-FFF2-40B4-BE49-F238E27FC236}">
                      <a16:creationId xmlns:a16="http://schemas.microsoft.com/office/drawing/2014/main" id="{DA522D8B-9EC0-A9B1-8775-C1B1E33DBB1D}"/>
                    </a:ext>
                  </a:extLst>
                </p:cNvPr>
                <p:cNvSpPr/>
                <p:nvPr/>
              </p:nvSpPr>
              <p:spPr bwMode="auto">
                <a:xfrm>
                  <a:off x="8441736" y="9065116"/>
                  <a:ext cx="941951" cy="1825331"/>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1" name="Rectangle 110">
                  <a:extLst>
                    <a:ext uri="{FF2B5EF4-FFF2-40B4-BE49-F238E27FC236}">
                      <a16:creationId xmlns:a16="http://schemas.microsoft.com/office/drawing/2014/main" id="{4513F221-0938-4950-191B-E5ABA626A9B8}"/>
                    </a:ext>
                  </a:extLst>
                </p:cNvPr>
                <p:cNvSpPr/>
                <p:nvPr/>
              </p:nvSpPr>
              <p:spPr bwMode="auto">
                <a:xfrm>
                  <a:off x="8944695" y="10657919"/>
                  <a:ext cx="4098676" cy="30453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2" name="Rectangle 111">
                  <a:extLst>
                    <a:ext uri="{FF2B5EF4-FFF2-40B4-BE49-F238E27FC236}">
                      <a16:creationId xmlns:a16="http://schemas.microsoft.com/office/drawing/2014/main" id="{AFEF6DA8-A1F6-96A5-4958-2A658DCDF5B6}"/>
                    </a:ext>
                  </a:extLst>
                </p:cNvPr>
                <p:cNvSpPr/>
                <p:nvPr/>
              </p:nvSpPr>
              <p:spPr bwMode="auto">
                <a:xfrm>
                  <a:off x="10074145" y="10368270"/>
                  <a:ext cx="1397775" cy="522178"/>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3" name="Rectangle 112">
                  <a:extLst>
                    <a:ext uri="{FF2B5EF4-FFF2-40B4-BE49-F238E27FC236}">
                      <a16:creationId xmlns:a16="http://schemas.microsoft.com/office/drawing/2014/main" id="{13D168B4-ED2E-A5EE-BB68-37BF78CC8441}"/>
                    </a:ext>
                  </a:extLst>
                </p:cNvPr>
                <p:cNvSpPr/>
                <p:nvPr/>
              </p:nvSpPr>
              <p:spPr bwMode="auto">
                <a:xfrm>
                  <a:off x="12156903" y="9093677"/>
                  <a:ext cx="941951" cy="1825331"/>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4" name="Rectangle 113">
                  <a:extLst>
                    <a:ext uri="{FF2B5EF4-FFF2-40B4-BE49-F238E27FC236}">
                      <a16:creationId xmlns:a16="http://schemas.microsoft.com/office/drawing/2014/main" id="{ECBB2BF2-810A-5B65-CE75-2CF6B19B3681}"/>
                    </a:ext>
                  </a:extLst>
                </p:cNvPr>
                <p:cNvSpPr/>
                <p:nvPr/>
              </p:nvSpPr>
              <p:spPr bwMode="auto">
                <a:xfrm>
                  <a:off x="12119992" y="6226782"/>
                  <a:ext cx="941951" cy="1825331"/>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5" name="Rectangle 114">
                  <a:extLst>
                    <a:ext uri="{FF2B5EF4-FFF2-40B4-BE49-F238E27FC236}">
                      <a16:creationId xmlns:a16="http://schemas.microsoft.com/office/drawing/2014/main" id="{5AC26CCA-F74B-EF8F-616E-8B393819A206}"/>
                    </a:ext>
                  </a:extLst>
                </p:cNvPr>
                <p:cNvSpPr/>
                <p:nvPr/>
              </p:nvSpPr>
              <p:spPr bwMode="auto">
                <a:xfrm>
                  <a:off x="9465535" y="6261983"/>
                  <a:ext cx="2904535" cy="30453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6" name="Rectangle 115">
                  <a:extLst>
                    <a:ext uri="{FF2B5EF4-FFF2-40B4-BE49-F238E27FC236}">
                      <a16:creationId xmlns:a16="http://schemas.microsoft.com/office/drawing/2014/main" id="{14FB8215-301D-1168-1288-C1D7A1341F67}"/>
                    </a:ext>
                  </a:extLst>
                </p:cNvPr>
                <p:cNvSpPr/>
                <p:nvPr/>
              </p:nvSpPr>
              <p:spPr bwMode="auto">
                <a:xfrm>
                  <a:off x="10085014" y="6229883"/>
                  <a:ext cx="492674" cy="844141"/>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7" name="Hexagon 116">
                  <a:extLst>
                    <a:ext uri="{FF2B5EF4-FFF2-40B4-BE49-F238E27FC236}">
                      <a16:creationId xmlns:a16="http://schemas.microsoft.com/office/drawing/2014/main" id="{05C94F37-05FE-89EB-5AE4-C86999820FA7}"/>
                    </a:ext>
                  </a:extLst>
                </p:cNvPr>
                <p:cNvSpPr/>
                <p:nvPr/>
              </p:nvSpPr>
              <p:spPr bwMode="auto">
                <a:xfrm>
                  <a:off x="9713276" y="7618058"/>
                  <a:ext cx="2060014" cy="1775874"/>
                </a:xfrm>
                <a:prstGeom prst="hexagon">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pic>
            <p:nvPicPr>
              <p:cNvPr id="102" name="Picture 101">
                <a:extLst>
                  <a:ext uri="{FF2B5EF4-FFF2-40B4-BE49-F238E27FC236}">
                    <a16:creationId xmlns:a16="http://schemas.microsoft.com/office/drawing/2014/main" id="{0E4AF74A-3A20-B72E-67A9-DF819950D60A}"/>
                  </a:ext>
                </a:extLst>
              </p:cNvPr>
              <p:cNvPicPr>
                <a:picLocks noChangeAspect="1"/>
              </p:cNvPicPr>
              <p:nvPr/>
            </p:nvPicPr>
            <p:blipFill>
              <a:blip r:embed="rId4"/>
              <a:stretch>
                <a:fillRect/>
              </a:stretch>
            </p:blipFill>
            <p:spPr>
              <a:xfrm>
                <a:off x="9079859" y="5646009"/>
                <a:ext cx="1222249" cy="1342470"/>
              </a:xfrm>
              <a:prstGeom prst="rect">
                <a:avLst/>
              </a:prstGeom>
            </p:spPr>
          </p:pic>
          <p:pic>
            <p:nvPicPr>
              <p:cNvPr id="103" name="Picture 102">
                <a:extLst>
                  <a:ext uri="{FF2B5EF4-FFF2-40B4-BE49-F238E27FC236}">
                    <a16:creationId xmlns:a16="http://schemas.microsoft.com/office/drawing/2014/main" id="{B61E2928-3A64-3C68-11F6-3C1F3CB35D77}"/>
                  </a:ext>
                </a:extLst>
              </p:cNvPr>
              <p:cNvPicPr>
                <a:picLocks noChangeAspect="1"/>
              </p:cNvPicPr>
              <p:nvPr/>
            </p:nvPicPr>
            <p:blipFill>
              <a:blip r:embed="rId4"/>
              <a:stretch>
                <a:fillRect/>
              </a:stretch>
            </p:blipFill>
            <p:spPr>
              <a:xfrm>
                <a:off x="6546241" y="4228882"/>
                <a:ext cx="1222249" cy="1342470"/>
              </a:xfrm>
              <a:prstGeom prst="rect">
                <a:avLst/>
              </a:prstGeom>
              <a:scene3d>
                <a:camera prst="orthographicFront">
                  <a:rot lat="0" lon="0" rev="7200000"/>
                </a:camera>
                <a:lightRig rig="threePt" dir="t"/>
              </a:scene3d>
            </p:spPr>
          </p:pic>
          <p:pic>
            <p:nvPicPr>
              <p:cNvPr id="104" name="Picture 103">
                <a:extLst>
                  <a:ext uri="{FF2B5EF4-FFF2-40B4-BE49-F238E27FC236}">
                    <a16:creationId xmlns:a16="http://schemas.microsoft.com/office/drawing/2014/main" id="{1929B605-FE8A-1751-5108-360769BBB54A}"/>
                  </a:ext>
                </a:extLst>
              </p:cNvPr>
              <p:cNvPicPr>
                <a:picLocks noChangeAspect="1"/>
              </p:cNvPicPr>
              <p:nvPr/>
            </p:nvPicPr>
            <p:blipFill>
              <a:blip r:embed="rId4"/>
              <a:stretch>
                <a:fillRect/>
              </a:stretch>
            </p:blipFill>
            <p:spPr>
              <a:xfrm>
                <a:off x="6582090" y="7148102"/>
                <a:ext cx="1222249" cy="1342470"/>
              </a:xfrm>
              <a:prstGeom prst="rect">
                <a:avLst/>
              </a:prstGeom>
              <a:scene3d>
                <a:camera prst="orthographicFront">
                  <a:rot lat="0" lon="0" rev="14400000"/>
                </a:camera>
                <a:lightRig rig="threePt" dir="t"/>
              </a:scene3d>
            </p:spPr>
          </p:pic>
          <p:pic>
            <p:nvPicPr>
              <p:cNvPr id="105" name="Picture 104">
                <a:extLst>
                  <a:ext uri="{FF2B5EF4-FFF2-40B4-BE49-F238E27FC236}">
                    <a16:creationId xmlns:a16="http://schemas.microsoft.com/office/drawing/2014/main" id="{5F4C41A2-E276-18CE-7873-A1E2DA678D28}"/>
                  </a:ext>
                </a:extLst>
              </p:cNvPr>
              <p:cNvPicPr>
                <a:picLocks noChangeAspect="1"/>
              </p:cNvPicPr>
              <p:nvPr/>
            </p:nvPicPr>
            <p:blipFill>
              <a:blip r:embed="rId4"/>
              <a:stretch>
                <a:fillRect/>
              </a:stretch>
            </p:blipFill>
            <p:spPr>
              <a:xfrm>
                <a:off x="9077814" y="5659945"/>
                <a:ext cx="1222249" cy="1342470"/>
              </a:xfrm>
              <a:prstGeom prst="rect">
                <a:avLst/>
              </a:prstGeom>
              <a:scene3d>
                <a:camera prst="orthographicFront">
                  <a:rot lat="0" lon="0" rev="0"/>
                </a:camera>
                <a:lightRig rig="threePt" dir="t"/>
              </a:scene3d>
            </p:spPr>
          </p:pic>
        </p:grpSp>
        <p:pic>
          <p:nvPicPr>
            <p:cNvPr id="98" name="Picture 97">
              <a:extLst>
                <a:ext uri="{FF2B5EF4-FFF2-40B4-BE49-F238E27FC236}">
                  <a16:creationId xmlns:a16="http://schemas.microsoft.com/office/drawing/2014/main" id="{EA93B9C0-D651-4757-5F26-4C43E9ACD75C}"/>
                </a:ext>
              </a:extLst>
            </p:cNvPr>
            <p:cNvPicPr>
              <a:picLocks noChangeAspect="1"/>
            </p:cNvPicPr>
            <p:nvPr/>
          </p:nvPicPr>
          <p:blipFill>
            <a:blip r:embed="rId5"/>
            <a:stretch>
              <a:fillRect/>
            </a:stretch>
          </p:blipFill>
          <p:spPr>
            <a:xfrm>
              <a:off x="10433708" y="7241954"/>
              <a:ext cx="844593" cy="808653"/>
            </a:xfrm>
            <a:prstGeom prst="rect">
              <a:avLst/>
            </a:prstGeom>
          </p:spPr>
        </p:pic>
        <p:pic>
          <p:nvPicPr>
            <p:cNvPr id="99" name="Picture 98">
              <a:extLst>
                <a:ext uri="{FF2B5EF4-FFF2-40B4-BE49-F238E27FC236}">
                  <a16:creationId xmlns:a16="http://schemas.microsoft.com/office/drawing/2014/main" id="{07FEA198-2121-1361-6332-096E7F8DCFD7}"/>
                </a:ext>
              </a:extLst>
            </p:cNvPr>
            <p:cNvPicPr>
              <a:picLocks noChangeAspect="1"/>
            </p:cNvPicPr>
            <p:nvPr/>
          </p:nvPicPr>
          <p:blipFill>
            <a:blip r:embed="rId5"/>
            <a:stretch>
              <a:fillRect/>
            </a:stretch>
          </p:blipFill>
          <p:spPr>
            <a:xfrm>
              <a:off x="8807624" y="8298160"/>
              <a:ext cx="844593" cy="808653"/>
            </a:xfrm>
            <a:prstGeom prst="rect">
              <a:avLst/>
            </a:prstGeom>
            <a:scene3d>
              <a:camera prst="orthographicFront">
                <a:rot lat="0" lon="0" rev="7200000"/>
              </a:camera>
              <a:lightRig rig="threePt" dir="t"/>
            </a:scene3d>
          </p:spPr>
        </p:pic>
        <p:pic>
          <p:nvPicPr>
            <p:cNvPr id="100" name="Picture 99">
              <a:extLst>
                <a:ext uri="{FF2B5EF4-FFF2-40B4-BE49-F238E27FC236}">
                  <a16:creationId xmlns:a16="http://schemas.microsoft.com/office/drawing/2014/main" id="{477B650D-2114-B53B-68C9-5F624E3FDAF9}"/>
                </a:ext>
              </a:extLst>
            </p:cNvPr>
            <p:cNvPicPr>
              <a:picLocks noChangeAspect="1"/>
            </p:cNvPicPr>
            <p:nvPr/>
          </p:nvPicPr>
          <p:blipFill>
            <a:blip r:embed="rId5"/>
            <a:stretch>
              <a:fillRect/>
            </a:stretch>
          </p:blipFill>
          <p:spPr>
            <a:xfrm>
              <a:off x="10514697" y="9177536"/>
              <a:ext cx="844593" cy="808653"/>
            </a:xfrm>
            <a:prstGeom prst="rect">
              <a:avLst/>
            </a:prstGeom>
            <a:scene3d>
              <a:camera prst="orthographicFront">
                <a:rot lat="0" lon="0" rev="14400000"/>
              </a:camera>
              <a:lightRig rig="threePt" dir="t"/>
            </a:scene3d>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4883E1D-526B-34CF-DA82-EDE109D3236A}"/>
                  </a:ext>
                </a:extLst>
              </p:cNvPr>
              <p:cNvSpPr txBox="1"/>
              <p:nvPr/>
            </p:nvSpPr>
            <p:spPr>
              <a:xfrm>
                <a:off x="5711280" y="9606866"/>
                <a:ext cx="12961439" cy="1087862"/>
              </a:xfrm>
              <a:prstGeom prst="rect">
                <a:avLst/>
              </a:prstGeom>
              <a:noFill/>
            </p:spPr>
            <p:txBody>
              <a:bodyPr wrap="square">
                <a:spAutoFit/>
              </a:bodyPr>
              <a:lstStyle/>
              <a:p>
                <a:r>
                  <a:rPr lang="en-US" sz="6000" dirty="0">
                    <a:latin typeface="Times" pitchFamily="2" charset="0"/>
                  </a:rPr>
                  <a:t>Chern number </a:t>
                </a:r>
                <a14:m>
                  <m:oMath xmlns:m="http://schemas.openxmlformats.org/officeDocument/2006/math">
                    <m:r>
                      <a:rPr lang="en-US" i="1">
                        <a:latin typeface="Cambria Math" panose="02040503050406030204" pitchFamily="18" charset="0"/>
                      </a:rPr>
                      <m:t>𝐶</m:t>
                    </m:r>
                    <m:r>
                      <a:rPr lang="en-US" i="1">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𝑘</m:t>
                        </m:r>
                        <m:r>
                          <a:rPr lang="en-US" b="0" i="1" smtClean="0">
                            <a:latin typeface="Cambria Math" panose="02040503050406030204" pitchFamily="18" charset="0"/>
                          </a:rPr>
                          <m:t> </m:t>
                        </m:r>
                        <m:r>
                          <m:rPr>
                            <m:sty m:val="p"/>
                          </m:rPr>
                          <a:rPr lang="en-US">
                            <a:latin typeface="Cambria Math" panose="02040503050406030204" pitchFamily="18" charset="0"/>
                          </a:rPr>
                          <m:t>Ω</m:t>
                        </m:r>
                        <m:d>
                          <m:dPr>
                            <m:ctrlPr>
                              <a:rPr lang="en-US" i="1">
                                <a:latin typeface="Cambria Math" panose="02040503050406030204" pitchFamily="18" charset="0"/>
                              </a:rPr>
                            </m:ctrlPr>
                          </m:dPr>
                          <m:e>
                            <m:r>
                              <a:rPr lang="en-US" b="1" i="1">
                                <a:latin typeface="Cambria Math" panose="02040503050406030204" pitchFamily="18" charset="0"/>
                              </a:rPr>
                              <m:t>𝒌</m:t>
                            </m:r>
                          </m:e>
                        </m:d>
                        <m:r>
                          <a:rPr lang="en-US" b="0" i="0" smtClean="0">
                            <a:latin typeface="Cambria Math" panose="02040503050406030204" pitchFamily="18" charset="0"/>
                          </a:rPr>
                          <m:t>=0</m:t>
                        </m:r>
                      </m:e>
                    </m:nary>
                  </m:oMath>
                </a14:m>
                <a:endParaRPr lang="en-US" dirty="0"/>
              </a:p>
            </p:txBody>
          </p:sp>
        </mc:Choice>
        <mc:Fallback xmlns="">
          <p:sp>
            <p:nvSpPr>
              <p:cNvPr id="5" name="TextBox 4">
                <a:extLst>
                  <a:ext uri="{FF2B5EF4-FFF2-40B4-BE49-F238E27FC236}">
                    <a16:creationId xmlns:a16="http://schemas.microsoft.com/office/drawing/2014/main" id="{24883E1D-526B-34CF-DA82-EDE109D3236A}"/>
                  </a:ext>
                </a:extLst>
              </p:cNvPr>
              <p:cNvSpPr txBox="1">
                <a:spLocks noRot="1" noChangeAspect="1" noMove="1" noResize="1" noEditPoints="1" noAdjustHandles="1" noChangeArrowheads="1" noChangeShapeType="1" noTextEdit="1"/>
              </p:cNvSpPr>
              <p:nvPr/>
            </p:nvSpPr>
            <p:spPr>
              <a:xfrm>
                <a:off x="5711280" y="9606866"/>
                <a:ext cx="12961439" cy="1087862"/>
              </a:xfrm>
              <a:prstGeom prst="rect">
                <a:avLst/>
              </a:prstGeom>
              <a:blipFill>
                <a:blip r:embed="rId6"/>
                <a:stretch>
                  <a:fillRect t="-161628" b="-23604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051C773-0ABB-8BCD-2EAE-561C4A9D809D}"/>
              </a:ext>
            </a:extLst>
          </p:cNvPr>
          <p:cNvSpPr txBox="1"/>
          <p:nvPr/>
        </p:nvSpPr>
        <p:spPr>
          <a:xfrm>
            <a:off x="5380871" y="11099462"/>
            <a:ext cx="12961439" cy="1938992"/>
          </a:xfrm>
          <a:prstGeom prst="rect">
            <a:avLst/>
          </a:prstGeom>
          <a:noFill/>
        </p:spPr>
        <p:txBody>
          <a:bodyPr wrap="square">
            <a:spAutoFit/>
          </a:bodyPr>
          <a:lstStyle/>
          <a:p>
            <a:r>
              <a:rPr lang="en-US" sz="6000">
                <a:latin typeface="Times" pitchFamily="2" charset="0"/>
              </a:rPr>
              <a:t>Breaking inversion (AB) symmetry leads to a topological trivial state in graphenen</a:t>
            </a:r>
            <a:endParaRPr lang="en-US" dirty="0"/>
          </a:p>
        </p:txBody>
      </p:sp>
    </p:spTree>
    <p:extLst>
      <p:ext uri="{BB962C8B-B14F-4D97-AF65-F5344CB8AC3E}">
        <p14:creationId xmlns:p14="http://schemas.microsoft.com/office/powerpoint/2010/main" val="1329625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58941"/>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986041"/>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1104900" y="-123359"/>
            <a:ext cx="21888300"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8000" dirty="0">
                <a:latin typeface="Times" pitchFamily="2" charset="0"/>
              </a:rPr>
              <a:t>Breaking A-B sublattice symmetry – Trivial insulator</a:t>
            </a:r>
          </a:p>
        </p:txBody>
      </p:sp>
      <p:pic>
        <p:nvPicPr>
          <p:cNvPr id="48" name="Picture 47">
            <a:extLst>
              <a:ext uri="{FF2B5EF4-FFF2-40B4-BE49-F238E27FC236}">
                <a16:creationId xmlns:a16="http://schemas.microsoft.com/office/drawing/2014/main" id="{04B2FF89-5C78-877F-663D-A5997BA77F23}"/>
              </a:ext>
            </a:extLst>
          </p:cNvPr>
          <p:cNvPicPr>
            <a:picLocks noChangeAspect="1"/>
          </p:cNvPicPr>
          <p:nvPr/>
        </p:nvPicPr>
        <p:blipFill rotWithShape="1">
          <a:blip r:embed="rId3"/>
          <a:srcRect l="28632" r="27433"/>
          <a:stretch/>
        </p:blipFill>
        <p:spPr>
          <a:xfrm>
            <a:off x="2804466" y="1061503"/>
            <a:ext cx="2049031" cy="3195547"/>
          </a:xfrm>
          <a:prstGeom prst="rect">
            <a:avLst/>
          </a:prstGeom>
        </p:spPr>
      </p:pic>
      <p:pic>
        <p:nvPicPr>
          <p:cNvPr id="78" name="Picture 77">
            <a:extLst>
              <a:ext uri="{FF2B5EF4-FFF2-40B4-BE49-F238E27FC236}">
                <a16:creationId xmlns:a16="http://schemas.microsoft.com/office/drawing/2014/main" id="{8E4EF2DC-5522-7203-7B36-1820950441AD}"/>
              </a:ext>
            </a:extLst>
          </p:cNvPr>
          <p:cNvPicPr>
            <a:picLocks noChangeAspect="1"/>
          </p:cNvPicPr>
          <p:nvPr/>
        </p:nvPicPr>
        <p:blipFill rotWithShape="1">
          <a:blip r:embed="rId3"/>
          <a:srcRect l="28632" r="27433"/>
          <a:stretch/>
        </p:blipFill>
        <p:spPr>
          <a:xfrm>
            <a:off x="10909104" y="891724"/>
            <a:ext cx="2049031" cy="3195547"/>
          </a:xfrm>
          <a:prstGeom prst="rect">
            <a:avLst/>
          </a:prstGeom>
        </p:spPr>
      </p:pic>
      <p:sp>
        <p:nvSpPr>
          <p:cNvPr id="15" name="Right Arrow 14">
            <a:extLst>
              <a:ext uri="{FF2B5EF4-FFF2-40B4-BE49-F238E27FC236}">
                <a16:creationId xmlns:a16="http://schemas.microsoft.com/office/drawing/2014/main" id="{3C53834B-0872-A240-647E-5FBD92941D84}"/>
              </a:ext>
            </a:extLst>
          </p:cNvPr>
          <p:cNvSpPr/>
          <p:nvPr/>
        </p:nvSpPr>
        <p:spPr bwMode="auto">
          <a:xfrm>
            <a:off x="7217015" y="2360767"/>
            <a:ext cx="2049031" cy="820353"/>
          </a:xfrm>
          <a:prstGeom prst="rightArrow">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82" name="Picture 181">
            <a:extLst>
              <a:ext uri="{FF2B5EF4-FFF2-40B4-BE49-F238E27FC236}">
                <a16:creationId xmlns:a16="http://schemas.microsoft.com/office/drawing/2014/main" id="{646B6DB6-C015-F67A-6F5E-2F69EECFA9AD}"/>
              </a:ext>
            </a:extLst>
          </p:cNvPr>
          <p:cNvPicPr>
            <a:picLocks noChangeAspect="1"/>
          </p:cNvPicPr>
          <p:nvPr/>
        </p:nvPicPr>
        <p:blipFill rotWithShape="1">
          <a:blip r:embed="rId3"/>
          <a:srcRect l="28632" r="27433"/>
          <a:stretch/>
        </p:blipFill>
        <p:spPr>
          <a:xfrm>
            <a:off x="18772944" y="891723"/>
            <a:ext cx="2049031" cy="3195547"/>
          </a:xfrm>
          <a:prstGeom prst="rect">
            <a:avLst/>
          </a:prstGeom>
        </p:spPr>
      </p:pic>
      <p:sp>
        <p:nvSpPr>
          <p:cNvPr id="183" name="Oval 182">
            <a:extLst>
              <a:ext uri="{FF2B5EF4-FFF2-40B4-BE49-F238E27FC236}">
                <a16:creationId xmlns:a16="http://schemas.microsoft.com/office/drawing/2014/main" id="{2028D8BD-15E2-872A-DED5-91411B6D5BA2}"/>
              </a:ext>
            </a:extLst>
          </p:cNvPr>
          <p:cNvSpPr>
            <a:spLocks noChangeAspect="1"/>
          </p:cNvSpPr>
          <p:nvPr/>
        </p:nvSpPr>
        <p:spPr bwMode="auto">
          <a:xfrm>
            <a:off x="19176854" y="1311281"/>
            <a:ext cx="502920" cy="50292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4" name="Oval 183">
            <a:extLst>
              <a:ext uri="{FF2B5EF4-FFF2-40B4-BE49-F238E27FC236}">
                <a16:creationId xmlns:a16="http://schemas.microsoft.com/office/drawing/2014/main" id="{4A56189B-33ED-6F0C-4703-1BE6B3B49B3B}"/>
              </a:ext>
            </a:extLst>
          </p:cNvPr>
          <p:cNvSpPr>
            <a:spLocks noChangeAspect="1"/>
          </p:cNvSpPr>
          <p:nvPr/>
        </p:nvSpPr>
        <p:spPr bwMode="auto">
          <a:xfrm>
            <a:off x="18816814" y="1998845"/>
            <a:ext cx="502920" cy="50292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5" name="Oval 184">
            <a:extLst>
              <a:ext uri="{FF2B5EF4-FFF2-40B4-BE49-F238E27FC236}">
                <a16:creationId xmlns:a16="http://schemas.microsoft.com/office/drawing/2014/main" id="{6E7326CE-4E7F-931F-8129-D8E36F72B188}"/>
              </a:ext>
            </a:extLst>
          </p:cNvPr>
          <p:cNvSpPr>
            <a:spLocks noChangeAspect="1"/>
          </p:cNvSpPr>
          <p:nvPr/>
        </p:nvSpPr>
        <p:spPr bwMode="auto">
          <a:xfrm>
            <a:off x="19566601" y="1969424"/>
            <a:ext cx="502920" cy="50292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6" name="Oval 185">
            <a:extLst>
              <a:ext uri="{FF2B5EF4-FFF2-40B4-BE49-F238E27FC236}">
                <a16:creationId xmlns:a16="http://schemas.microsoft.com/office/drawing/2014/main" id="{CDEDEA6F-368F-2871-AE3F-B19BFFEA7B05}"/>
              </a:ext>
            </a:extLst>
          </p:cNvPr>
          <p:cNvSpPr>
            <a:spLocks noChangeAspect="1"/>
          </p:cNvSpPr>
          <p:nvPr/>
        </p:nvSpPr>
        <p:spPr bwMode="auto">
          <a:xfrm>
            <a:off x="19968942" y="1311281"/>
            <a:ext cx="502920" cy="50292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7" name="Oval 186">
            <a:extLst>
              <a:ext uri="{FF2B5EF4-FFF2-40B4-BE49-F238E27FC236}">
                <a16:creationId xmlns:a16="http://schemas.microsoft.com/office/drawing/2014/main" id="{8CBBA8BC-BD14-102A-37AE-32A69CBFBA47}"/>
              </a:ext>
            </a:extLst>
          </p:cNvPr>
          <p:cNvSpPr>
            <a:spLocks noChangeAspect="1"/>
          </p:cNvSpPr>
          <p:nvPr/>
        </p:nvSpPr>
        <p:spPr bwMode="auto">
          <a:xfrm>
            <a:off x="20340695" y="1969424"/>
            <a:ext cx="502920" cy="50292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8" name="Oval 187">
            <a:extLst>
              <a:ext uri="{FF2B5EF4-FFF2-40B4-BE49-F238E27FC236}">
                <a16:creationId xmlns:a16="http://schemas.microsoft.com/office/drawing/2014/main" id="{37BE2CB2-F2AF-3246-2C66-3609E623B2C7}"/>
              </a:ext>
            </a:extLst>
          </p:cNvPr>
          <p:cNvSpPr>
            <a:spLocks noChangeAspect="1"/>
          </p:cNvSpPr>
          <p:nvPr/>
        </p:nvSpPr>
        <p:spPr bwMode="auto">
          <a:xfrm>
            <a:off x="19176854" y="2686409"/>
            <a:ext cx="502920" cy="50292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9" name="Oval 188">
            <a:extLst>
              <a:ext uri="{FF2B5EF4-FFF2-40B4-BE49-F238E27FC236}">
                <a16:creationId xmlns:a16="http://schemas.microsoft.com/office/drawing/2014/main" id="{B36FB002-7B44-8D2D-0E45-B2CBB2AC89A0}"/>
              </a:ext>
            </a:extLst>
          </p:cNvPr>
          <p:cNvSpPr>
            <a:spLocks noChangeAspect="1"/>
          </p:cNvSpPr>
          <p:nvPr/>
        </p:nvSpPr>
        <p:spPr bwMode="auto">
          <a:xfrm>
            <a:off x="19968942" y="2686409"/>
            <a:ext cx="502920" cy="50292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0" name="Oval 189">
            <a:extLst>
              <a:ext uri="{FF2B5EF4-FFF2-40B4-BE49-F238E27FC236}">
                <a16:creationId xmlns:a16="http://schemas.microsoft.com/office/drawing/2014/main" id="{3D791D08-5AD0-FF44-19C6-9686B77E5ED9}"/>
              </a:ext>
            </a:extLst>
          </p:cNvPr>
          <p:cNvSpPr>
            <a:spLocks noChangeAspect="1"/>
          </p:cNvSpPr>
          <p:nvPr/>
        </p:nvSpPr>
        <p:spPr bwMode="auto">
          <a:xfrm>
            <a:off x="18820571" y="3393563"/>
            <a:ext cx="502920" cy="50292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1" name="Oval 190">
            <a:extLst>
              <a:ext uri="{FF2B5EF4-FFF2-40B4-BE49-F238E27FC236}">
                <a16:creationId xmlns:a16="http://schemas.microsoft.com/office/drawing/2014/main" id="{A508E7D1-4C02-EF90-88BB-6A5EABFCD51D}"/>
              </a:ext>
            </a:extLst>
          </p:cNvPr>
          <p:cNvSpPr>
            <a:spLocks noChangeAspect="1"/>
          </p:cNvSpPr>
          <p:nvPr/>
        </p:nvSpPr>
        <p:spPr bwMode="auto">
          <a:xfrm>
            <a:off x="19570358" y="3364142"/>
            <a:ext cx="502920" cy="50292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2" name="Oval 191">
            <a:extLst>
              <a:ext uri="{FF2B5EF4-FFF2-40B4-BE49-F238E27FC236}">
                <a16:creationId xmlns:a16="http://schemas.microsoft.com/office/drawing/2014/main" id="{B677260B-93E2-3826-2960-1E209958DBD2}"/>
              </a:ext>
            </a:extLst>
          </p:cNvPr>
          <p:cNvSpPr>
            <a:spLocks noChangeAspect="1"/>
          </p:cNvSpPr>
          <p:nvPr/>
        </p:nvSpPr>
        <p:spPr bwMode="auto">
          <a:xfrm>
            <a:off x="20344452" y="3364142"/>
            <a:ext cx="502920" cy="50292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6" name="Right Arrow 195">
            <a:extLst>
              <a:ext uri="{FF2B5EF4-FFF2-40B4-BE49-F238E27FC236}">
                <a16:creationId xmlns:a16="http://schemas.microsoft.com/office/drawing/2014/main" id="{63800886-238E-9DDF-2D73-E24635D2A2CE}"/>
              </a:ext>
            </a:extLst>
          </p:cNvPr>
          <p:cNvSpPr/>
          <p:nvPr/>
        </p:nvSpPr>
        <p:spPr bwMode="auto">
          <a:xfrm>
            <a:off x="15694264" y="2300682"/>
            <a:ext cx="2049031" cy="820353"/>
          </a:xfrm>
          <a:prstGeom prst="rightArrow">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98" name="Group 97">
            <a:extLst>
              <a:ext uri="{FF2B5EF4-FFF2-40B4-BE49-F238E27FC236}">
                <a16:creationId xmlns:a16="http://schemas.microsoft.com/office/drawing/2014/main" id="{102A5983-DFD8-78DB-F603-FB7E4C692468}"/>
              </a:ext>
            </a:extLst>
          </p:cNvPr>
          <p:cNvGrpSpPr/>
          <p:nvPr/>
        </p:nvGrpSpPr>
        <p:grpSpPr>
          <a:xfrm>
            <a:off x="2243400" y="5032825"/>
            <a:ext cx="3672062" cy="1984528"/>
            <a:chOff x="2200846" y="4635829"/>
            <a:chExt cx="7312795" cy="6274700"/>
          </a:xfrm>
        </p:grpSpPr>
        <p:sp>
          <p:nvSpPr>
            <p:cNvPr id="99" name="Freeform 98">
              <a:extLst>
                <a:ext uri="{FF2B5EF4-FFF2-40B4-BE49-F238E27FC236}">
                  <a16:creationId xmlns:a16="http://schemas.microsoft.com/office/drawing/2014/main" id="{D114E7E2-A804-67DA-8B68-E73C1A93DC4D}"/>
                </a:ext>
              </a:extLst>
            </p:cNvPr>
            <p:cNvSpPr/>
            <p:nvPr/>
          </p:nvSpPr>
          <p:spPr>
            <a:xfrm>
              <a:off x="5855162" y="777317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Freeform 102">
              <a:extLst>
                <a:ext uri="{FF2B5EF4-FFF2-40B4-BE49-F238E27FC236}">
                  <a16:creationId xmlns:a16="http://schemas.microsoft.com/office/drawing/2014/main" id="{6032544E-0269-D3F2-9729-31E819256652}"/>
                </a:ext>
              </a:extLst>
            </p:cNvPr>
            <p:cNvSpPr/>
            <p:nvPr/>
          </p:nvSpPr>
          <p:spPr>
            <a:xfrm rot="10800000">
              <a:off x="7684402" y="463582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Freeform 103">
              <a:extLst>
                <a:ext uri="{FF2B5EF4-FFF2-40B4-BE49-F238E27FC236}">
                  <a16:creationId xmlns:a16="http://schemas.microsoft.com/office/drawing/2014/main" id="{D32A66A9-5C9B-9FCB-1AEC-CDE8D4CC9B5B}"/>
                </a:ext>
              </a:extLst>
            </p:cNvPr>
            <p:cNvSpPr/>
            <p:nvPr/>
          </p:nvSpPr>
          <p:spPr>
            <a:xfrm flipH="1">
              <a:off x="4028004" y="777317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Freeform 127">
              <a:extLst>
                <a:ext uri="{FF2B5EF4-FFF2-40B4-BE49-F238E27FC236}">
                  <a16:creationId xmlns:a16="http://schemas.microsoft.com/office/drawing/2014/main" id="{0D63504D-0711-A051-5FC9-BFCE7AFA2619}"/>
                </a:ext>
              </a:extLst>
            </p:cNvPr>
            <p:cNvSpPr/>
            <p:nvPr/>
          </p:nvSpPr>
          <p:spPr>
            <a:xfrm rot="10800000" flipH="1">
              <a:off x="2200846" y="463582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9" name="Group 128">
            <a:extLst>
              <a:ext uri="{FF2B5EF4-FFF2-40B4-BE49-F238E27FC236}">
                <a16:creationId xmlns:a16="http://schemas.microsoft.com/office/drawing/2014/main" id="{C97F6E2A-A388-D1EB-46A2-65E4385038CF}"/>
              </a:ext>
            </a:extLst>
          </p:cNvPr>
          <p:cNvGrpSpPr/>
          <p:nvPr/>
        </p:nvGrpSpPr>
        <p:grpSpPr>
          <a:xfrm rot="10800000">
            <a:off x="2242355" y="4960817"/>
            <a:ext cx="3672062" cy="1984528"/>
            <a:chOff x="2200846" y="4635829"/>
            <a:chExt cx="7312795" cy="6274700"/>
          </a:xfrm>
        </p:grpSpPr>
        <p:sp>
          <p:nvSpPr>
            <p:cNvPr id="130" name="Freeform 129">
              <a:extLst>
                <a:ext uri="{FF2B5EF4-FFF2-40B4-BE49-F238E27FC236}">
                  <a16:creationId xmlns:a16="http://schemas.microsoft.com/office/drawing/2014/main" id="{6D2BD8A5-F520-B76E-8992-434C7865093C}"/>
                </a:ext>
              </a:extLst>
            </p:cNvPr>
            <p:cNvSpPr/>
            <p:nvPr/>
          </p:nvSpPr>
          <p:spPr>
            <a:xfrm>
              <a:off x="5855162" y="777317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Freeform 130">
              <a:extLst>
                <a:ext uri="{FF2B5EF4-FFF2-40B4-BE49-F238E27FC236}">
                  <a16:creationId xmlns:a16="http://schemas.microsoft.com/office/drawing/2014/main" id="{89E73544-B5FB-E398-4D22-34F1BFC9133A}"/>
                </a:ext>
              </a:extLst>
            </p:cNvPr>
            <p:cNvSpPr/>
            <p:nvPr/>
          </p:nvSpPr>
          <p:spPr>
            <a:xfrm rot="10800000">
              <a:off x="7684402" y="463582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Freeform 131">
              <a:extLst>
                <a:ext uri="{FF2B5EF4-FFF2-40B4-BE49-F238E27FC236}">
                  <a16:creationId xmlns:a16="http://schemas.microsoft.com/office/drawing/2014/main" id="{D0FF1EBB-45F1-B765-929A-0D584CCF468F}"/>
                </a:ext>
              </a:extLst>
            </p:cNvPr>
            <p:cNvSpPr/>
            <p:nvPr/>
          </p:nvSpPr>
          <p:spPr>
            <a:xfrm flipH="1">
              <a:off x="4028004" y="777317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Freeform 132">
              <a:extLst>
                <a:ext uri="{FF2B5EF4-FFF2-40B4-BE49-F238E27FC236}">
                  <a16:creationId xmlns:a16="http://schemas.microsoft.com/office/drawing/2014/main" id="{512446C0-05C8-89FF-4830-C943E8EAA783}"/>
                </a:ext>
              </a:extLst>
            </p:cNvPr>
            <p:cNvSpPr/>
            <p:nvPr/>
          </p:nvSpPr>
          <p:spPr>
            <a:xfrm rot="10800000" flipH="1">
              <a:off x="2200846" y="463582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783F784B-6215-2BCF-9808-97A3D129575F}"/>
                  </a:ext>
                </a:extLst>
              </p:cNvPr>
              <p:cNvSpPr txBox="1"/>
              <p:nvPr/>
            </p:nvSpPr>
            <p:spPr>
              <a:xfrm>
                <a:off x="4744202" y="6912005"/>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134" name="TextBox 133">
                <a:extLst>
                  <a:ext uri="{FF2B5EF4-FFF2-40B4-BE49-F238E27FC236}">
                    <a16:creationId xmlns:a16="http://schemas.microsoft.com/office/drawing/2014/main" id="{783F784B-6215-2BCF-9808-97A3D129575F}"/>
                  </a:ext>
                </a:extLst>
              </p:cNvPr>
              <p:cNvSpPr txBox="1">
                <a:spLocks noRot="1" noChangeAspect="1" noMove="1" noResize="1" noEditPoints="1" noAdjustHandles="1" noChangeArrowheads="1" noChangeShapeType="1" noTextEdit="1"/>
              </p:cNvSpPr>
              <p:nvPr/>
            </p:nvSpPr>
            <p:spPr>
              <a:xfrm>
                <a:off x="4744202" y="6912005"/>
                <a:ext cx="504056" cy="954107"/>
              </a:xfrm>
              <a:prstGeom prst="rect">
                <a:avLst/>
              </a:prstGeom>
              <a:blipFill>
                <a:blip r:embed="rId5"/>
                <a:stretch>
                  <a:fillRect l="-63415" r="-24390"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CE858F95-FBED-9F09-DA48-0805D68D0955}"/>
                  </a:ext>
                </a:extLst>
              </p:cNvPr>
              <p:cNvSpPr txBox="1"/>
              <p:nvPr/>
            </p:nvSpPr>
            <p:spPr>
              <a:xfrm>
                <a:off x="2925605" y="6905871"/>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138" name="TextBox 137">
                <a:extLst>
                  <a:ext uri="{FF2B5EF4-FFF2-40B4-BE49-F238E27FC236}">
                    <a16:creationId xmlns:a16="http://schemas.microsoft.com/office/drawing/2014/main" id="{CE858F95-FBED-9F09-DA48-0805D68D0955}"/>
                  </a:ext>
                </a:extLst>
              </p:cNvPr>
              <p:cNvSpPr txBox="1">
                <a:spLocks noRot="1" noChangeAspect="1" noMove="1" noResize="1" noEditPoints="1" noAdjustHandles="1" noChangeArrowheads="1" noChangeShapeType="1" noTextEdit="1"/>
              </p:cNvSpPr>
              <p:nvPr/>
            </p:nvSpPr>
            <p:spPr>
              <a:xfrm>
                <a:off x="2925605" y="6905871"/>
                <a:ext cx="504056" cy="954107"/>
              </a:xfrm>
              <a:prstGeom prst="rect">
                <a:avLst/>
              </a:prstGeom>
              <a:blipFill>
                <a:blip r:embed="rId6"/>
                <a:stretch>
                  <a:fillRect l="-87805" r="-51220" b="-6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8444329F-05F1-106D-30A7-E6081E555521}"/>
                  </a:ext>
                </a:extLst>
              </p:cNvPr>
              <p:cNvSpPr txBox="1"/>
              <p:nvPr/>
            </p:nvSpPr>
            <p:spPr>
              <a:xfrm>
                <a:off x="12666127" y="6792126"/>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154" name="TextBox 153">
                <a:extLst>
                  <a:ext uri="{FF2B5EF4-FFF2-40B4-BE49-F238E27FC236}">
                    <a16:creationId xmlns:a16="http://schemas.microsoft.com/office/drawing/2014/main" id="{8444329F-05F1-106D-30A7-E6081E555521}"/>
                  </a:ext>
                </a:extLst>
              </p:cNvPr>
              <p:cNvSpPr txBox="1">
                <a:spLocks noRot="1" noChangeAspect="1" noMove="1" noResize="1" noEditPoints="1" noAdjustHandles="1" noChangeArrowheads="1" noChangeShapeType="1" noTextEdit="1"/>
              </p:cNvSpPr>
              <p:nvPr/>
            </p:nvSpPr>
            <p:spPr>
              <a:xfrm>
                <a:off x="12666127" y="6792126"/>
                <a:ext cx="504056" cy="954107"/>
              </a:xfrm>
              <a:prstGeom prst="rect">
                <a:avLst/>
              </a:prstGeom>
              <a:blipFill>
                <a:blip r:embed="rId7"/>
                <a:stretch>
                  <a:fillRect l="-65000" r="-27500" b="-1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11D7F3A0-0615-96E1-8C35-3C9C66DD09A7}"/>
                  </a:ext>
                </a:extLst>
              </p:cNvPr>
              <p:cNvSpPr txBox="1"/>
              <p:nvPr/>
            </p:nvSpPr>
            <p:spPr>
              <a:xfrm>
                <a:off x="10847530" y="6785992"/>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155" name="TextBox 154">
                <a:extLst>
                  <a:ext uri="{FF2B5EF4-FFF2-40B4-BE49-F238E27FC236}">
                    <a16:creationId xmlns:a16="http://schemas.microsoft.com/office/drawing/2014/main" id="{11D7F3A0-0615-96E1-8C35-3C9C66DD09A7}"/>
                  </a:ext>
                </a:extLst>
              </p:cNvPr>
              <p:cNvSpPr txBox="1">
                <a:spLocks noRot="1" noChangeAspect="1" noMove="1" noResize="1" noEditPoints="1" noAdjustHandles="1" noChangeArrowheads="1" noChangeShapeType="1" noTextEdit="1"/>
              </p:cNvSpPr>
              <p:nvPr/>
            </p:nvSpPr>
            <p:spPr>
              <a:xfrm>
                <a:off x="10847530" y="6785992"/>
                <a:ext cx="504056" cy="954107"/>
              </a:xfrm>
              <a:prstGeom prst="rect">
                <a:avLst/>
              </a:prstGeom>
              <a:blipFill>
                <a:blip r:embed="rId8"/>
                <a:stretch>
                  <a:fillRect l="-85366" r="-53659" b="-5263"/>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B0CCB474-8EFB-9654-4712-18A816E1EA59}"/>
              </a:ext>
            </a:extLst>
          </p:cNvPr>
          <p:cNvGrpSpPr/>
          <p:nvPr/>
        </p:nvGrpSpPr>
        <p:grpSpPr>
          <a:xfrm>
            <a:off x="10106499" y="4911681"/>
            <a:ext cx="3730189" cy="852447"/>
            <a:chOff x="8677835" y="7744968"/>
            <a:chExt cx="3559909" cy="852447"/>
          </a:xfrm>
        </p:grpSpPr>
        <p:sp>
          <p:nvSpPr>
            <p:cNvPr id="2" name="Freeform 1">
              <a:extLst>
                <a:ext uri="{FF2B5EF4-FFF2-40B4-BE49-F238E27FC236}">
                  <a16:creationId xmlns:a16="http://schemas.microsoft.com/office/drawing/2014/main" id="{0E70331F-B7B0-634A-8517-B7AAA3237538}"/>
                </a:ext>
              </a:extLst>
            </p:cNvPr>
            <p:cNvSpPr/>
            <p:nvPr/>
          </p:nvSpPr>
          <p:spPr bwMode="auto">
            <a:xfrm>
              <a:off x="8677835" y="7745506"/>
              <a:ext cx="1775012" cy="851909"/>
            </a:xfrm>
            <a:custGeom>
              <a:avLst/>
              <a:gdLst>
                <a:gd name="connsiteX0" fmla="*/ 0 w 1775012"/>
                <a:gd name="connsiteY0" fmla="*/ 107576 h 851909"/>
                <a:gd name="connsiteX1" fmla="*/ 609600 w 1775012"/>
                <a:gd name="connsiteY1" fmla="*/ 304800 h 851909"/>
                <a:gd name="connsiteX2" fmla="*/ 878541 w 1775012"/>
                <a:gd name="connsiteY2" fmla="*/ 842682 h 851909"/>
                <a:gd name="connsiteX3" fmla="*/ 1021977 w 1775012"/>
                <a:gd name="connsiteY3" fmla="*/ 609600 h 851909"/>
                <a:gd name="connsiteX4" fmla="*/ 1255059 w 1775012"/>
                <a:gd name="connsiteY4" fmla="*/ 161365 h 851909"/>
                <a:gd name="connsiteX5" fmla="*/ 1775012 w 1775012"/>
                <a:gd name="connsiteY5" fmla="*/ 0 h 85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012" h="851909">
                  <a:moveTo>
                    <a:pt x="0" y="107576"/>
                  </a:moveTo>
                  <a:cubicBezTo>
                    <a:pt x="231588" y="144929"/>
                    <a:pt x="463177" y="182282"/>
                    <a:pt x="609600" y="304800"/>
                  </a:cubicBezTo>
                  <a:cubicBezTo>
                    <a:pt x="756024" y="427318"/>
                    <a:pt x="809812" y="791882"/>
                    <a:pt x="878541" y="842682"/>
                  </a:cubicBezTo>
                  <a:cubicBezTo>
                    <a:pt x="947271" y="893482"/>
                    <a:pt x="959224" y="723153"/>
                    <a:pt x="1021977" y="609600"/>
                  </a:cubicBezTo>
                  <a:cubicBezTo>
                    <a:pt x="1084730" y="496047"/>
                    <a:pt x="1129553" y="262965"/>
                    <a:pt x="1255059" y="161365"/>
                  </a:cubicBezTo>
                  <a:cubicBezTo>
                    <a:pt x="1380565" y="59765"/>
                    <a:pt x="1577788" y="29882"/>
                    <a:pt x="1775012"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7" name="Freeform 156">
              <a:extLst>
                <a:ext uri="{FF2B5EF4-FFF2-40B4-BE49-F238E27FC236}">
                  <a16:creationId xmlns:a16="http://schemas.microsoft.com/office/drawing/2014/main" id="{77CCD97E-34C1-39EA-9F5E-7C6FCE5CF1BE}"/>
                </a:ext>
              </a:extLst>
            </p:cNvPr>
            <p:cNvSpPr/>
            <p:nvPr/>
          </p:nvSpPr>
          <p:spPr bwMode="auto">
            <a:xfrm flipH="1">
              <a:off x="10463808" y="7744968"/>
              <a:ext cx="1773936" cy="851909"/>
            </a:xfrm>
            <a:custGeom>
              <a:avLst/>
              <a:gdLst>
                <a:gd name="connsiteX0" fmla="*/ 0 w 1775012"/>
                <a:gd name="connsiteY0" fmla="*/ 107576 h 851909"/>
                <a:gd name="connsiteX1" fmla="*/ 609600 w 1775012"/>
                <a:gd name="connsiteY1" fmla="*/ 304800 h 851909"/>
                <a:gd name="connsiteX2" fmla="*/ 878541 w 1775012"/>
                <a:gd name="connsiteY2" fmla="*/ 842682 h 851909"/>
                <a:gd name="connsiteX3" fmla="*/ 1021977 w 1775012"/>
                <a:gd name="connsiteY3" fmla="*/ 609600 h 851909"/>
                <a:gd name="connsiteX4" fmla="*/ 1255059 w 1775012"/>
                <a:gd name="connsiteY4" fmla="*/ 161365 h 851909"/>
                <a:gd name="connsiteX5" fmla="*/ 1775012 w 1775012"/>
                <a:gd name="connsiteY5" fmla="*/ 0 h 85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012" h="851909">
                  <a:moveTo>
                    <a:pt x="0" y="107576"/>
                  </a:moveTo>
                  <a:cubicBezTo>
                    <a:pt x="231588" y="144929"/>
                    <a:pt x="463177" y="182282"/>
                    <a:pt x="609600" y="304800"/>
                  </a:cubicBezTo>
                  <a:cubicBezTo>
                    <a:pt x="756024" y="427318"/>
                    <a:pt x="809812" y="791882"/>
                    <a:pt x="878541" y="842682"/>
                  </a:cubicBezTo>
                  <a:cubicBezTo>
                    <a:pt x="947271" y="893482"/>
                    <a:pt x="959224" y="723153"/>
                    <a:pt x="1021977" y="609600"/>
                  </a:cubicBezTo>
                  <a:cubicBezTo>
                    <a:pt x="1084730" y="496047"/>
                    <a:pt x="1129553" y="262965"/>
                    <a:pt x="1255059" y="161365"/>
                  </a:cubicBezTo>
                  <a:cubicBezTo>
                    <a:pt x="1380565" y="59765"/>
                    <a:pt x="1577788" y="29882"/>
                    <a:pt x="1775012"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161" name="Group 160">
            <a:extLst>
              <a:ext uri="{FF2B5EF4-FFF2-40B4-BE49-F238E27FC236}">
                <a16:creationId xmlns:a16="http://schemas.microsoft.com/office/drawing/2014/main" id="{325FD496-BA7E-8914-A9FA-61E6058DB164}"/>
              </a:ext>
            </a:extLst>
          </p:cNvPr>
          <p:cNvGrpSpPr/>
          <p:nvPr/>
        </p:nvGrpSpPr>
        <p:grpSpPr>
          <a:xfrm rot="10800000">
            <a:off x="10135022" y="6164905"/>
            <a:ext cx="3730189" cy="852447"/>
            <a:chOff x="8677835" y="7744968"/>
            <a:chExt cx="3559909" cy="852447"/>
          </a:xfrm>
        </p:grpSpPr>
        <p:sp>
          <p:nvSpPr>
            <p:cNvPr id="163" name="Freeform 162">
              <a:extLst>
                <a:ext uri="{FF2B5EF4-FFF2-40B4-BE49-F238E27FC236}">
                  <a16:creationId xmlns:a16="http://schemas.microsoft.com/office/drawing/2014/main" id="{4DA4A59A-7C97-5EE5-F6E0-2D2A67F88266}"/>
                </a:ext>
              </a:extLst>
            </p:cNvPr>
            <p:cNvSpPr/>
            <p:nvPr/>
          </p:nvSpPr>
          <p:spPr bwMode="auto">
            <a:xfrm>
              <a:off x="8677835" y="7745506"/>
              <a:ext cx="1775012" cy="851909"/>
            </a:xfrm>
            <a:custGeom>
              <a:avLst/>
              <a:gdLst>
                <a:gd name="connsiteX0" fmla="*/ 0 w 1775012"/>
                <a:gd name="connsiteY0" fmla="*/ 107576 h 851909"/>
                <a:gd name="connsiteX1" fmla="*/ 609600 w 1775012"/>
                <a:gd name="connsiteY1" fmla="*/ 304800 h 851909"/>
                <a:gd name="connsiteX2" fmla="*/ 878541 w 1775012"/>
                <a:gd name="connsiteY2" fmla="*/ 842682 h 851909"/>
                <a:gd name="connsiteX3" fmla="*/ 1021977 w 1775012"/>
                <a:gd name="connsiteY3" fmla="*/ 609600 h 851909"/>
                <a:gd name="connsiteX4" fmla="*/ 1255059 w 1775012"/>
                <a:gd name="connsiteY4" fmla="*/ 161365 h 851909"/>
                <a:gd name="connsiteX5" fmla="*/ 1775012 w 1775012"/>
                <a:gd name="connsiteY5" fmla="*/ 0 h 85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012" h="851909">
                  <a:moveTo>
                    <a:pt x="0" y="107576"/>
                  </a:moveTo>
                  <a:cubicBezTo>
                    <a:pt x="231588" y="144929"/>
                    <a:pt x="463177" y="182282"/>
                    <a:pt x="609600" y="304800"/>
                  </a:cubicBezTo>
                  <a:cubicBezTo>
                    <a:pt x="756024" y="427318"/>
                    <a:pt x="809812" y="791882"/>
                    <a:pt x="878541" y="842682"/>
                  </a:cubicBezTo>
                  <a:cubicBezTo>
                    <a:pt x="947271" y="893482"/>
                    <a:pt x="959224" y="723153"/>
                    <a:pt x="1021977" y="609600"/>
                  </a:cubicBezTo>
                  <a:cubicBezTo>
                    <a:pt x="1084730" y="496047"/>
                    <a:pt x="1129553" y="262965"/>
                    <a:pt x="1255059" y="161365"/>
                  </a:cubicBezTo>
                  <a:cubicBezTo>
                    <a:pt x="1380565" y="59765"/>
                    <a:pt x="1577788" y="29882"/>
                    <a:pt x="1775012"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4" name="Freeform 163">
              <a:extLst>
                <a:ext uri="{FF2B5EF4-FFF2-40B4-BE49-F238E27FC236}">
                  <a16:creationId xmlns:a16="http://schemas.microsoft.com/office/drawing/2014/main" id="{16795BD0-507B-638A-42DC-2B6FA62A22DE}"/>
                </a:ext>
              </a:extLst>
            </p:cNvPr>
            <p:cNvSpPr/>
            <p:nvPr/>
          </p:nvSpPr>
          <p:spPr bwMode="auto">
            <a:xfrm flipH="1">
              <a:off x="10463808" y="7744968"/>
              <a:ext cx="1773936" cy="851909"/>
            </a:xfrm>
            <a:custGeom>
              <a:avLst/>
              <a:gdLst>
                <a:gd name="connsiteX0" fmla="*/ 0 w 1775012"/>
                <a:gd name="connsiteY0" fmla="*/ 107576 h 851909"/>
                <a:gd name="connsiteX1" fmla="*/ 609600 w 1775012"/>
                <a:gd name="connsiteY1" fmla="*/ 304800 h 851909"/>
                <a:gd name="connsiteX2" fmla="*/ 878541 w 1775012"/>
                <a:gd name="connsiteY2" fmla="*/ 842682 h 851909"/>
                <a:gd name="connsiteX3" fmla="*/ 1021977 w 1775012"/>
                <a:gd name="connsiteY3" fmla="*/ 609600 h 851909"/>
                <a:gd name="connsiteX4" fmla="*/ 1255059 w 1775012"/>
                <a:gd name="connsiteY4" fmla="*/ 161365 h 851909"/>
                <a:gd name="connsiteX5" fmla="*/ 1775012 w 1775012"/>
                <a:gd name="connsiteY5" fmla="*/ 0 h 85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012" h="851909">
                  <a:moveTo>
                    <a:pt x="0" y="107576"/>
                  </a:moveTo>
                  <a:cubicBezTo>
                    <a:pt x="231588" y="144929"/>
                    <a:pt x="463177" y="182282"/>
                    <a:pt x="609600" y="304800"/>
                  </a:cubicBezTo>
                  <a:cubicBezTo>
                    <a:pt x="756024" y="427318"/>
                    <a:pt x="809812" y="791882"/>
                    <a:pt x="878541" y="842682"/>
                  </a:cubicBezTo>
                  <a:cubicBezTo>
                    <a:pt x="947271" y="893482"/>
                    <a:pt x="959224" y="723153"/>
                    <a:pt x="1021977" y="609600"/>
                  </a:cubicBezTo>
                  <a:cubicBezTo>
                    <a:pt x="1084730" y="496047"/>
                    <a:pt x="1129553" y="262965"/>
                    <a:pt x="1255059" y="161365"/>
                  </a:cubicBezTo>
                  <a:cubicBezTo>
                    <a:pt x="1380565" y="59765"/>
                    <a:pt x="1577788" y="29882"/>
                    <a:pt x="1775012"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7" name="Group 6">
            <a:extLst>
              <a:ext uri="{FF2B5EF4-FFF2-40B4-BE49-F238E27FC236}">
                <a16:creationId xmlns:a16="http://schemas.microsoft.com/office/drawing/2014/main" id="{7351C7AF-EE27-E50F-0496-5D12BC93A088}"/>
              </a:ext>
            </a:extLst>
          </p:cNvPr>
          <p:cNvGrpSpPr/>
          <p:nvPr/>
        </p:nvGrpSpPr>
        <p:grpSpPr>
          <a:xfrm>
            <a:off x="17881813" y="4967384"/>
            <a:ext cx="3671227" cy="281465"/>
            <a:chOff x="16381141" y="7650088"/>
            <a:chExt cx="3549167" cy="281465"/>
          </a:xfrm>
        </p:grpSpPr>
        <p:sp>
          <p:nvSpPr>
            <p:cNvPr id="6" name="Freeform 5">
              <a:extLst>
                <a:ext uri="{FF2B5EF4-FFF2-40B4-BE49-F238E27FC236}">
                  <a16:creationId xmlns:a16="http://schemas.microsoft.com/office/drawing/2014/main" id="{C5E1D255-630E-46DB-BA8D-406A06EE253F}"/>
                </a:ext>
              </a:extLst>
            </p:cNvPr>
            <p:cNvSpPr/>
            <p:nvPr/>
          </p:nvSpPr>
          <p:spPr bwMode="auto">
            <a:xfrm>
              <a:off x="16381141" y="7650088"/>
              <a:ext cx="1784196" cy="279416"/>
            </a:xfrm>
            <a:custGeom>
              <a:avLst/>
              <a:gdLst>
                <a:gd name="connsiteX0" fmla="*/ 0 w 1784196"/>
                <a:gd name="connsiteY0" fmla="*/ 55757 h 279416"/>
                <a:gd name="connsiteX1" fmla="*/ 512957 w 1784196"/>
                <a:gd name="connsiteY1" fmla="*/ 144966 h 279416"/>
                <a:gd name="connsiteX2" fmla="*/ 802888 w 1784196"/>
                <a:gd name="connsiteY2" fmla="*/ 278781 h 279416"/>
                <a:gd name="connsiteX3" fmla="*/ 1003610 w 1784196"/>
                <a:gd name="connsiteY3" fmla="*/ 189571 h 279416"/>
                <a:gd name="connsiteX4" fmla="*/ 1371600 w 1784196"/>
                <a:gd name="connsiteY4" fmla="*/ 55757 h 279416"/>
                <a:gd name="connsiteX5" fmla="*/ 1784196 w 1784196"/>
                <a:gd name="connsiteY5" fmla="*/ 0 h 27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4196" h="279416">
                  <a:moveTo>
                    <a:pt x="0" y="55757"/>
                  </a:moveTo>
                  <a:cubicBezTo>
                    <a:pt x="189571" y="81776"/>
                    <a:pt x="379142" y="107795"/>
                    <a:pt x="512957" y="144966"/>
                  </a:cubicBezTo>
                  <a:cubicBezTo>
                    <a:pt x="646772" y="182137"/>
                    <a:pt x="721113" y="271347"/>
                    <a:pt x="802888" y="278781"/>
                  </a:cubicBezTo>
                  <a:cubicBezTo>
                    <a:pt x="884663" y="286215"/>
                    <a:pt x="908825" y="226742"/>
                    <a:pt x="1003610" y="189571"/>
                  </a:cubicBezTo>
                  <a:cubicBezTo>
                    <a:pt x="1098395" y="152400"/>
                    <a:pt x="1241502" y="87352"/>
                    <a:pt x="1371600" y="55757"/>
                  </a:cubicBezTo>
                  <a:cubicBezTo>
                    <a:pt x="1501698" y="24162"/>
                    <a:pt x="1642947" y="12081"/>
                    <a:pt x="1784196"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5" name="Freeform 174">
              <a:extLst>
                <a:ext uri="{FF2B5EF4-FFF2-40B4-BE49-F238E27FC236}">
                  <a16:creationId xmlns:a16="http://schemas.microsoft.com/office/drawing/2014/main" id="{9BCD7199-C9E9-3599-C9E6-347CD67539AE}"/>
                </a:ext>
              </a:extLst>
            </p:cNvPr>
            <p:cNvSpPr/>
            <p:nvPr/>
          </p:nvSpPr>
          <p:spPr bwMode="auto">
            <a:xfrm flipH="1">
              <a:off x="18147228" y="7652137"/>
              <a:ext cx="1783080" cy="279416"/>
            </a:xfrm>
            <a:custGeom>
              <a:avLst/>
              <a:gdLst>
                <a:gd name="connsiteX0" fmla="*/ 0 w 1784196"/>
                <a:gd name="connsiteY0" fmla="*/ 55757 h 279416"/>
                <a:gd name="connsiteX1" fmla="*/ 512957 w 1784196"/>
                <a:gd name="connsiteY1" fmla="*/ 144966 h 279416"/>
                <a:gd name="connsiteX2" fmla="*/ 802888 w 1784196"/>
                <a:gd name="connsiteY2" fmla="*/ 278781 h 279416"/>
                <a:gd name="connsiteX3" fmla="*/ 1003610 w 1784196"/>
                <a:gd name="connsiteY3" fmla="*/ 189571 h 279416"/>
                <a:gd name="connsiteX4" fmla="*/ 1371600 w 1784196"/>
                <a:gd name="connsiteY4" fmla="*/ 55757 h 279416"/>
                <a:gd name="connsiteX5" fmla="*/ 1784196 w 1784196"/>
                <a:gd name="connsiteY5" fmla="*/ 0 h 27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4196" h="279416">
                  <a:moveTo>
                    <a:pt x="0" y="55757"/>
                  </a:moveTo>
                  <a:cubicBezTo>
                    <a:pt x="189571" y="81776"/>
                    <a:pt x="379142" y="107795"/>
                    <a:pt x="512957" y="144966"/>
                  </a:cubicBezTo>
                  <a:cubicBezTo>
                    <a:pt x="646772" y="182137"/>
                    <a:pt x="721113" y="271347"/>
                    <a:pt x="802888" y="278781"/>
                  </a:cubicBezTo>
                  <a:cubicBezTo>
                    <a:pt x="884663" y="286215"/>
                    <a:pt x="908825" y="226742"/>
                    <a:pt x="1003610" y="189571"/>
                  </a:cubicBezTo>
                  <a:cubicBezTo>
                    <a:pt x="1098395" y="152400"/>
                    <a:pt x="1241502" y="87352"/>
                    <a:pt x="1371600" y="55757"/>
                  </a:cubicBezTo>
                  <a:cubicBezTo>
                    <a:pt x="1501698" y="24162"/>
                    <a:pt x="1642947" y="12081"/>
                    <a:pt x="1784196"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176" name="Group 175">
            <a:extLst>
              <a:ext uri="{FF2B5EF4-FFF2-40B4-BE49-F238E27FC236}">
                <a16:creationId xmlns:a16="http://schemas.microsoft.com/office/drawing/2014/main" id="{BBA217ED-BA85-2CC4-7EAC-B0EFC362AA3C}"/>
              </a:ext>
            </a:extLst>
          </p:cNvPr>
          <p:cNvGrpSpPr/>
          <p:nvPr/>
        </p:nvGrpSpPr>
        <p:grpSpPr>
          <a:xfrm rot="10800000">
            <a:off x="17879933" y="6748821"/>
            <a:ext cx="3671227" cy="281465"/>
            <a:chOff x="16381141" y="7650088"/>
            <a:chExt cx="3549167" cy="281465"/>
          </a:xfrm>
        </p:grpSpPr>
        <p:sp>
          <p:nvSpPr>
            <p:cNvPr id="177" name="Freeform 176">
              <a:extLst>
                <a:ext uri="{FF2B5EF4-FFF2-40B4-BE49-F238E27FC236}">
                  <a16:creationId xmlns:a16="http://schemas.microsoft.com/office/drawing/2014/main" id="{77EDE1A9-EEAB-6871-B5B4-5E8B6047F0AD}"/>
                </a:ext>
              </a:extLst>
            </p:cNvPr>
            <p:cNvSpPr/>
            <p:nvPr/>
          </p:nvSpPr>
          <p:spPr bwMode="auto">
            <a:xfrm>
              <a:off x="16381141" y="7650088"/>
              <a:ext cx="1784196" cy="279416"/>
            </a:xfrm>
            <a:custGeom>
              <a:avLst/>
              <a:gdLst>
                <a:gd name="connsiteX0" fmla="*/ 0 w 1784196"/>
                <a:gd name="connsiteY0" fmla="*/ 55757 h 279416"/>
                <a:gd name="connsiteX1" fmla="*/ 512957 w 1784196"/>
                <a:gd name="connsiteY1" fmla="*/ 144966 h 279416"/>
                <a:gd name="connsiteX2" fmla="*/ 802888 w 1784196"/>
                <a:gd name="connsiteY2" fmla="*/ 278781 h 279416"/>
                <a:gd name="connsiteX3" fmla="*/ 1003610 w 1784196"/>
                <a:gd name="connsiteY3" fmla="*/ 189571 h 279416"/>
                <a:gd name="connsiteX4" fmla="*/ 1371600 w 1784196"/>
                <a:gd name="connsiteY4" fmla="*/ 55757 h 279416"/>
                <a:gd name="connsiteX5" fmla="*/ 1784196 w 1784196"/>
                <a:gd name="connsiteY5" fmla="*/ 0 h 27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4196" h="279416">
                  <a:moveTo>
                    <a:pt x="0" y="55757"/>
                  </a:moveTo>
                  <a:cubicBezTo>
                    <a:pt x="189571" y="81776"/>
                    <a:pt x="379142" y="107795"/>
                    <a:pt x="512957" y="144966"/>
                  </a:cubicBezTo>
                  <a:cubicBezTo>
                    <a:pt x="646772" y="182137"/>
                    <a:pt x="721113" y="271347"/>
                    <a:pt x="802888" y="278781"/>
                  </a:cubicBezTo>
                  <a:cubicBezTo>
                    <a:pt x="884663" y="286215"/>
                    <a:pt x="908825" y="226742"/>
                    <a:pt x="1003610" y="189571"/>
                  </a:cubicBezTo>
                  <a:cubicBezTo>
                    <a:pt x="1098395" y="152400"/>
                    <a:pt x="1241502" y="87352"/>
                    <a:pt x="1371600" y="55757"/>
                  </a:cubicBezTo>
                  <a:cubicBezTo>
                    <a:pt x="1501698" y="24162"/>
                    <a:pt x="1642947" y="12081"/>
                    <a:pt x="1784196"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8" name="Freeform 177">
              <a:extLst>
                <a:ext uri="{FF2B5EF4-FFF2-40B4-BE49-F238E27FC236}">
                  <a16:creationId xmlns:a16="http://schemas.microsoft.com/office/drawing/2014/main" id="{0EEC4821-6187-DAB1-F919-68D42C4AAC6C}"/>
                </a:ext>
              </a:extLst>
            </p:cNvPr>
            <p:cNvSpPr/>
            <p:nvPr/>
          </p:nvSpPr>
          <p:spPr bwMode="auto">
            <a:xfrm flipH="1">
              <a:off x="18147228" y="7652137"/>
              <a:ext cx="1783080" cy="279416"/>
            </a:xfrm>
            <a:custGeom>
              <a:avLst/>
              <a:gdLst>
                <a:gd name="connsiteX0" fmla="*/ 0 w 1784196"/>
                <a:gd name="connsiteY0" fmla="*/ 55757 h 279416"/>
                <a:gd name="connsiteX1" fmla="*/ 512957 w 1784196"/>
                <a:gd name="connsiteY1" fmla="*/ 144966 h 279416"/>
                <a:gd name="connsiteX2" fmla="*/ 802888 w 1784196"/>
                <a:gd name="connsiteY2" fmla="*/ 278781 h 279416"/>
                <a:gd name="connsiteX3" fmla="*/ 1003610 w 1784196"/>
                <a:gd name="connsiteY3" fmla="*/ 189571 h 279416"/>
                <a:gd name="connsiteX4" fmla="*/ 1371600 w 1784196"/>
                <a:gd name="connsiteY4" fmla="*/ 55757 h 279416"/>
                <a:gd name="connsiteX5" fmla="*/ 1784196 w 1784196"/>
                <a:gd name="connsiteY5" fmla="*/ 0 h 27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4196" h="279416">
                  <a:moveTo>
                    <a:pt x="0" y="55757"/>
                  </a:moveTo>
                  <a:cubicBezTo>
                    <a:pt x="189571" y="81776"/>
                    <a:pt x="379142" y="107795"/>
                    <a:pt x="512957" y="144966"/>
                  </a:cubicBezTo>
                  <a:cubicBezTo>
                    <a:pt x="646772" y="182137"/>
                    <a:pt x="721113" y="271347"/>
                    <a:pt x="802888" y="278781"/>
                  </a:cubicBezTo>
                  <a:cubicBezTo>
                    <a:pt x="884663" y="286215"/>
                    <a:pt x="908825" y="226742"/>
                    <a:pt x="1003610" y="189571"/>
                  </a:cubicBezTo>
                  <a:cubicBezTo>
                    <a:pt x="1098395" y="152400"/>
                    <a:pt x="1241502" y="87352"/>
                    <a:pt x="1371600" y="55757"/>
                  </a:cubicBezTo>
                  <a:cubicBezTo>
                    <a:pt x="1501698" y="24162"/>
                    <a:pt x="1642947" y="12081"/>
                    <a:pt x="1784196"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925B245A-13E0-4273-B4B6-4FD276784F78}"/>
                  </a:ext>
                </a:extLst>
              </p:cNvPr>
              <p:cNvSpPr txBox="1"/>
              <p:nvPr/>
            </p:nvSpPr>
            <p:spPr>
              <a:xfrm>
                <a:off x="20438943" y="6905871"/>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179" name="TextBox 178">
                <a:extLst>
                  <a:ext uri="{FF2B5EF4-FFF2-40B4-BE49-F238E27FC236}">
                    <a16:creationId xmlns:a16="http://schemas.microsoft.com/office/drawing/2014/main" id="{925B245A-13E0-4273-B4B6-4FD276784F78}"/>
                  </a:ext>
                </a:extLst>
              </p:cNvPr>
              <p:cNvSpPr txBox="1">
                <a:spLocks noRot="1" noChangeAspect="1" noMove="1" noResize="1" noEditPoints="1" noAdjustHandles="1" noChangeArrowheads="1" noChangeShapeType="1" noTextEdit="1"/>
              </p:cNvSpPr>
              <p:nvPr/>
            </p:nvSpPr>
            <p:spPr>
              <a:xfrm>
                <a:off x="20438943" y="6905871"/>
                <a:ext cx="504056" cy="954107"/>
              </a:xfrm>
              <a:prstGeom prst="rect">
                <a:avLst/>
              </a:prstGeom>
              <a:blipFill>
                <a:blip r:embed="rId7"/>
                <a:stretch>
                  <a:fillRect l="-63415" r="-24390"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F4E0C02D-F734-47FE-76EC-A27E284C007F}"/>
                  </a:ext>
                </a:extLst>
              </p:cNvPr>
              <p:cNvSpPr txBox="1"/>
              <p:nvPr/>
            </p:nvSpPr>
            <p:spPr>
              <a:xfrm>
                <a:off x="18620346" y="6899737"/>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180" name="TextBox 179">
                <a:extLst>
                  <a:ext uri="{FF2B5EF4-FFF2-40B4-BE49-F238E27FC236}">
                    <a16:creationId xmlns:a16="http://schemas.microsoft.com/office/drawing/2014/main" id="{F4E0C02D-F734-47FE-76EC-A27E284C007F}"/>
                  </a:ext>
                </a:extLst>
              </p:cNvPr>
              <p:cNvSpPr txBox="1">
                <a:spLocks noRot="1" noChangeAspect="1" noMove="1" noResize="1" noEditPoints="1" noAdjustHandles="1" noChangeArrowheads="1" noChangeShapeType="1" noTextEdit="1"/>
              </p:cNvSpPr>
              <p:nvPr/>
            </p:nvSpPr>
            <p:spPr>
              <a:xfrm>
                <a:off x="18620346" y="6899737"/>
                <a:ext cx="504056" cy="954107"/>
              </a:xfrm>
              <a:prstGeom prst="rect">
                <a:avLst/>
              </a:prstGeom>
              <a:blipFill>
                <a:blip r:embed="rId8"/>
                <a:stretch>
                  <a:fillRect l="-90000" r="-55000" b="-5263"/>
                </a:stretch>
              </a:blipFill>
            </p:spPr>
            <p:txBody>
              <a:bodyPr/>
              <a:lstStyle/>
              <a:p>
                <a:r>
                  <a:rPr lang="en-US">
                    <a:noFill/>
                  </a:rPr>
                  <a:t> </a:t>
                </a:r>
              </a:p>
            </p:txBody>
          </p:sp>
        </mc:Fallback>
      </mc:AlternateContent>
      <p:grpSp>
        <p:nvGrpSpPr>
          <p:cNvPr id="66" name="Group 65">
            <a:extLst>
              <a:ext uri="{FF2B5EF4-FFF2-40B4-BE49-F238E27FC236}">
                <a16:creationId xmlns:a16="http://schemas.microsoft.com/office/drawing/2014/main" id="{1E6D2779-3BD5-C3E1-2B77-1ECEAF672308}"/>
              </a:ext>
            </a:extLst>
          </p:cNvPr>
          <p:cNvGrpSpPr/>
          <p:nvPr/>
        </p:nvGrpSpPr>
        <p:grpSpPr>
          <a:xfrm>
            <a:off x="2596633" y="8794585"/>
            <a:ext cx="2817742" cy="3031967"/>
            <a:chOff x="5726344" y="3303515"/>
            <a:chExt cx="1934049" cy="2081089"/>
          </a:xfrm>
        </p:grpSpPr>
        <p:sp>
          <p:nvSpPr>
            <p:cNvPr id="96" name="Oval 95">
              <a:extLst>
                <a:ext uri="{FF2B5EF4-FFF2-40B4-BE49-F238E27FC236}">
                  <a16:creationId xmlns:a16="http://schemas.microsoft.com/office/drawing/2014/main" id="{97317D84-ABDB-C41C-3066-ED550A927C77}"/>
                </a:ext>
              </a:extLst>
            </p:cNvPr>
            <p:cNvSpPr/>
            <p:nvPr/>
          </p:nvSpPr>
          <p:spPr>
            <a:xfrm>
              <a:off x="6615092" y="3303515"/>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531ADB4-B6AD-D9CA-B490-5286A9C525C6}"/>
                </a:ext>
              </a:extLst>
            </p:cNvPr>
            <p:cNvSpPr/>
            <p:nvPr/>
          </p:nvSpPr>
          <p:spPr>
            <a:xfrm>
              <a:off x="6615091" y="5242503"/>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7138657A-BDE2-0E9F-C9D6-9F4B1BA1D735}"/>
                </a:ext>
              </a:extLst>
            </p:cNvPr>
            <p:cNvGrpSpPr/>
            <p:nvPr/>
          </p:nvGrpSpPr>
          <p:grpSpPr>
            <a:xfrm>
              <a:off x="5726344" y="3376306"/>
              <a:ext cx="1934049" cy="1929081"/>
              <a:chOff x="5314701" y="1211575"/>
              <a:chExt cx="1934049" cy="1929081"/>
            </a:xfrm>
          </p:grpSpPr>
          <p:sp>
            <p:nvSpPr>
              <p:cNvPr id="106" name="Oval 105">
                <a:extLst>
                  <a:ext uri="{FF2B5EF4-FFF2-40B4-BE49-F238E27FC236}">
                    <a16:creationId xmlns:a16="http://schemas.microsoft.com/office/drawing/2014/main" id="{F5A02CA6-9FBC-7D52-7A54-D820F8F2DB39}"/>
                  </a:ext>
                </a:extLst>
              </p:cNvPr>
              <p:cNvSpPr/>
              <p:nvPr/>
            </p:nvSpPr>
            <p:spPr>
              <a:xfrm>
                <a:off x="5319669" y="1795247"/>
                <a:ext cx="1929081" cy="76811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D82255FD-BEF5-9E11-02EF-EAF3AEDBF430}"/>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8" name="Group 107">
            <a:extLst>
              <a:ext uri="{FF2B5EF4-FFF2-40B4-BE49-F238E27FC236}">
                <a16:creationId xmlns:a16="http://schemas.microsoft.com/office/drawing/2014/main" id="{4D6629BA-C24C-1041-B284-7D1704C40004}"/>
              </a:ext>
            </a:extLst>
          </p:cNvPr>
          <p:cNvGrpSpPr/>
          <p:nvPr/>
        </p:nvGrpSpPr>
        <p:grpSpPr>
          <a:xfrm>
            <a:off x="10582129" y="8789903"/>
            <a:ext cx="2817742" cy="3031967"/>
            <a:chOff x="5726344" y="3303515"/>
            <a:chExt cx="1934049" cy="2081089"/>
          </a:xfrm>
        </p:grpSpPr>
        <p:sp>
          <p:nvSpPr>
            <p:cNvPr id="109" name="Oval 108">
              <a:extLst>
                <a:ext uri="{FF2B5EF4-FFF2-40B4-BE49-F238E27FC236}">
                  <a16:creationId xmlns:a16="http://schemas.microsoft.com/office/drawing/2014/main" id="{571E8D74-80DE-A35C-05B1-6E23B86CA29D}"/>
                </a:ext>
              </a:extLst>
            </p:cNvPr>
            <p:cNvSpPr/>
            <p:nvPr/>
          </p:nvSpPr>
          <p:spPr>
            <a:xfrm>
              <a:off x="6615092" y="3303515"/>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54C45A62-1F57-4FEF-FA7F-5D2F79B60144}"/>
                </a:ext>
              </a:extLst>
            </p:cNvPr>
            <p:cNvSpPr/>
            <p:nvPr/>
          </p:nvSpPr>
          <p:spPr>
            <a:xfrm>
              <a:off x="6615091" y="5242503"/>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D87B704E-276F-2D64-1C0F-F0956752D77E}"/>
                </a:ext>
              </a:extLst>
            </p:cNvPr>
            <p:cNvGrpSpPr/>
            <p:nvPr/>
          </p:nvGrpSpPr>
          <p:grpSpPr>
            <a:xfrm>
              <a:off x="5726344" y="3376306"/>
              <a:ext cx="1934049" cy="1929081"/>
              <a:chOff x="5314701" y="1211575"/>
              <a:chExt cx="1934049" cy="1929081"/>
            </a:xfrm>
          </p:grpSpPr>
          <p:sp>
            <p:nvSpPr>
              <p:cNvPr id="112" name="Oval 111">
                <a:extLst>
                  <a:ext uri="{FF2B5EF4-FFF2-40B4-BE49-F238E27FC236}">
                    <a16:creationId xmlns:a16="http://schemas.microsoft.com/office/drawing/2014/main" id="{3DB72337-8E32-B913-E1A0-E3A767C244DD}"/>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CB22DCBF-8185-6594-340B-5946A9A5FC15}"/>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 name="Group 113">
            <a:extLst>
              <a:ext uri="{FF2B5EF4-FFF2-40B4-BE49-F238E27FC236}">
                <a16:creationId xmlns:a16="http://schemas.microsoft.com/office/drawing/2014/main" id="{7AEC08CD-0B6E-F00F-DBFE-FD70A8F9321F}"/>
              </a:ext>
            </a:extLst>
          </p:cNvPr>
          <p:cNvGrpSpPr/>
          <p:nvPr/>
        </p:nvGrpSpPr>
        <p:grpSpPr>
          <a:xfrm>
            <a:off x="18231242" y="8785221"/>
            <a:ext cx="2817742" cy="3031967"/>
            <a:chOff x="5726344" y="3303515"/>
            <a:chExt cx="1934049" cy="2081089"/>
          </a:xfrm>
        </p:grpSpPr>
        <p:sp>
          <p:nvSpPr>
            <p:cNvPr id="115" name="Oval 114">
              <a:extLst>
                <a:ext uri="{FF2B5EF4-FFF2-40B4-BE49-F238E27FC236}">
                  <a16:creationId xmlns:a16="http://schemas.microsoft.com/office/drawing/2014/main" id="{D1237D23-9C0E-4336-BAAC-71E9330934F9}"/>
                </a:ext>
              </a:extLst>
            </p:cNvPr>
            <p:cNvSpPr/>
            <p:nvPr/>
          </p:nvSpPr>
          <p:spPr>
            <a:xfrm>
              <a:off x="6615092" y="3303515"/>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ACB18EA1-0A70-8CFE-32C3-F0AC505DE6E9}"/>
                </a:ext>
              </a:extLst>
            </p:cNvPr>
            <p:cNvSpPr/>
            <p:nvPr/>
          </p:nvSpPr>
          <p:spPr>
            <a:xfrm>
              <a:off x="6615091" y="5242503"/>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a:extLst>
                <a:ext uri="{FF2B5EF4-FFF2-40B4-BE49-F238E27FC236}">
                  <a16:creationId xmlns:a16="http://schemas.microsoft.com/office/drawing/2014/main" id="{14368953-C0FA-BBFB-FF7D-45C19FABC9D1}"/>
                </a:ext>
              </a:extLst>
            </p:cNvPr>
            <p:cNvGrpSpPr/>
            <p:nvPr/>
          </p:nvGrpSpPr>
          <p:grpSpPr>
            <a:xfrm>
              <a:off x="5726344" y="3376306"/>
              <a:ext cx="1934049" cy="1929081"/>
              <a:chOff x="5314701" y="1211575"/>
              <a:chExt cx="1934049" cy="1929081"/>
            </a:xfrm>
          </p:grpSpPr>
          <p:sp>
            <p:nvSpPr>
              <p:cNvPr id="118" name="Oval 117">
                <a:extLst>
                  <a:ext uri="{FF2B5EF4-FFF2-40B4-BE49-F238E27FC236}">
                    <a16:creationId xmlns:a16="http://schemas.microsoft.com/office/drawing/2014/main" id="{D67C9B67-A5C1-F2DD-6547-CB249284B595}"/>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D5A8AC5E-B969-2FED-CB47-4EB8C0E75CD2}"/>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9" name="Oval 138">
            <a:extLst>
              <a:ext uri="{FF2B5EF4-FFF2-40B4-BE49-F238E27FC236}">
                <a16:creationId xmlns:a16="http://schemas.microsoft.com/office/drawing/2014/main" id="{33712A30-51B2-B67E-12D2-D01675050DED}"/>
              </a:ext>
            </a:extLst>
          </p:cNvPr>
          <p:cNvSpPr/>
          <p:nvPr/>
        </p:nvSpPr>
        <p:spPr bwMode="auto">
          <a:xfrm>
            <a:off x="11389821" y="2671279"/>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0" name="Oval 139">
            <a:extLst>
              <a:ext uri="{FF2B5EF4-FFF2-40B4-BE49-F238E27FC236}">
                <a16:creationId xmlns:a16="http://schemas.microsoft.com/office/drawing/2014/main" id="{5D773164-AF9A-CFBF-828A-32DD17466A53}"/>
              </a:ext>
            </a:extLst>
          </p:cNvPr>
          <p:cNvSpPr/>
          <p:nvPr/>
        </p:nvSpPr>
        <p:spPr bwMode="auto">
          <a:xfrm>
            <a:off x="11029781" y="3358843"/>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1" name="Oval 140">
            <a:extLst>
              <a:ext uri="{FF2B5EF4-FFF2-40B4-BE49-F238E27FC236}">
                <a16:creationId xmlns:a16="http://schemas.microsoft.com/office/drawing/2014/main" id="{2E0A59A6-CCCC-D512-7308-E733B33213F7}"/>
              </a:ext>
            </a:extLst>
          </p:cNvPr>
          <p:cNvSpPr/>
          <p:nvPr/>
        </p:nvSpPr>
        <p:spPr bwMode="auto">
          <a:xfrm>
            <a:off x="11779568" y="3329422"/>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2" name="Oval 141">
            <a:extLst>
              <a:ext uri="{FF2B5EF4-FFF2-40B4-BE49-F238E27FC236}">
                <a16:creationId xmlns:a16="http://schemas.microsoft.com/office/drawing/2014/main" id="{7B232296-549C-225E-F6AD-BE802D6CC0E4}"/>
              </a:ext>
            </a:extLst>
          </p:cNvPr>
          <p:cNvSpPr/>
          <p:nvPr/>
        </p:nvSpPr>
        <p:spPr bwMode="auto">
          <a:xfrm>
            <a:off x="12181909" y="2671279"/>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3" name="Oval 142">
            <a:extLst>
              <a:ext uri="{FF2B5EF4-FFF2-40B4-BE49-F238E27FC236}">
                <a16:creationId xmlns:a16="http://schemas.microsoft.com/office/drawing/2014/main" id="{FB409702-6111-428E-4C01-BB4A94858F8A}"/>
              </a:ext>
            </a:extLst>
          </p:cNvPr>
          <p:cNvSpPr/>
          <p:nvPr/>
        </p:nvSpPr>
        <p:spPr bwMode="auto">
          <a:xfrm>
            <a:off x="12553662" y="3329422"/>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4" name="Oval 143">
            <a:extLst>
              <a:ext uri="{FF2B5EF4-FFF2-40B4-BE49-F238E27FC236}">
                <a16:creationId xmlns:a16="http://schemas.microsoft.com/office/drawing/2014/main" id="{2E5FC247-1951-67DD-E857-BB4660102B3D}"/>
              </a:ext>
            </a:extLst>
          </p:cNvPr>
          <p:cNvSpPr/>
          <p:nvPr/>
        </p:nvSpPr>
        <p:spPr bwMode="auto">
          <a:xfrm>
            <a:off x="11389821" y="1335643"/>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5" name="Oval 144">
            <a:extLst>
              <a:ext uri="{FF2B5EF4-FFF2-40B4-BE49-F238E27FC236}">
                <a16:creationId xmlns:a16="http://schemas.microsoft.com/office/drawing/2014/main" id="{68FFEDAF-FA30-6BBA-F52B-14D6452FDE8A}"/>
              </a:ext>
            </a:extLst>
          </p:cNvPr>
          <p:cNvSpPr/>
          <p:nvPr/>
        </p:nvSpPr>
        <p:spPr bwMode="auto">
          <a:xfrm>
            <a:off x="12181909" y="1335643"/>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6" name="Oval 145">
            <a:extLst>
              <a:ext uri="{FF2B5EF4-FFF2-40B4-BE49-F238E27FC236}">
                <a16:creationId xmlns:a16="http://schemas.microsoft.com/office/drawing/2014/main" id="{384972A1-3C3D-DDA9-64D9-FCAB39EC2CC9}"/>
              </a:ext>
            </a:extLst>
          </p:cNvPr>
          <p:cNvSpPr/>
          <p:nvPr/>
        </p:nvSpPr>
        <p:spPr bwMode="auto">
          <a:xfrm>
            <a:off x="11029781" y="2013136"/>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7" name="Oval 146">
            <a:extLst>
              <a:ext uri="{FF2B5EF4-FFF2-40B4-BE49-F238E27FC236}">
                <a16:creationId xmlns:a16="http://schemas.microsoft.com/office/drawing/2014/main" id="{24A3C25E-DA19-AC3D-194C-746D75C63C29}"/>
              </a:ext>
            </a:extLst>
          </p:cNvPr>
          <p:cNvSpPr/>
          <p:nvPr/>
        </p:nvSpPr>
        <p:spPr bwMode="auto">
          <a:xfrm>
            <a:off x="11779568" y="1983715"/>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8" name="Oval 147">
            <a:extLst>
              <a:ext uri="{FF2B5EF4-FFF2-40B4-BE49-F238E27FC236}">
                <a16:creationId xmlns:a16="http://schemas.microsoft.com/office/drawing/2014/main" id="{9117A654-F287-776C-9C7D-417C50714918}"/>
              </a:ext>
            </a:extLst>
          </p:cNvPr>
          <p:cNvSpPr/>
          <p:nvPr/>
        </p:nvSpPr>
        <p:spPr bwMode="auto">
          <a:xfrm>
            <a:off x="12553662" y="1983715"/>
            <a:ext cx="360040" cy="360040"/>
          </a:xfrm>
          <a:prstGeom prst="ellipse">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7" name="Rectangle 4">
            <a:extLst>
              <a:ext uri="{FF2B5EF4-FFF2-40B4-BE49-F238E27FC236}">
                <a16:creationId xmlns:a16="http://schemas.microsoft.com/office/drawing/2014/main" id="{7C468150-E409-8944-C4A4-1536A125A71F}"/>
              </a:ext>
            </a:extLst>
          </p:cNvPr>
          <p:cNvSpPr>
            <a:spLocks/>
          </p:cNvSpPr>
          <p:nvPr/>
        </p:nvSpPr>
        <p:spPr bwMode="auto">
          <a:xfrm>
            <a:off x="745593" y="12829038"/>
            <a:ext cx="2128845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0" bIns="0" anchor="ctr">
            <a:spAutoFit/>
          </a:bodyPr>
          <a:lstStyle/>
          <a:p>
            <a:pPr algn="l"/>
            <a:r>
              <a:rPr lang="en-US" sz="5400" dirty="0">
                <a:solidFill>
                  <a:srgbClr val="FF0000"/>
                </a:solidFill>
                <a:latin typeface="Times" pitchFamily="2" charset="0"/>
              </a:rPr>
              <a:t>Topology -&gt; Number of times covering the entire Bloch sphere. </a:t>
            </a:r>
          </a:p>
        </p:txBody>
      </p:sp>
      <p:pic>
        <p:nvPicPr>
          <p:cNvPr id="8" name="Picture 7">
            <a:extLst>
              <a:ext uri="{FF2B5EF4-FFF2-40B4-BE49-F238E27FC236}">
                <a16:creationId xmlns:a16="http://schemas.microsoft.com/office/drawing/2014/main" id="{D9BB0553-5C79-6CDB-7CBE-984DCE49F2F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149887" y="8578252"/>
            <a:ext cx="10395041" cy="2456212"/>
          </a:xfrm>
          <a:prstGeom prst="rect">
            <a:avLst/>
          </a:prstGeom>
        </p:spPr>
      </p:pic>
      <p:cxnSp>
        <p:nvCxnSpPr>
          <p:cNvPr id="9" name="Straight Arrow Connector 8">
            <a:extLst>
              <a:ext uri="{FF2B5EF4-FFF2-40B4-BE49-F238E27FC236}">
                <a16:creationId xmlns:a16="http://schemas.microsoft.com/office/drawing/2014/main" id="{E0D3C790-2577-C254-D88C-25F6EAA8FF05}"/>
              </a:ext>
            </a:extLst>
          </p:cNvPr>
          <p:cNvCxnSpPr>
            <a:cxnSpLocks/>
          </p:cNvCxnSpPr>
          <p:nvPr/>
        </p:nvCxnSpPr>
        <p:spPr bwMode="auto">
          <a:xfrm>
            <a:off x="12913702" y="5588841"/>
            <a:ext cx="0" cy="576064"/>
          </a:xfrm>
          <a:prstGeom prst="straightConnector1">
            <a:avLst/>
          </a:prstGeom>
          <a:blipFill dpi="0" rotWithShape="0">
            <a:blip r:embed="rId4"/>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9EED43AD-4395-74E0-5D3B-C59F0F444FDF}"/>
              </a:ext>
            </a:extLst>
          </p:cNvPr>
          <p:cNvCxnSpPr>
            <a:cxnSpLocks/>
          </p:cNvCxnSpPr>
          <p:nvPr/>
        </p:nvCxnSpPr>
        <p:spPr bwMode="auto">
          <a:xfrm>
            <a:off x="11039872" y="5561856"/>
            <a:ext cx="0" cy="576064"/>
          </a:xfrm>
          <a:prstGeom prst="straightConnector1">
            <a:avLst/>
          </a:prstGeom>
          <a:blipFill dpi="0" rotWithShape="0">
            <a:blip r:embed="rId4"/>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Straight Arrow Connector 23">
            <a:extLst>
              <a:ext uri="{FF2B5EF4-FFF2-40B4-BE49-F238E27FC236}">
                <a16:creationId xmlns:a16="http://schemas.microsoft.com/office/drawing/2014/main" id="{DDCC6BC7-B261-2AF6-7069-EEB74FE6D16D}"/>
              </a:ext>
            </a:extLst>
          </p:cNvPr>
          <p:cNvCxnSpPr>
            <a:cxnSpLocks/>
          </p:cNvCxnSpPr>
          <p:nvPr/>
        </p:nvCxnSpPr>
        <p:spPr bwMode="auto">
          <a:xfrm>
            <a:off x="20690971" y="6137920"/>
            <a:ext cx="0" cy="576064"/>
          </a:xfrm>
          <a:prstGeom prst="straightConnector1">
            <a:avLst/>
          </a:prstGeom>
          <a:blipFill dpi="0" rotWithShape="0">
            <a:blip r:embed="rId4"/>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1" name="Group 30">
            <a:extLst>
              <a:ext uri="{FF2B5EF4-FFF2-40B4-BE49-F238E27FC236}">
                <a16:creationId xmlns:a16="http://schemas.microsoft.com/office/drawing/2014/main" id="{151A58F3-F589-8651-8B15-36E74312DD97}"/>
              </a:ext>
            </a:extLst>
          </p:cNvPr>
          <p:cNvGrpSpPr/>
          <p:nvPr/>
        </p:nvGrpSpPr>
        <p:grpSpPr>
          <a:xfrm>
            <a:off x="10463050" y="6721342"/>
            <a:ext cx="3717995" cy="189593"/>
            <a:chOff x="10463050" y="6721342"/>
            <a:chExt cx="3717995" cy="189593"/>
          </a:xfrm>
        </p:grpSpPr>
        <p:grpSp>
          <p:nvGrpSpPr>
            <p:cNvPr id="18" name="Group 17">
              <a:extLst>
                <a:ext uri="{FF2B5EF4-FFF2-40B4-BE49-F238E27FC236}">
                  <a16:creationId xmlns:a16="http://schemas.microsoft.com/office/drawing/2014/main" id="{FF197D97-35EC-3556-B03D-BE245DB6EB89}"/>
                </a:ext>
              </a:extLst>
            </p:cNvPr>
            <p:cNvGrpSpPr/>
            <p:nvPr/>
          </p:nvGrpSpPr>
          <p:grpSpPr>
            <a:xfrm>
              <a:off x="11758382" y="6743748"/>
              <a:ext cx="2422663" cy="167187"/>
              <a:chOff x="16224448" y="11869114"/>
              <a:chExt cx="2422663" cy="167187"/>
            </a:xfrm>
          </p:grpSpPr>
          <p:cxnSp>
            <p:nvCxnSpPr>
              <p:cNvPr id="19" name="Straight Arrow Connector 18">
                <a:extLst>
                  <a:ext uri="{FF2B5EF4-FFF2-40B4-BE49-F238E27FC236}">
                    <a16:creationId xmlns:a16="http://schemas.microsoft.com/office/drawing/2014/main" id="{94758D5D-4010-1461-05EA-31EF79217AFD}"/>
                  </a:ext>
                </a:extLst>
              </p:cNvPr>
              <p:cNvCxnSpPr>
                <a:cxnSpLocks/>
              </p:cNvCxnSpPr>
              <p:nvPr/>
            </p:nvCxnSpPr>
            <p:spPr bwMode="auto">
              <a:xfrm>
                <a:off x="16224448" y="11898560"/>
                <a:ext cx="602653" cy="137741"/>
              </a:xfrm>
              <a:prstGeom prst="straightConnector1">
                <a:avLst/>
              </a:prstGeom>
              <a:blipFill dpi="0" rotWithShape="0">
                <a:blip r:embed="rId4"/>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Straight Arrow Connector 19">
                <a:extLst>
                  <a:ext uri="{FF2B5EF4-FFF2-40B4-BE49-F238E27FC236}">
                    <a16:creationId xmlns:a16="http://schemas.microsoft.com/office/drawing/2014/main" id="{1D3D27AB-F9D6-0608-2F42-4EE0FF0C618B}"/>
                  </a:ext>
                </a:extLst>
              </p:cNvPr>
              <p:cNvCxnSpPr>
                <a:cxnSpLocks/>
              </p:cNvCxnSpPr>
              <p:nvPr/>
            </p:nvCxnSpPr>
            <p:spPr bwMode="auto">
              <a:xfrm flipH="1">
                <a:off x="18038412" y="11869114"/>
                <a:ext cx="608699" cy="137741"/>
              </a:xfrm>
              <a:prstGeom prst="straightConnector1">
                <a:avLst/>
              </a:prstGeom>
              <a:blipFill dpi="0" rotWithShape="0">
                <a:blip r:embed="rId4"/>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25" name="Group 24">
              <a:extLst>
                <a:ext uri="{FF2B5EF4-FFF2-40B4-BE49-F238E27FC236}">
                  <a16:creationId xmlns:a16="http://schemas.microsoft.com/office/drawing/2014/main" id="{7BBA85F8-F031-09E6-DD89-9C75F75A3CA6}"/>
                </a:ext>
              </a:extLst>
            </p:cNvPr>
            <p:cNvGrpSpPr/>
            <p:nvPr/>
          </p:nvGrpSpPr>
          <p:grpSpPr>
            <a:xfrm>
              <a:off x="10463050" y="6721342"/>
              <a:ext cx="1214028" cy="167187"/>
              <a:chOff x="18038412" y="11869114"/>
              <a:chExt cx="1214028" cy="167187"/>
            </a:xfrm>
          </p:grpSpPr>
          <p:cxnSp>
            <p:nvCxnSpPr>
              <p:cNvPr id="29" name="Straight Arrow Connector 28">
                <a:extLst>
                  <a:ext uri="{FF2B5EF4-FFF2-40B4-BE49-F238E27FC236}">
                    <a16:creationId xmlns:a16="http://schemas.microsoft.com/office/drawing/2014/main" id="{25E30BF4-6E3F-2869-549F-1A088CF1AC8E}"/>
                  </a:ext>
                </a:extLst>
              </p:cNvPr>
              <p:cNvCxnSpPr>
                <a:cxnSpLocks/>
              </p:cNvCxnSpPr>
              <p:nvPr/>
            </p:nvCxnSpPr>
            <p:spPr bwMode="auto">
              <a:xfrm>
                <a:off x="18649787" y="11898560"/>
                <a:ext cx="602653" cy="137741"/>
              </a:xfrm>
              <a:prstGeom prst="straightConnector1">
                <a:avLst/>
              </a:prstGeom>
              <a:blipFill dpi="0" rotWithShape="0">
                <a:blip r:embed="rId4"/>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Arrow Connector 29">
                <a:extLst>
                  <a:ext uri="{FF2B5EF4-FFF2-40B4-BE49-F238E27FC236}">
                    <a16:creationId xmlns:a16="http://schemas.microsoft.com/office/drawing/2014/main" id="{51B40E5B-531C-8C9E-5595-E1E33D0CAD32}"/>
                  </a:ext>
                </a:extLst>
              </p:cNvPr>
              <p:cNvCxnSpPr>
                <a:cxnSpLocks/>
              </p:cNvCxnSpPr>
              <p:nvPr/>
            </p:nvCxnSpPr>
            <p:spPr bwMode="auto">
              <a:xfrm flipH="1">
                <a:off x="18038412" y="11869114"/>
                <a:ext cx="608699" cy="137741"/>
              </a:xfrm>
              <a:prstGeom prst="straightConnector1">
                <a:avLst/>
              </a:prstGeom>
              <a:blipFill dpi="0" rotWithShape="0">
                <a:blip r:embed="rId4"/>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cxnSp>
        <p:nvCxnSpPr>
          <p:cNvPr id="33" name="Straight Arrow Connector 32">
            <a:extLst>
              <a:ext uri="{FF2B5EF4-FFF2-40B4-BE49-F238E27FC236}">
                <a16:creationId xmlns:a16="http://schemas.microsoft.com/office/drawing/2014/main" id="{FEAF7E60-2B5C-6FBB-9091-CC176E69C587}"/>
              </a:ext>
            </a:extLst>
          </p:cNvPr>
          <p:cNvCxnSpPr>
            <a:cxnSpLocks/>
          </p:cNvCxnSpPr>
          <p:nvPr/>
        </p:nvCxnSpPr>
        <p:spPr bwMode="auto">
          <a:xfrm>
            <a:off x="18772944" y="6137920"/>
            <a:ext cx="0" cy="576064"/>
          </a:xfrm>
          <a:prstGeom prst="straightConnector1">
            <a:avLst/>
          </a:prstGeom>
          <a:blipFill dpi="0" rotWithShape="0">
            <a:blip r:embed="rId4"/>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7" name="Group 36">
            <a:extLst>
              <a:ext uri="{FF2B5EF4-FFF2-40B4-BE49-F238E27FC236}">
                <a16:creationId xmlns:a16="http://schemas.microsoft.com/office/drawing/2014/main" id="{073585F6-E37F-6D0E-158E-D62CC2CA0B4A}"/>
              </a:ext>
            </a:extLst>
          </p:cNvPr>
          <p:cNvGrpSpPr/>
          <p:nvPr/>
        </p:nvGrpSpPr>
        <p:grpSpPr>
          <a:xfrm>
            <a:off x="18109608" y="6363675"/>
            <a:ext cx="3477743" cy="559764"/>
            <a:chOff x="18109608" y="6363675"/>
            <a:chExt cx="3477743" cy="559764"/>
          </a:xfrm>
        </p:grpSpPr>
        <p:grpSp>
          <p:nvGrpSpPr>
            <p:cNvPr id="4" name="Group 3">
              <a:extLst>
                <a:ext uri="{FF2B5EF4-FFF2-40B4-BE49-F238E27FC236}">
                  <a16:creationId xmlns:a16="http://schemas.microsoft.com/office/drawing/2014/main" id="{A0A39FE0-64C3-C3B2-FB17-36F0819D3863}"/>
                </a:ext>
              </a:extLst>
            </p:cNvPr>
            <p:cNvGrpSpPr/>
            <p:nvPr/>
          </p:nvGrpSpPr>
          <p:grpSpPr>
            <a:xfrm>
              <a:off x="19629583" y="6364151"/>
              <a:ext cx="1957768" cy="559288"/>
              <a:chOff x="17316911" y="10241604"/>
              <a:chExt cx="1957768" cy="559288"/>
            </a:xfrm>
          </p:grpSpPr>
          <p:cxnSp>
            <p:nvCxnSpPr>
              <p:cNvPr id="5" name="Straight Arrow Connector 4">
                <a:extLst>
                  <a:ext uri="{FF2B5EF4-FFF2-40B4-BE49-F238E27FC236}">
                    <a16:creationId xmlns:a16="http://schemas.microsoft.com/office/drawing/2014/main" id="{DD46D003-E3F7-C376-5659-CB5CB95031D5}"/>
                  </a:ext>
                </a:extLst>
              </p:cNvPr>
              <p:cNvCxnSpPr>
                <a:cxnSpLocks/>
              </p:cNvCxnSpPr>
              <p:nvPr/>
            </p:nvCxnSpPr>
            <p:spPr bwMode="auto">
              <a:xfrm flipH="1">
                <a:off x="19001037" y="10326666"/>
                <a:ext cx="273642" cy="474226"/>
              </a:xfrm>
              <a:prstGeom prst="straightConnector1">
                <a:avLst/>
              </a:prstGeom>
              <a:blipFill dpi="0" rotWithShape="0">
                <a:blip r:embed="rId4"/>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310A7778-2AA7-0614-3B72-B12758B78E3A}"/>
                  </a:ext>
                </a:extLst>
              </p:cNvPr>
              <p:cNvCxnSpPr>
                <a:cxnSpLocks/>
              </p:cNvCxnSpPr>
              <p:nvPr/>
            </p:nvCxnSpPr>
            <p:spPr bwMode="auto">
              <a:xfrm>
                <a:off x="17316911" y="10241604"/>
                <a:ext cx="250536" cy="542824"/>
              </a:xfrm>
              <a:prstGeom prst="straightConnector1">
                <a:avLst/>
              </a:prstGeom>
              <a:blipFill dpi="0" rotWithShape="0">
                <a:blip r:embed="rId4"/>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4" name="Group 33">
              <a:extLst>
                <a:ext uri="{FF2B5EF4-FFF2-40B4-BE49-F238E27FC236}">
                  <a16:creationId xmlns:a16="http://schemas.microsoft.com/office/drawing/2014/main" id="{96AE8762-E461-B7E5-279C-980C7E4686AF}"/>
                </a:ext>
              </a:extLst>
            </p:cNvPr>
            <p:cNvGrpSpPr/>
            <p:nvPr/>
          </p:nvGrpSpPr>
          <p:grpSpPr>
            <a:xfrm>
              <a:off x="18109608" y="6363675"/>
              <a:ext cx="1307330" cy="542824"/>
              <a:chOff x="19001037" y="10282985"/>
              <a:chExt cx="1307330" cy="542824"/>
            </a:xfrm>
          </p:grpSpPr>
          <p:cxnSp>
            <p:nvCxnSpPr>
              <p:cNvPr id="35" name="Straight Arrow Connector 34">
                <a:extLst>
                  <a:ext uri="{FF2B5EF4-FFF2-40B4-BE49-F238E27FC236}">
                    <a16:creationId xmlns:a16="http://schemas.microsoft.com/office/drawing/2014/main" id="{8FD4EC84-8F48-9B39-4511-E04BF6E461F6}"/>
                  </a:ext>
                </a:extLst>
              </p:cNvPr>
              <p:cNvCxnSpPr>
                <a:cxnSpLocks/>
              </p:cNvCxnSpPr>
              <p:nvPr/>
            </p:nvCxnSpPr>
            <p:spPr bwMode="auto">
              <a:xfrm flipH="1">
                <a:off x="19001037" y="10326666"/>
                <a:ext cx="273642" cy="474226"/>
              </a:xfrm>
              <a:prstGeom prst="straightConnector1">
                <a:avLst/>
              </a:prstGeom>
              <a:blipFill dpi="0" rotWithShape="0">
                <a:blip r:embed="rId4"/>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Arrow Connector 35">
                <a:extLst>
                  <a:ext uri="{FF2B5EF4-FFF2-40B4-BE49-F238E27FC236}">
                    <a16:creationId xmlns:a16="http://schemas.microsoft.com/office/drawing/2014/main" id="{CF98E4B4-5569-3649-4F18-DE803F9D720B}"/>
                  </a:ext>
                </a:extLst>
              </p:cNvPr>
              <p:cNvCxnSpPr>
                <a:cxnSpLocks/>
              </p:cNvCxnSpPr>
              <p:nvPr/>
            </p:nvCxnSpPr>
            <p:spPr bwMode="auto">
              <a:xfrm>
                <a:off x="20057831" y="10282985"/>
                <a:ext cx="250536" cy="542824"/>
              </a:xfrm>
              <a:prstGeom prst="straightConnector1">
                <a:avLst/>
              </a:prstGeom>
              <a:blipFill dpi="0" rotWithShape="0">
                <a:blip r:embed="rId4"/>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sp>
        <p:nvSpPr>
          <p:cNvPr id="32" name="Rectangle 31">
            <a:extLst>
              <a:ext uri="{FF2B5EF4-FFF2-40B4-BE49-F238E27FC236}">
                <a16:creationId xmlns:a16="http://schemas.microsoft.com/office/drawing/2014/main" id="{6E7A59C9-2DAD-2576-86C1-186071E2EFE2}"/>
              </a:ext>
            </a:extLst>
          </p:cNvPr>
          <p:cNvSpPr/>
          <p:nvPr/>
        </p:nvSpPr>
        <p:spPr bwMode="auto">
          <a:xfrm>
            <a:off x="15640050" y="1150368"/>
            <a:ext cx="7992888" cy="705888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8" name="Rectangle 37">
            <a:extLst>
              <a:ext uri="{FF2B5EF4-FFF2-40B4-BE49-F238E27FC236}">
                <a16:creationId xmlns:a16="http://schemas.microsoft.com/office/drawing/2014/main" id="{2E049267-8224-C222-FF19-26FABDC2887C}"/>
              </a:ext>
            </a:extLst>
          </p:cNvPr>
          <p:cNvSpPr/>
          <p:nvPr/>
        </p:nvSpPr>
        <p:spPr bwMode="auto">
          <a:xfrm>
            <a:off x="15883675" y="8336376"/>
            <a:ext cx="7992888" cy="705888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5" name="TextBox 64">
            <a:extLst>
              <a:ext uri="{FF2B5EF4-FFF2-40B4-BE49-F238E27FC236}">
                <a16:creationId xmlns:a16="http://schemas.microsoft.com/office/drawing/2014/main" id="{88BA1849-74B3-DE1D-F77A-56BBC8EF2041}"/>
              </a:ext>
            </a:extLst>
          </p:cNvPr>
          <p:cNvSpPr txBox="1"/>
          <p:nvPr/>
        </p:nvSpPr>
        <p:spPr>
          <a:xfrm>
            <a:off x="598712" y="7934628"/>
            <a:ext cx="5976664" cy="954107"/>
          </a:xfrm>
          <a:prstGeom prst="rect">
            <a:avLst/>
          </a:prstGeom>
          <a:noFill/>
        </p:spPr>
        <p:txBody>
          <a:bodyPr wrap="square" rtlCol="0">
            <a:spAutoFit/>
          </a:bodyPr>
          <a:lstStyle/>
          <a:p>
            <a:r>
              <a:rPr lang="en-US"/>
              <a:t>Map to the equator</a:t>
            </a:r>
          </a:p>
        </p:txBody>
      </p:sp>
      <p:sp>
        <p:nvSpPr>
          <p:cNvPr id="67" name="TextBox 66">
            <a:extLst>
              <a:ext uri="{FF2B5EF4-FFF2-40B4-BE49-F238E27FC236}">
                <a16:creationId xmlns:a16="http://schemas.microsoft.com/office/drawing/2014/main" id="{2DE1417E-024C-22FE-22C1-0A29A57BF2B3}"/>
              </a:ext>
            </a:extLst>
          </p:cNvPr>
          <p:cNvSpPr txBox="1"/>
          <p:nvPr/>
        </p:nvSpPr>
        <p:spPr>
          <a:xfrm>
            <a:off x="8041449" y="7939600"/>
            <a:ext cx="5976664" cy="954107"/>
          </a:xfrm>
          <a:prstGeom prst="rect">
            <a:avLst/>
          </a:prstGeom>
          <a:noFill/>
        </p:spPr>
        <p:txBody>
          <a:bodyPr wrap="square" rtlCol="0">
            <a:spAutoFit/>
          </a:bodyPr>
          <a:lstStyle/>
          <a:p>
            <a:r>
              <a:rPr lang="en-US"/>
              <a:t>Almost north hemi</a:t>
            </a:r>
          </a:p>
        </p:txBody>
      </p:sp>
      <p:sp>
        <p:nvSpPr>
          <p:cNvPr id="39" name="Rectangle 38">
            <a:extLst>
              <a:ext uri="{FF2B5EF4-FFF2-40B4-BE49-F238E27FC236}">
                <a16:creationId xmlns:a16="http://schemas.microsoft.com/office/drawing/2014/main" id="{549D2BDE-7234-90E2-8DF2-AC656505B38C}"/>
              </a:ext>
            </a:extLst>
          </p:cNvPr>
          <p:cNvSpPr/>
          <p:nvPr/>
        </p:nvSpPr>
        <p:spPr bwMode="auto">
          <a:xfrm>
            <a:off x="6530252" y="1150368"/>
            <a:ext cx="7992888" cy="11036224"/>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8" name="TextBox 67">
            <a:extLst>
              <a:ext uri="{FF2B5EF4-FFF2-40B4-BE49-F238E27FC236}">
                <a16:creationId xmlns:a16="http://schemas.microsoft.com/office/drawing/2014/main" id="{A584F3B2-5779-F772-7E8C-1E6762D999E3}"/>
              </a:ext>
            </a:extLst>
          </p:cNvPr>
          <p:cNvSpPr txBox="1"/>
          <p:nvPr/>
        </p:nvSpPr>
        <p:spPr>
          <a:xfrm>
            <a:off x="13811058" y="7834319"/>
            <a:ext cx="11194075" cy="954107"/>
          </a:xfrm>
          <a:prstGeom prst="rect">
            <a:avLst/>
          </a:prstGeom>
          <a:noFill/>
        </p:spPr>
        <p:txBody>
          <a:bodyPr wrap="square" rtlCol="0">
            <a:spAutoFit/>
          </a:bodyPr>
          <a:lstStyle/>
          <a:p>
            <a:r>
              <a:rPr lang="en-US"/>
              <a:t>Shrinks towards north pole</a:t>
            </a:r>
          </a:p>
        </p:txBody>
      </p:sp>
    </p:spTree>
    <p:extLst>
      <p:ext uri="{BB962C8B-B14F-4D97-AF65-F5344CB8AC3E}">
        <p14:creationId xmlns:p14="http://schemas.microsoft.com/office/powerpoint/2010/main" val="41155189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0" nodeType="clickEffect">
                                  <p:stCondLst>
                                    <p:cond delay="0"/>
                                  </p:stCondLst>
                                  <p:childTnLst>
                                    <p:animEffect transition="out" filter="blinds(horizontal)">
                                      <p:cBhvr>
                                        <p:cTn id="23" dur="500"/>
                                        <p:tgtEl>
                                          <p:spTgt spid="32"/>
                                        </p:tgtEl>
                                      </p:cBhvr>
                                    </p:animEffect>
                                    <p:set>
                                      <p:cBhvr>
                                        <p:cTn id="24" dur="1" fill="hold">
                                          <p:stCondLst>
                                            <p:cond delay="499"/>
                                          </p:stCondLst>
                                        </p:cTn>
                                        <p:tgtEl>
                                          <p:spTgt spid="3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0" nodeType="clickEffect">
                                  <p:stCondLst>
                                    <p:cond delay="0"/>
                                  </p:stCondLst>
                                  <p:childTnLst>
                                    <p:animEffect transition="out" filter="blinds(horizontal)">
                                      <p:cBhvr>
                                        <p:cTn id="32" dur="500"/>
                                        <p:tgtEl>
                                          <p:spTgt spid="38"/>
                                        </p:tgtEl>
                                      </p:cBhvr>
                                    </p:animEffect>
                                    <p:set>
                                      <p:cBhvr>
                                        <p:cTn id="33" dur="1" fill="hold">
                                          <p:stCondLst>
                                            <p:cond delay="499"/>
                                          </p:stCondLst>
                                        </p:cTn>
                                        <p:tgtEl>
                                          <p:spTgt spid="3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32" grpId="0" animBg="1"/>
      <p:bldP spid="38" grpId="0" animBg="1"/>
      <p:bldP spid="67" grpId="0"/>
      <p:bldP spid="39" grpId="0" animBg="1"/>
      <p:bldP spid="6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AF0561-1164-3993-17D2-2BA0379C350F}"/>
              </a:ext>
            </a:extLst>
          </p:cNvPr>
          <p:cNvPicPr>
            <a:picLocks noChangeAspect="1"/>
          </p:cNvPicPr>
          <p:nvPr/>
        </p:nvPicPr>
        <p:blipFill rotWithShape="1">
          <a:blip r:embed="rId2">
            <a:extLst>
              <a:ext uri="{28A0092B-C50C-407E-A947-70E740481C1C}">
                <a14:useLocalDpi xmlns:a14="http://schemas.microsoft.com/office/drawing/2010/main" val="0"/>
              </a:ext>
            </a:extLst>
          </a:blip>
          <a:srcRect l="25638" t="21075" r="21333" b="24623"/>
          <a:stretch/>
        </p:blipFill>
        <p:spPr>
          <a:xfrm>
            <a:off x="18303490" y="2758104"/>
            <a:ext cx="4481333" cy="4784124"/>
          </a:xfrm>
          <a:prstGeom prst="rect">
            <a:avLst/>
          </a:prstGeom>
        </p:spPr>
      </p:pic>
      <p:sp>
        <p:nvSpPr>
          <p:cNvPr id="5" name="Line 3">
            <a:extLst>
              <a:ext uri="{FF2B5EF4-FFF2-40B4-BE49-F238E27FC236}">
                <a16:creationId xmlns:a16="http://schemas.microsoft.com/office/drawing/2014/main" id="{34895BE5-A353-CA6B-5521-1C2E293AC558}"/>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6" name="Line 4">
            <a:extLst>
              <a:ext uri="{FF2B5EF4-FFF2-40B4-BE49-F238E27FC236}">
                <a16:creationId xmlns:a16="http://schemas.microsoft.com/office/drawing/2014/main" id="{6551DD61-E0AC-1DEB-F85D-9E356EB6DCEC}"/>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7" name="Rectangle 4">
            <a:extLst>
              <a:ext uri="{FF2B5EF4-FFF2-40B4-BE49-F238E27FC236}">
                <a16:creationId xmlns:a16="http://schemas.microsoft.com/office/drawing/2014/main" id="{46C1C9AC-557C-9482-1D87-C6898639021C}"/>
              </a:ext>
            </a:extLst>
          </p:cNvPr>
          <p:cNvSpPr>
            <a:spLocks/>
          </p:cNvSpPr>
          <p:nvPr/>
        </p:nvSpPr>
        <p:spPr bwMode="auto">
          <a:xfrm>
            <a:off x="8929613" y="154286"/>
            <a:ext cx="6238888"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8000" dirty="0">
                <a:latin typeface="Times" pitchFamily="2" charset="0"/>
              </a:rPr>
              <a:t>Haldane model</a:t>
            </a:r>
          </a:p>
        </p:txBody>
      </p:sp>
      <p:sp>
        <p:nvSpPr>
          <p:cNvPr id="8" name="TextBox 7">
            <a:extLst>
              <a:ext uri="{FF2B5EF4-FFF2-40B4-BE49-F238E27FC236}">
                <a16:creationId xmlns:a16="http://schemas.microsoft.com/office/drawing/2014/main" id="{C826D0BB-1A2E-7BF2-6435-5286DA522602}"/>
              </a:ext>
            </a:extLst>
          </p:cNvPr>
          <p:cNvSpPr txBox="1"/>
          <p:nvPr/>
        </p:nvSpPr>
        <p:spPr>
          <a:xfrm>
            <a:off x="3960902" y="1612492"/>
            <a:ext cx="15892333" cy="707886"/>
          </a:xfrm>
          <a:prstGeom prst="rect">
            <a:avLst/>
          </a:prstGeom>
          <a:noFill/>
        </p:spPr>
        <p:txBody>
          <a:bodyPr wrap="square">
            <a:spAutoFit/>
          </a:bodyPr>
          <a:lstStyle/>
          <a:p>
            <a:pPr algn="just"/>
            <a:r>
              <a:rPr lang="en-US" sz="4000" b="0" dirty="0">
                <a:latin typeface="Times" pitchFamily="2" charset="0"/>
              </a:rPr>
              <a:t>Breaking time-reversal symmetry but preserve the A-B sublattice symmetry</a:t>
            </a:r>
            <a:endParaRPr lang="en-US" sz="4000" dirty="0">
              <a:latin typeface="Times" pitchFamily="2"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C8C6ACE-4F5C-3F6E-7296-6FC6D7193A48}"/>
                  </a:ext>
                </a:extLst>
              </p:cNvPr>
              <p:cNvSpPr txBox="1"/>
              <p:nvPr/>
            </p:nvSpPr>
            <p:spPr>
              <a:xfrm>
                <a:off x="11111880" y="4847910"/>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9" name="TextBox 8">
                <a:extLst>
                  <a:ext uri="{FF2B5EF4-FFF2-40B4-BE49-F238E27FC236}">
                    <a16:creationId xmlns:a16="http://schemas.microsoft.com/office/drawing/2014/main" id="{4C8C6ACE-4F5C-3F6E-7296-6FC6D7193A48}"/>
                  </a:ext>
                </a:extLst>
              </p:cNvPr>
              <p:cNvSpPr txBox="1">
                <a:spLocks noRot="1" noChangeAspect="1" noMove="1" noResize="1" noEditPoints="1" noAdjustHandles="1" noChangeArrowheads="1" noChangeShapeType="1" noTextEdit="1"/>
              </p:cNvSpPr>
              <p:nvPr/>
            </p:nvSpPr>
            <p:spPr>
              <a:xfrm>
                <a:off x="11111880" y="4847910"/>
                <a:ext cx="504056" cy="954107"/>
              </a:xfrm>
              <a:prstGeom prst="rect">
                <a:avLst/>
              </a:prstGeom>
              <a:blipFill>
                <a:blip r:embed="rId3"/>
                <a:stretch>
                  <a:fillRect l="-67500" r="-27500"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F8AF3C-4A1E-F86E-A1BC-84F610BB13F1}"/>
                  </a:ext>
                </a:extLst>
              </p:cNvPr>
              <p:cNvSpPr txBox="1"/>
              <p:nvPr/>
            </p:nvSpPr>
            <p:spPr>
              <a:xfrm>
                <a:off x="9293283" y="4841776"/>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10" name="TextBox 9">
                <a:extLst>
                  <a:ext uri="{FF2B5EF4-FFF2-40B4-BE49-F238E27FC236}">
                    <a16:creationId xmlns:a16="http://schemas.microsoft.com/office/drawing/2014/main" id="{4DF8AF3C-4A1E-F86E-A1BC-84F610BB13F1}"/>
                  </a:ext>
                </a:extLst>
              </p:cNvPr>
              <p:cNvSpPr txBox="1">
                <a:spLocks noRot="1" noChangeAspect="1" noMove="1" noResize="1" noEditPoints="1" noAdjustHandles="1" noChangeArrowheads="1" noChangeShapeType="1" noTextEdit="1"/>
              </p:cNvSpPr>
              <p:nvPr/>
            </p:nvSpPr>
            <p:spPr>
              <a:xfrm>
                <a:off x="9293283" y="4841776"/>
                <a:ext cx="504056" cy="954107"/>
              </a:xfrm>
              <a:prstGeom prst="rect">
                <a:avLst/>
              </a:prstGeom>
              <a:blipFill>
                <a:blip r:embed="rId4"/>
                <a:stretch>
                  <a:fillRect l="-85366" r="-51220" b="-5263"/>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D38D3F61-2A4B-1E9F-D10C-8183F8B40330}"/>
              </a:ext>
            </a:extLst>
          </p:cNvPr>
          <p:cNvGrpSpPr/>
          <p:nvPr/>
        </p:nvGrpSpPr>
        <p:grpSpPr>
          <a:xfrm>
            <a:off x="8448739" y="2628210"/>
            <a:ext cx="3730189" cy="852447"/>
            <a:chOff x="8677835" y="7744968"/>
            <a:chExt cx="3559909" cy="852447"/>
          </a:xfrm>
        </p:grpSpPr>
        <p:sp>
          <p:nvSpPr>
            <p:cNvPr id="12" name="Freeform 11">
              <a:extLst>
                <a:ext uri="{FF2B5EF4-FFF2-40B4-BE49-F238E27FC236}">
                  <a16:creationId xmlns:a16="http://schemas.microsoft.com/office/drawing/2014/main" id="{C45DDF70-DF2A-FF6A-0F38-BE75BF20AC65}"/>
                </a:ext>
              </a:extLst>
            </p:cNvPr>
            <p:cNvSpPr/>
            <p:nvPr/>
          </p:nvSpPr>
          <p:spPr bwMode="auto">
            <a:xfrm>
              <a:off x="8677835" y="7745506"/>
              <a:ext cx="1775012" cy="851909"/>
            </a:xfrm>
            <a:custGeom>
              <a:avLst/>
              <a:gdLst>
                <a:gd name="connsiteX0" fmla="*/ 0 w 1775012"/>
                <a:gd name="connsiteY0" fmla="*/ 107576 h 851909"/>
                <a:gd name="connsiteX1" fmla="*/ 609600 w 1775012"/>
                <a:gd name="connsiteY1" fmla="*/ 304800 h 851909"/>
                <a:gd name="connsiteX2" fmla="*/ 878541 w 1775012"/>
                <a:gd name="connsiteY2" fmla="*/ 842682 h 851909"/>
                <a:gd name="connsiteX3" fmla="*/ 1021977 w 1775012"/>
                <a:gd name="connsiteY3" fmla="*/ 609600 h 851909"/>
                <a:gd name="connsiteX4" fmla="*/ 1255059 w 1775012"/>
                <a:gd name="connsiteY4" fmla="*/ 161365 h 851909"/>
                <a:gd name="connsiteX5" fmla="*/ 1775012 w 1775012"/>
                <a:gd name="connsiteY5" fmla="*/ 0 h 85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012" h="851909">
                  <a:moveTo>
                    <a:pt x="0" y="107576"/>
                  </a:moveTo>
                  <a:cubicBezTo>
                    <a:pt x="231588" y="144929"/>
                    <a:pt x="463177" y="182282"/>
                    <a:pt x="609600" y="304800"/>
                  </a:cubicBezTo>
                  <a:cubicBezTo>
                    <a:pt x="756024" y="427318"/>
                    <a:pt x="809812" y="791882"/>
                    <a:pt x="878541" y="842682"/>
                  </a:cubicBezTo>
                  <a:cubicBezTo>
                    <a:pt x="947271" y="893482"/>
                    <a:pt x="959224" y="723153"/>
                    <a:pt x="1021977" y="609600"/>
                  </a:cubicBezTo>
                  <a:cubicBezTo>
                    <a:pt x="1084730" y="496047"/>
                    <a:pt x="1129553" y="262965"/>
                    <a:pt x="1255059" y="161365"/>
                  </a:cubicBezTo>
                  <a:cubicBezTo>
                    <a:pt x="1380565" y="59765"/>
                    <a:pt x="1577788" y="29882"/>
                    <a:pt x="1775012"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Freeform 12">
              <a:extLst>
                <a:ext uri="{FF2B5EF4-FFF2-40B4-BE49-F238E27FC236}">
                  <a16:creationId xmlns:a16="http://schemas.microsoft.com/office/drawing/2014/main" id="{6D1805A8-708A-F6EB-C80E-0A0C95C7162F}"/>
                </a:ext>
              </a:extLst>
            </p:cNvPr>
            <p:cNvSpPr/>
            <p:nvPr/>
          </p:nvSpPr>
          <p:spPr bwMode="auto">
            <a:xfrm flipH="1">
              <a:off x="10463808" y="7744968"/>
              <a:ext cx="1773936" cy="851909"/>
            </a:xfrm>
            <a:custGeom>
              <a:avLst/>
              <a:gdLst>
                <a:gd name="connsiteX0" fmla="*/ 0 w 1775012"/>
                <a:gd name="connsiteY0" fmla="*/ 107576 h 851909"/>
                <a:gd name="connsiteX1" fmla="*/ 609600 w 1775012"/>
                <a:gd name="connsiteY1" fmla="*/ 304800 h 851909"/>
                <a:gd name="connsiteX2" fmla="*/ 878541 w 1775012"/>
                <a:gd name="connsiteY2" fmla="*/ 842682 h 851909"/>
                <a:gd name="connsiteX3" fmla="*/ 1021977 w 1775012"/>
                <a:gd name="connsiteY3" fmla="*/ 609600 h 851909"/>
                <a:gd name="connsiteX4" fmla="*/ 1255059 w 1775012"/>
                <a:gd name="connsiteY4" fmla="*/ 161365 h 851909"/>
                <a:gd name="connsiteX5" fmla="*/ 1775012 w 1775012"/>
                <a:gd name="connsiteY5" fmla="*/ 0 h 85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012" h="851909">
                  <a:moveTo>
                    <a:pt x="0" y="107576"/>
                  </a:moveTo>
                  <a:cubicBezTo>
                    <a:pt x="231588" y="144929"/>
                    <a:pt x="463177" y="182282"/>
                    <a:pt x="609600" y="304800"/>
                  </a:cubicBezTo>
                  <a:cubicBezTo>
                    <a:pt x="756024" y="427318"/>
                    <a:pt x="809812" y="791882"/>
                    <a:pt x="878541" y="842682"/>
                  </a:cubicBezTo>
                  <a:cubicBezTo>
                    <a:pt x="947271" y="893482"/>
                    <a:pt x="959224" y="723153"/>
                    <a:pt x="1021977" y="609600"/>
                  </a:cubicBezTo>
                  <a:cubicBezTo>
                    <a:pt x="1084730" y="496047"/>
                    <a:pt x="1129553" y="262965"/>
                    <a:pt x="1255059" y="161365"/>
                  </a:cubicBezTo>
                  <a:cubicBezTo>
                    <a:pt x="1380565" y="59765"/>
                    <a:pt x="1577788" y="29882"/>
                    <a:pt x="1775012"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14" name="Group 13">
            <a:extLst>
              <a:ext uri="{FF2B5EF4-FFF2-40B4-BE49-F238E27FC236}">
                <a16:creationId xmlns:a16="http://schemas.microsoft.com/office/drawing/2014/main" id="{DCDB73AE-3585-680A-FD37-BC17AAF3D974}"/>
              </a:ext>
            </a:extLst>
          </p:cNvPr>
          <p:cNvGrpSpPr/>
          <p:nvPr/>
        </p:nvGrpSpPr>
        <p:grpSpPr>
          <a:xfrm rot="10800000">
            <a:off x="8448739" y="4222792"/>
            <a:ext cx="3730189" cy="852447"/>
            <a:chOff x="8677835" y="7744968"/>
            <a:chExt cx="3559909" cy="852447"/>
          </a:xfrm>
        </p:grpSpPr>
        <p:sp>
          <p:nvSpPr>
            <p:cNvPr id="15" name="Freeform 14">
              <a:extLst>
                <a:ext uri="{FF2B5EF4-FFF2-40B4-BE49-F238E27FC236}">
                  <a16:creationId xmlns:a16="http://schemas.microsoft.com/office/drawing/2014/main" id="{72CE3071-6382-CCBC-71CD-C741A7F8CDA7}"/>
                </a:ext>
              </a:extLst>
            </p:cNvPr>
            <p:cNvSpPr/>
            <p:nvPr/>
          </p:nvSpPr>
          <p:spPr bwMode="auto">
            <a:xfrm>
              <a:off x="8677835" y="7745506"/>
              <a:ext cx="1775012" cy="851909"/>
            </a:xfrm>
            <a:custGeom>
              <a:avLst/>
              <a:gdLst>
                <a:gd name="connsiteX0" fmla="*/ 0 w 1775012"/>
                <a:gd name="connsiteY0" fmla="*/ 107576 h 851909"/>
                <a:gd name="connsiteX1" fmla="*/ 609600 w 1775012"/>
                <a:gd name="connsiteY1" fmla="*/ 304800 h 851909"/>
                <a:gd name="connsiteX2" fmla="*/ 878541 w 1775012"/>
                <a:gd name="connsiteY2" fmla="*/ 842682 h 851909"/>
                <a:gd name="connsiteX3" fmla="*/ 1021977 w 1775012"/>
                <a:gd name="connsiteY3" fmla="*/ 609600 h 851909"/>
                <a:gd name="connsiteX4" fmla="*/ 1255059 w 1775012"/>
                <a:gd name="connsiteY4" fmla="*/ 161365 h 851909"/>
                <a:gd name="connsiteX5" fmla="*/ 1775012 w 1775012"/>
                <a:gd name="connsiteY5" fmla="*/ 0 h 85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012" h="851909">
                  <a:moveTo>
                    <a:pt x="0" y="107576"/>
                  </a:moveTo>
                  <a:cubicBezTo>
                    <a:pt x="231588" y="144929"/>
                    <a:pt x="463177" y="182282"/>
                    <a:pt x="609600" y="304800"/>
                  </a:cubicBezTo>
                  <a:cubicBezTo>
                    <a:pt x="756024" y="427318"/>
                    <a:pt x="809812" y="791882"/>
                    <a:pt x="878541" y="842682"/>
                  </a:cubicBezTo>
                  <a:cubicBezTo>
                    <a:pt x="947271" y="893482"/>
                    <a:pt x="959224" y="723153"/>
                    <a:pt x="1021977" y="609600"/>
                  </a:cubicBezTo>
                  <a:cubicBezTo>
                    <a:pt x="1084730" y="496047"/>
                    <a:pt x="1129553" y="262965"/>
                    <a:pt x="1255059" y="161365"/>
                  </a:cubicBezTo>
                  <a:cubicBezTo>
                    <a:pt x="1380565" y="59765"/>
                    <a:pt x="1577788" y="29882"/>
                    <a:pt x="1775012"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Freeform 15">
              <a:extLst>
                <a:ext uri="{FF2B5EF4-FFF2-40B4-BE49-F238E27FC236}">
                  <a16:creationId xmlns:a16="http://schemas.microsoft.com/office/drawing/2014/main" id="{8B1F2FC7-1B53-709A-45AD-54DF7A7D3155}"/>
                </a:ext>
              </a:extLst>
            </p:cNvPr>
            <p:cNvSpPr/>
            <p:nvPr/>
          </p:nvSpPr>
          <p:spPr bwMode="auto">
            <a:xfrm flipH="1">
              <a:off x="10463808" y="7744968"/>
              <a:ext cx="1773936" cy="851909"/>
            </a:xfrm>
            <a:custGeom>
              <a:avLst/>
              <a:gdLst>
                <a:gd name="connsiteX0" fmla="*/ 0 w 1775012"/>
                <a:gd name="connsiteY0" fmla="*/ 107576 h 851909"/>
                <a:gd name="connsiteX1" fmla="*/ 609600 w 1775012"/>
                <a:gd name="connsiteY1" fmla="*/ 304800 h 851909"/>
                <a:gd name="connsiteX2" fmla="*/ 878541 w 1775012"/>
                <a:gd name="connsiteY2" fmla="*/ 842682 h 851909"/>
                <a:gd name="connsiteX3" fmla="*/ 1021977 w 1775012"/>
                <a:gd name="connsiteY3" fmla="*/ 609600 h 851909"/>
                <a:gd name="connsiteX4" fmla="*/ 1255059 w 1775012"/>
                <a:gd name="connsiteY4" fmla="*/ 161365 h 851909"/>
                <a:gd name="connsiteX5" fmla="*/ 1775012 w 1775012"/>
                <a:gd name="connsiteY5" fmla="*/ 0 h 85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012" h="851909">
                  <a:moveTo>
                    <a:pt x="0" y="107576"/>
                  </a:moveTo>
                  <a:cubicBezTo>
                    <a:pt x="231588" y="144929"/>
                    <a:pt x="463177" y="182282"/>
                    <a:pt x="609600" y="304800"/>
                  </a:cubicBezTo>
                  <a:cubicBezTo>
                    <a:pt x="756024" y="427318"/>
                    <a:pt x="809812" y="791882"/>
                    <a:pt x="878541" y="842682"/>
                  </a:cubicBezTo>
                  <a:cubicBezTo>
                    <a:pt x="947271" y="893482"/>
                    <a:pt x="959224" y="723153"/>
                    <a:pt x="1021977" y="609600"/>
                  </a:cubicBezTo>
                  <a:cubicBezTo>
                    <a:pt x="1084730" y="496047"/>
                    <a:pt x="1129553" y="262965"/>
                    <a:pt x="1255059" y="161365"/>
                  </a:cubicBezTo>
                  <a:cubicBezTo>
                    <a:pt x="1380565" y="59765"/>
                    <a:pt x="1577788" y="29882"/>
                    <a:pt x="1775012"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17" name="Straight Arrow Connector 16">
            <a:extLst>
              <a:ext uri="{FF2B5EF4-FFF2-40B4-BE49-F238E27FC236}">
                <a16:creationId xmlns:a16="http://schemas.microsoft.com/office/drawing/2014/main" id="{B4FD4B0D-19BA-5A14-CC82-C0C9EC71CFB9}"/>
              </a:ext>
            </a:extLst>
          </p:cNvPr>
          <p:cNvCxnSpPr>
            <a:cxnSpLocks/>
          </p:cNvCxnSpPr>
          <p:nvPr/>
        </p:nvCxnSpPr>
        <p:spPr bwMode="auto">
          <a:xfrm>
            <a:off x="11255896" y="3646728"/>
            <a:ext cx="0" cy="576064"/>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D0AF6A88-CBE8-0B2A-4075-CC65827353F3}"/>
              </a:ext>
            </a:extLst>
          </p:cNvPr>
          <p:cNvCxnSpPr>
            <a:cxnSpLocks/>
          </p:cNvCxnSpPr>
          <p:nvPr/>
        </p:nvCxnSpPr>
        <p:spPr bwMode="auto">
          <a:xfrm>
            <a:off x="9383688" y="4265712"/>
            <a:ext cx="0" cy="576064"/>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Hexagon 18">
            <a:extLst>
              <a:ext uri="{FF2B5EF4-FFF2-40B4-BE49-F238E27FC236}">
                <a16:creationId xmlns:a16="http://schemas.microsoft.com/office/drawing/2014/main" id="{B591ECB0-17EB-09C5-1CBB-7680832F784A}"/>
              </a:ext>
            </a:extLst>
          </p:cNvPr>
          <p:cNvSpPr/>
          <p:nvPr/>
        </p:nvSpPr>
        <p:spPr bwMode="auto">
          <a:xfrm>
            <a:off x="8845900" y="8276516"/>
            <a:ext cx="2934330" cy="2529596"/>
          </a:xfrm>
          <a:prstGeom prst="hexagon">
            <a:avLst>
              <a:gd name="adj" fmla="val 29844"/>
              <a:gd name="vf" fmla="val 115470"/>
            </a:avLst>
          </a:prstGeom>
          <a:noFill/>
          <a:ln w="635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15BF31E-D778-311E-5DB6-212F29AD25AF}"/>
                  </a:ext>
                </a:extLst>
              </p:cNvPr>
              <p:cNvSpPr txBox="1"/>
              <p:nvPr/>
            </p:nvSpPr>
            <p:spPr>
              <a:xfrm>
                <a:off x="11831506" y="9085945"/>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20" name="TextBox 19">
                <a:extLst>
                  <a:ext uri="{FF2B5EF4-FFF2-40B4-BE49-F238E27FC236}">
                    <a16:creationId xmlns:a16="http://schemas.microsoft.com/office/drawing/2014/main" id="{615BF31E-D778-311E-5DB6-212F29AD25AF}"/>
                  </a:ext>
                </a:extLst>
              </p:cNvPr>
              <p:cNvSpPr txBox="1">
                <a:spLocks noRot="1" noChangeAspect="1" noMove="1" noResize="1" noEditPoints="1" noAdjustHandles="1" noChangeArrowheads="1" noChangeShapeType="1" noTextEdit="1"/>
              </p:cNvSpPr>
              <p:nvPr/>
            </p:nvSpPr>
            <p:spPr>
              <a:xfrm>
                <a:off x="11831506" y="9085945"/>
                <a:ext cx="504056" cy="954107"/>
              </a:xfrm>
              <a:prstGeom prst="rect">
                <a:avLst/>
              </a:prstGeom>
              <a:blipFill>
                <a:blip r:embed="rId6"/>
                <a:stretch>
                  <a:fillRect l="-63415" r="-26829" b="-1316"/>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2E026937-D95C-F664-CB14-79FC80CB7EE9}"/>
              </a:ext>
            </a:extLst>
          </p:cNvPr>
          <p:cNvCxnSpPr>
            <a:cxnSpLocks/>
          </p:cNvCxnSpPr>
          <p:nvPr/>
        </p:nvCxnSpPr>
        <p:spPr bwMode="auto">
          <a:xfrm>
            <a:off x="12440010" y="9600986"/>
            <a:ext cx="1719632" cy="1056"/>
          </a:xfrm>
          <a:prstGeom prst="straightConnector1">
            <a:avLst/>
          </a:prstGeom>
          <a:blipFill dpi="0" rotWithShape="0">
            <a:blip r:embed="rId5"/>
            <a:srcRect/>
            <a:tile tx="0" ty="0" sx="100000" sy="100000" flip="none" algn="tl"/>
          </a:blipFill>
          <a:ln w="25400" cap="flat" cmpd="sng" algn="ctr">
            <a:solidFill>
              <a:srgbClr val="000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22" name="Group 21">
            <a:extLst>
              <a:ext uri="{FF2B5EF4-FFF2-40B4-BE49-F238E27FC236}">
                <a16:creationId xmlns:a16="http://schemas.microsoft.com/office/drawing/2014/main" id="{915266F0-6DC0-FACE-84EA-39E084DEC6FB}"/>
              </a:ext>
            </a:extLst>
          </p:cNvPr>
          <p:cNvGrpSpPr/>
          <p:nvPr/>
        </p:nvGrpSpPr>
        <p:grpSpPr>
          <a:xfrm>
            <a:off x="13832042" y="7002016"/>
            <a:ext cx="5390924" cy="4272040"/>
            <a:chOff x="18253356" y="4170136"/>
            <a:chExt cx="4008584" cy="3176604"/>
          </a:xfrm>
        </p:grpSpPr>
        <p:grpSp>
          <p:nvGrpSpPr>
            <p:cNvPr id="23" name="Group 22">
              <a:extLst>
                <a:ext uri="{FF2B5EF4-FFF2-40B4-BE49-F238E27FC236}">
                  <a16:creationId xmlns:a16="http://schemas.microsoft.com/office/drawing/2014/main" id="{5CAD8492-C887-FF9C-8447-BFC133E8DAA0}"/>
                </a:ext>
              </a:extLst>
            </p:cNvPr>
            <p:cNvGrpSpPr/>
            <p:nvPr/>
          </p:nvGrpSpPr>
          <p:grpSpPr>
            <a:xfrm>
              <a:off x="18565399" y="4887067"/>
              <a:ext cx="3258429" cy="2285047"/>
              <a:chOff x="20075010" y="9985784"/>
              <a:chExt cx="3258429" cy="2285047"/>
            </a:xfrm>
          </p:grpSpPr>
          <p:sp>
            <p:nvSpPr>
              <p:cNvPr id="34" name="Freeform 33">
                <a:extLst>
                  <a:ext uri="{FF2B5EF4-FFF2-40B4-BE49-F238E27FC236}">
                    <a16:creationId xmlns:a16="http://schemas.microsoft.com/office/drawing/2014/main" id="{53DDE208-1302-A73F-EEEB-86FBCC456441}"/>
                  </a:ext>
                </a:extLst>
              </p:cNvPr>
              <p:cNvSpPr/>
              <p:nvPr/>
            </p:nvSpPr>
            <p:spPr bwMode="auto">
              <a:xfrm rot="10800000">
                <a:off x="21714865" y="9985784"/>
                <a:ext cx="1618574"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5" name="Freeform 34">
                <a:extLst>
                  <a:ext uri="{FF2B5EF4-FFF2-40B4-BE49-F238E27FC236}">
                    <a16:creationId xmlns:a16="http://schemas.microsoft.com/office/drawing/2014/main" id="{6BA6056F-5BD7-4D54-BAE4-A95EA7189777}"/>
                  </a:ext>
                </a:extLst>
              </p:cNvPr>
              <p:cNvSpPr/>
              <p:nvPr/>
            </p:nvSpPr>
            <p:spPr bwMode="auto">
              <a:xfrm rot="10800000" flipH="1">
                <a:off x="20075010" y="9985784"/>
                <a:ext cx="1620479"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24" name="Straight Arrow Connector 23">
              <a:extLst>
                <a:ext uri="{FF2B5EF4-FFF2-40B4-BE49-F238E27FC236}">
                  <a16:creationId xmlns:a16="http://schemas.microsoft.com/office/drawing/2014/main" id="{6C9DA08A-1B8D-3E43-5039-4218D05F2F31}"/>
                </a:ext>
              </a:extLst>
            </p:cNvPr>
            <p:cNvCxnSpPr>
              <a:cxnSpLocks/>
            </p:cNvCxnSpPr>
            <p:nvPr/>
          </p:nvCxnSpPr>
          <p:spPr bwMode="auto">
            <a:xfrm>
              <a:off x="20185878" y="4170136"/>
              <a:ext cx="0" cy="71693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5" name="Oval 24">
              <a:extLst>
                <a:ext uri="{FF2B5EF4-FFF2-40B4-BE49-F238E27FC236}">
                  <a16:creationId xmlns:a16="http://schemas.microsoft.com/office/drawing/2014/main" id="{C49F931D-CE4E-AC59-9A16-B6550720AF9E}"/>
                </a:ext>
              </a:extLst>
            </p:cNvPr>
            <p:cNvSpPr/>
            <p:nvPr/>
          </p:nvSpPr>
          <p:spPr>
            <a:xfrm>
              <a:off x="19570934" y="5319114"/>
              <a:ext cx="1295300" cy="536693"/>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E5BDB54-7074-FFE1-EC94-B8B919703931}"/>
                </a:ext>
              </a:extLst>
            </p:cNvPr>
            <p:cNvSpPr/>
            <p:nvPr/>
          </p:nvSpPr>
          <p:spPr>
            <a:xfrm>
              <a:off x="18830588" y="6486288"/>
              <a:ext cx="2783425" cy="860452"/>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a:extLst>
                <a:ext uri="{FF2B5EF4-FFF2-40B4-BE49-F238E27FC236}">
                  <a16:creationId xmlns:a16="http://schemas.microsoft.com/office/drawing/2014/main" id="{8D16C12C-FE54-7DCD-5209-AEAC091E2F00}"/>
                </a:ext>
              </a:extLst>
            </p:cNvPr>
            <p:cNvCxnSpPr>
              <a:cxnSpLocks/>
            </p:cNvCxnSpPr>
            <p:nvPr/>
          </p:nvCxnSpPr>
          <p:spPr bwMode="auto">
            <a:xfrm flipH="1">
              <a:off x="20578818" y="4665561"/>
              <a:ext cx="501286" cy="506792"/>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Arrow Connector 27">
              <a:extLst>
                <a:ext uri="{FF2B5EF4-FFF2-40B4-BE49-F238E27FC236}">
                  <a16:creationId xmlns:a16="http://schemas.microsoft.com/office/drawing/2014/main" id="{CC085AF8-E90F-7A66-CFE8-2D1A34A1CDAA}"/>
                </a:ext>
              </a:extLst>
            </p:cNvPr>
            <p:cNvCxnSpPr>
              <a:cxnSpLocks/>
            </p:cNvCxnSpPr>
            <p:nvPr/>
          </p:nvCxnSpPr>
          <p:spPr bwMode="auto">
            <a:xfrm>
              <a:off x="19302125" y="4688633"/>
              <a:ext cx="539262" cy="450041"/>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Arrow Connector 28">
              <a:extLst>
                <a:ext uri="{FF2B5EF4-FFF2-40B4-BE49-F238E27FC236}">
                  <a16:creationId xmlns:a16="http://schemas.microsoft.com/office/drawing/2014/main" id="{D3F2C4E9-6034-C22A-410F-5D97A73AE7C7}"/>
                </a:ext>
              </a:extLst>
            </p:cNvPr>
            <p:cNvCxnSpPr>
              <a:cxnSpLocks/>
            </p:cNvCxnSpPr>
            <p:nvPr/>
          </p:nvCxnSpPr>
          <p:spPr bwMode="auto">
            <a:xfrm>
              <a:off x="18253356" y="6834384"/>
              <a:ext cx="577232" cy="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Arrow Connector 29">
              <a:extLst>
                <a:ext uri="{FF2B5EF4-FFF2-40B4-BE49-F238E27FC236}">
                  <a16:creationId xmlns:a16="http://schemas.microsoft.com/office/drawing/2014/main" id="{B45C9BCA-62C7-F623-B67C-D501DE3C4FAF}"/>
                </a:ext>
              </a:extLst>
            </p:cNvPr>
            <p:cNvCxnSpPr>
              <a:cxnSpLocks/>
            </p:cNvCxnSpPr>
            <p:nvPr/>
          </p:nvCxnSpPr>
          <p:spPr bwMode="auto">
            <a:xfrm flipH="1">
              <a:off x="21633389" y="6834384"/>
              <a:ext cx="628551" cy="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 name="Oval 30">
              <a:extLst>
                <a:ext uri="{FF2B5EF4-FFF2-40B4-BE49-F238E27FC236}">
                  <a16:creationId xmlns:a16="http://schemas.microsoft.com/office/drawing/2014/main" id="{24D523D6-9769-4843-C079-62D7362AD7FF}"/>
                </a:ext>
              </a:extLst>
            </p:cNvPr>
            <p:cNvSpPr/>
            <p:nvPr/>
          </p:nvSpPr>
          <p:spPr>
            <a:xfrm>
              <a:off x="19838608" y="5031272"/>
              <a:ext cx="705013" cy="287842"/>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Arrow Connector 31">
              <a:extLst>
                <a:ext uri="{FF2B5EF4-FFF2-40B4-BE49-F238E27FC236}">
                  <a16:creationId xmlns:a16="http://schemas.microsoft.com/office/drawing/2014/main" id="{1305CFD0-B805-5DAE-2C1D-EE437575922F}"/>
                </a:ext>
              </a:extLst>
            </p:cNvPr>
            <p:cNvCxnSpPr>
              <a:cxnSpLocks/>
            </p:cNvCxnSpPr>
            <p:nvPr/>
          </p:nvCxnSpPr>
          <p:spPr bwMode="auto">
            <a:xfrm>
              <a:off x="18827968" y="5505777"/>
              <a:ext cx="712135" cy="93197"/>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id="{34BC9E27-1A92-12E3-F616-F22B08910D8E}"/>
                </a:ext>
              </a:extLst>
            </p:cNvPr>
            <p:cNvCxnSpPr>
              <a:cxnSpLocks/>
            </p:cNvCxnSpPr>
            <p:nvPr/>
          </p:nvCxnSpPr>
          <p:spPr bwMode="auto">
            <a:xfrm flipH="1">
              <a:off x="20887785" y="5461025"/>
              <a:ext cx="670010" cy="123077"/>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968EA1-85D6-3F60-5921-BFF09B050A9F}"/>
                  </a:ext>
                </a:extLst>
              </p:cNvPr>
              <p:cNvSpPr txBox="1"/>
              <p:nvPr/>
            </p:nvSpPr>
            <p:spPr>
              <a:xfrm>
                <a:off x="8437178" y="9117843"/>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36" name="TextBox 35">
                <a:extLst>
                  <a:ext uri="{FF2B5EF4-FFF2-40B4-BE49-F238E27FC236}">
                    <a16:creationId xmlns:a16="http://schemas.microsoft.com/office/drawing/2014/main" id="{15968EA1-85D6-3F60-5921-BFF09B050A9F}"/>
                  </a:ext>
                </a:extLst>
              </p:cNvPr>
              <p:cNvSpPr txBox="1">
                <a:spLocks noRot="1" noChangeAspect="1" noMove="1" noResize="1" noEditPoints="1" noAdjustHandles="1" noChangeArrowheads="1" noChangeShapeType="1" noTextEdit="1"/>
              </p:cNvSpPr>
              <p:nvPr/>
            </p:nvSpPr>
            <p:spPr>
              <a:xfrm>
                <a:off x="8437178" y="9117843"/>
                <a:ext cx="504056" cy="954107"/>
              </a:xfrm>
              <a:prstGeom prst="rect">
                <a:avLst/>
              </a:prstGeom>
              <a:blipFill>
                <a:blip r:embed="rId7"/>
                <a:stretch>
                  <a:fillRect l="-87805" r="-51220" b="-6667"/>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25FC9A68-052F-C769-A3C0-13F5FABF4A64}"/>
              </a:ext>
            </a:extLst>
          </p:cNvPr>
          <p:cNvGrpSpPr/>
          <p:nvPr/>
        </p:nvGrpSpPr>
        <p:grpSpPr>
          <a:xfrm>
            <a:off x="2398912" y="7948368"/>
            <a:ext cx="5813682" cy="3307879"/>
            <a:chOff x="3567182" y="6724232"/>
            <a:chExt cx="5813682" cy="3307879"/>
          </a:xfrm>
        </p:grpSpPr>
        <p:cxnSp>
          <p:nvCxnSpPr>
            <p:cNvPr id="38" name="Straight Arrow Connector 37">
              <a:extLst>
                <a:ext uri="{FF2B5EF4-FFF2-40B4-BE49-F238E27FC236}">
                  <a16:creationId xmlns:a16="http://schemas.microsoft.com/office/drawing/2014/main" id="{ECA8FFB8-5503-04A3-6527-790D5862E2AF}"/>
                </a:ext>
              </a:extLst>
            </p:cNvPr>
            <p:cNvCxnSpPr>
              <a:cxnSpLocks/>
            </p:cNvCxnSpPr>
            <p:nvPr/>
          </p:nvCxnSpPr>
          <p:spPr bwMode="auto">
            <a:xfrm>
              <a:off x="7661232" y="8382286"/>
              <a:ext cx="1719632" cy="1056"/>
            </a:xfrm>
            <a:prstGeom prst="straightConnector1">
              <a:avLst/>
            </a:prstGeom>
            <a:blipFill dpi="0" rotWithShape="0">
              <a:blip r:embed="rId5"/>
              <a:srcRect/>
              <a:tile tx="0" ty="0" sx="100000" sy="100000" flip="none" algn="tl"/>
            </a:blipFill>
            <a:ln w="254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9" name="Group 38">
              <a:extLst>
                <a:ext uri="{FF2B5EF4-FFF2-40B4-BE49-F238E27FC236}">
                  <a16:creationId xmlns:a16="http://schemas.microsoft.com/office/drawing/2014/main" id="{6C2F68A1-317A-DD81-978D-70A725571876}"/>
                </a:ext>
              </a:extLst>
            </p:cNvPr>
            <p:cNvGrpSpPr/>
            <p:nvPr/>
          </p:nvGrpSpPr>
          <p:grpSpPr>
            <a:xfrm>
              <a:off x="3567182" y="6724232"/>
              <a:ext cx="4382082" cy="3307879"/>
              <a:chOff x="18565399" y="4887067"/>
              <a:chExt cx="3258429" cy="2459673"/>
            </a:xfrm>
          </p:grpSpPr>
          <p:grpSp>
            <p:nvGrpSpPr>
              <p:cNvPr id="40" name="Group 39">
                <a:extLst>
                  <a:ext uri="{FF2B5EF4-FFF2-40B4-BE49-F238E27FC236}">
                    <a16:creationId xmlns:a16="http://schemas.microsoft.com/office/drawing/2014/main" id="{0621A2B1-4779-789D-46CD-C87F3134ABCB}"/>
                  </a:ext>
                </a:extLst>
              </p:cNvPr>
              <p:cNvGrpSpPr/>
              <p:nvPr/>
            </p:nvGrpSpPr>
            <p:grpSpPr>
              <a:xfrm>
                <a:off x="18565399" y="4887067"/>
                <a:ext cx="3258429" cy="2285047"/>
                <a:chOff x="20075010" y="9985784"/>
                <a:chExt cx="3258429" cy="2285047"/>
              </a:xfrm>
            </p:grpSpPr>
            <p:sp>
              <p:nvSpPr>
                <p:cNvPr id="51" name="Freeform 50">
                  <a:extLst>
                    <a:ext uri="{FF2B5EF4-FFF2-40B4-BE49-F238E27FC236}">
                      <a16:creationId xmlns:a16="http://schemas.microsoft.com/office/drawing/2014/main" id="{2DA22C0E-9ACB-7527-ECD3-F69648C924D8}"/>
                    </a:ext>
                  </a:extLst>
                </p:cNvPr>
                <p:cNvSpPr/>
                <p:nvPr/>
              </p:nvSpPr>
              <p:spPr bwMode="auto">
                <a:xfrm rot="10800000">
                  <a:off x="21714865" y="9985784"/>
                  <a:ext cx="1618574"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2" name="Freeform 51">
                  <a:extLst>
                    <a:ext uri="{FF2B5EF4-FFF2-40B4-BE49-F238E27FC236}">
                      <a16:creationId xmlns:a16="http://schemas.microsoft.com/office/drawing/2014/main" id="{A6280E95-E592-693B-D58C-06884EE4F6AF}"/>
                    </a:ext>
                  </a:extLst>
                </p:cNvPr>
                <p:cNvSpPr/>
                <p:nvPr/>
              </p:nvSpPr>
              <p:spPr bwMode="auto">
                <a:xfrm rot="10800000" flipH="1">
                  <a:off x="20075010" y="9985784"/>
                  <a:ext cx="1620479"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41" name="Straight Arrow Connector 40">
                <a:extLst>
                  <a:ext uri="{FF2B5EF4-FFF2-40B4-BE49-F238E27FC236}">
                    <a16:creationId xmlns:a16="http://schemas.microsoft.com/office/drawing/2014/main" id="{85DE683C-E817-DD0E-A496-A7FBA656721C}"/>
                  </a:ext>
                </a:extLst>
              </p:cNvPr>
              <p:cNvCxnSpPr>
                <a:cxnSpLocks/>
              </p:cNvCxnSpPr>
              <p:nvPr/>
            </p:nvCxnSpPr>
            <p:spPr bwMode="auto">
              <a:xfrm>
                <a:off x="20194877" y="4926895"/>
                <a:ext cx="0" cy="71693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2" name="Oval 41">
                <a:extLst>
                  <a:ext uri="{FF2B5EF4-FFF2-40B4-BE49-F238E27FC236}">
                    <a16:creationId xmlns:a16="http://schemas.microsoft.com/office/drawing/2014/main" id="{91F5363F-C36B-9A65-E0FF-A8B246F64AC4}"/>
                  </a:ext>
                </a:extLst>
              </p:cNvPr>
              <p:cNvSpPr/>
              <p:nvPr/>
            </p:nvSpPr>
            <p:spPr>
              <a:xfrm>
                <a:off x="19570934" y="5319114"/>
                <a:ext cx="1295300" cy="536693"/>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DC2A80AC-F995-6B49-FAE7-17A0B37125C9}"/>
                  </a:ext>
                </a:extLst>
              </p:cNvPr>
              <p:cNvSpPr/>
              <p:nvPr/>
            </p:nvSpPr>
            <p:spPr>
              <a:xfrm>
                <a:off x="18830588" y="6486288"/>
                <a:ext cx="2783425" cy="860452"/>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Arrow Connector 43">
                <a:extLst>
                  <a:ext uri="{FF2B5EF4-FFF2-40B4-BE49-F238E27FC236}">
                    <a16:creationId xmlns:a16="http://schemas.microsoft.com/office/drawing/2014/main" id="{4EDCD58F-4B73-DF66-2B04-6E7C65AE500F}"/>
                  </a:ext>
                </a:extLst>
              </p:cNvPr>
              <p:cNvCxnSpPr>
                <a:cxnSpLocks/>
              </p:cNvCxnSpPr>
              <p:nvPr/>
            </p:nvCxnSpPr>
            <p:spPr bwMode="auto">
              <a:xfrm flipH="1" flipV="1">
                <a:off x="19796904" y="5125280"/>
                <a:ext cx="315678" cy="615554"/>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 name="Straight Arrow Connector 44">
                <a:extLst>
                  <a:ext uri="{FF2B5EF4-FFF2-40B4-BE49-F238E27FC236}">
                    <a16:creationId xmlns:a16="http://schemas.microsoft.com/office/drawing/2014/main" id="{B15A32A4-5AF3-5BDE-8C4F-B79ACB868DFA}"/>
                  </a:ext>
                </a:extLst>
              </p:cNvPr>
              <p:cNvCxnSpPr>
                <a:cxnSpLocks/>
              </p:cNvCxnSpPr>
              <p:nvPr/>
            </p:nvCxnSpPr>
            <p:spPr bwMode="auto">
              <a:xfrm flipV="1">
                <a:off x="20323222" y="5147316"/>
                <a:ext cx="276838" cy="593518"/>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Arrow Connector 45">
                <a:extLst>
                  <a:ext uri="{FF2B5EF4-FFF2-40B4-BE49-F238E27FC236}">
                    <a16:creationId xmlns:a16="http://schemas.microsoft.com/office/drawing/2014/main" id="{2CEF2386-3BD3-2C43-D3F0-3178FA0FFA61}"/>
                  </a:ext>
                </a:extLst>
              </p:cNvPr>
              <p:cNvCxnSpPr>
                <a:cxnSpLocks/>
              </p:cNvCxnSpPr>
              <p:nvPr/>
            </p:nvCxnSpPr>
            <p:spPr bwMode="auto">
              <a:xfrm>
                <a:off x="20941341" y="6941249"/>
                <a:ext cx="577232" cy="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Straight Arrow Connector 46">
                <a:extLst>
                  <a:ext uri="{FF2B5EF4-FFF2-40B4-BE49-F238E27FC236}">
                    <a16:creationId xmlns:a16="http://schemas.microsoft.com/office/drawing/2014/main" id="{A83CA0A4-257C-869D-E572-13105A1510D8}"/>
                  </a:ext>
                </a:extLst>
              </p:cNvPr>
              <p:cNvCxnSpPr>
                <a:cxnSpLocks/>
              </p:cNvCxnSpPr>
              <p:nvPr/>
            </p:nvCxnSpPr>
            <p:spPr bwMode="auto">
              <a:xfrm flipH="1">
                <a:off x="18937913" y="6908081"/>
                <a:ext cx="628551" cy="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8" name="Oval 47">
                <a:extLst>
                  <a:ext uri="{FF2B5EF4-FFF2-40B4-BE49-F238E27FC236}">
                    <a16:creationId xmlns:a16="http://schemas.microsoft.com/office/drawing/2014/main" id="{C2B7DDDD-8608-E8AD-A15B-F71BD00AD40A}"/>
                  </a:ext>
                </a:extLst>
              </p:cNvPr>
              <p:cNvSpPr/>
              <p:nvPr/>
            </p:nvSpPr>
            <p:spPr>
              <a:xfrm>
                <a:off x="19838608" y="5031272"/>
                <a:ext cx="705013" cy="287842"/>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a:extLst>
                  <a:ext uri="{FF2B5EF4-FFF2-40B4-BE49-F238E27FC236}">
                    <a16:creationId xmlns:a16="http://schemas.microsoft.com/office/drawing/2014/main" id="{DF08E59A-9FD5-A543-30CC-01F8AE4305FA}"/>
                  </a:ext>
                </a:extLst>
              </p:cNvPr>
              <p:cNvCxnSpPr>
                <a:cxnSpLocks/>
              </p:cNvCxnSpPr>
              <p:nvPr/>
            </p:nvCxnSpPr>
            <p:spPr bwMode="auto">
              <a:xfrm flipV="1">
                <a:off x="20308607" y="5623388"/>
                <a:ext cx="632734" cy="324683"/>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Straight Arrow Connector 49">
                <a:extLst>
                  <a:ext uri="{FF2B5EF4-FFF2-40B4-BE49-F238E27FC236}">
                    <a16:creationId xmlns:a16="http://schemas.microsoft.com/office/drawing/2014/main" id="{476C4D84-F0FC-9D0B-6D09-45B68A27D2C5}"/>
                  </a:ext>
                </a:extLst>
              </p:cNvPr>
              <p:cNvCxnSpPr>
                <a:cxnSpLocks/>
              </p:cNvCxnSpPr>
              <p:nvPr/>
            </p:nvCxnSpPr>
            <p:spPr bwMode="auto">
              <a:xfrm flipH="1" flipV="1">
                <a:off x="19525555" y="5598974"/>
                <a:ext cx="616252" cy="35062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98DFF38-4222-B2B4-CE0C-90DE90B81CAE}"/>
                  </a:ext>
                </a:extLst>
              </p:cNvPr>
              <p:cNvSpPr txBox="1"/>
              <p:nvPr/>
            </p:nvSpPr>
            <p:spPr>
              <a:xfrm>
                <a:off x="16408037" y="11576739"/>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53" name="TextBox 52">
                <a:extLst>
                  <a:ext uri="{FF2B5EF4-FFF2-40B4-BE49-F238E27FC236}">
                    <a16:creationId xmlns:a16="http://schemas.microsoft.com/office/drawing/2014/main" id="{D98DFF38-4222-B2B4-CE0C-90DE90B81CAE}"/>
                  </a:ext>
                </a:extLst>
              </p:cNvPr>
              <p:cNvSpPr txBox="1">
                <a:spLocks noRot="1" noChangeAspect="1" noMove="1" noResize="1" noEditPoints="1" noAdjustHandles="1" noChangeArrowheads="1" noChangeShapeType="1" noTextEdit="1"/>
              </p:cNvSpPr>
              <p:nvPr/>
            </p:nvSpPr>
            <p:spPr>
              <a:xfrm>
                <a:off x="16408037" y="11576739"/>
                <a:ext cx="504056" cy="954107"/>
              </a:xfrm>
              <a:prstGeom prst="rect">
                <a:avLst/>
              </a:prstGeom>
              <a:blipFill>
                <a:blip r:embed="rId8"/>
                <a:stretch>
                  <a:fillRect l="-67500" r="-27500"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236DB38-8937-63EB-F025-D0715BB6968B}"/>
                  </a:ext>
                </a:extLst>
              </p:cNvPr>
              <p:cNvSpPr txBox="1"/>
              <p:nvPr/>
            </p:nvSpPr>
            <p:spPr>
              <a:xfrm>
                <a:off x="4404749" y="11576739"/>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54" name="TextBox 53">
                <a:extLst>
                  <a:ext uri="{FF2B5EF4-FFF2-40B4-BE49-F238E27FC236}">
                    <a16:creationId xmlns:a16="http://schemas.microsoft.com/office/drawing/2014/main" id="{6236DB38-8937-63EB-F025-D0715BB6968B}"/>
                  </a:ext>
                </a:extLst>
              </p:cNvPr>
              <p:cNvSpPr txBox="1">
                <a:spLocks noRot="1" noChangeAspect="1" noMove="1" noResize="1" noEditPoints="1" noAdjustHandles="1" noChangeArrowheads="1" noChangeShapeType="1" noTextEdit="1"/>
              </p:cNvSpPr>
              <p:nvPr/>
            </p:nvSpPr>
            <p:spPr>
              <a:xfrm>
                <a:off x="4404749" y="11576739"/>
                <a:ext cx="504056" cy="954107"/>
              </a:xfrm>
              <a:prstGeom prst="rect">
                <a:avLst/>
              </a:prstGeom>
              <a:blipFill>
                <a:blip r:embed="rId9"/>
                <a:stretch>
                  <a:fillRect l="-90000" r="-55000" b="-5263"/>
                </a:stretch>
              </a:blipFill>
            </p:spPr>
            <p:txBody>
              <a:bodyPr/>
              <a:lstStyle/>
              <a:p>
                <a:r>
                  <a:rPr lang="en-US">
                    <a:noFill/>
                  </a:rPr>
                  <a:t> </a:t>
                </a:r>
              </a:p>
            </p:txBody>
          </p:sp>
        </mc:Fallback>
      </mc:AlternateContent>
      <p:grpSp>
        <p:nvGrpSpPr>
          <p:cNvPr id="55" name="Group 54">
            <a:extLst>
              <a:ext uri="{FF2B5EF4-FFF2-40B4-BE49-F238E27FC236}">
                <a16:creationId xmlns:a16="http://schemas.microsoft.com/office/drawing/2014/main" id="{5DF0ACAB-2F0A-DF4B-F7AD-505E95F848AB}"/>
              </a:ext>
            </a:extLst>
          </p:cNvPr>
          <p:cNvGrpSpPr/>
          <p:nvPr/>
        </p:nvGrpSpPr>
        <p:grpSpPr>
          <a:xfrm>
            <a:off x="19067249" y="3578184"/>
            <a:ext cx="2941544" cy="3155407"/>
            <a:chOff x="5314701" y="1138784"/>
            <a:chExt cx="1934049" cy="2074663"/>
          </a:xfrm>
        </p:grpSpPr>
        <p:grpSp>
          <p:nvGrpSpPr>
            <p:cNvPr id="56" name="Group 55">
              <a:extLst>
                <a:ext uri="{FF2B5EF4-FFF2-40B4-BE49-F238E27FC236}">
                  <a16:creationId xmlns:a16="http://schemas.microsoft.com/office/drawing/2014/main" id="{2251C9E0-BCE7-07A6-CF4F-049A8BDC69AE}"/>
                </a:ext>
              </a:extLst>
            </p:cNvPr>
            <p:cNvGrpSpPr/>
            <p:nvPr/>
          </p:nvGrpSpPr>
          <p:grpSpPr>
            <a:xfrm>
              <a:off x="5314701" y="1211575"/>
              <a:ext cx="1934049" cy="1929081"/>
              <a:chOff x="5314701" y="1211575"/>
              <a:chExt cx="1934049" cy="1929081"/>
            </a:xfrm>
          </p:grpSpPr>
          <p:sp>
            <p:nvSpPr>
              <p:cNvPr id="59" name="Oval 58">
                <a:extLst>
                  <a:ext uri="{FF2B5EF4-FFF2-40B4-BE49-F238E27FC236}">
                    <a16:creationId xmlns:a16="http://schemas.microsoft.com/office/drawing/2014/main" id="{CF708A9A-17C7-7547-5C41-DC695552DAC3}"/>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4905FB76-7A4C-B2C7-4DFC-5B96242D0415}"/>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Oval 56">
              <a:extLst>
                <a:ext uri="{FF2B5EF4-FFF2-40B4-BE49-F238E27FC236}">
                  <a16:creationId xmlns:a16="http://schemas.microsoft.com/office/drawing/2014/main" id="{C3133E84-4B17-C78A-DF14-5ED7C70C5272}"/>
                </a:ext>
              </a:extLst>
            </p:cNvPr>
            <p:cNvSpPr/>
            <p:nvPr/>
          </p:nvSpPr>
          <p:spPr>
            <a:xfrm>
              <a:off x="6203449" y="1138784"/>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1704211-BA89-EFA9-6C80-C34182510EB5}"/>
                </a:ext>
              </a:extLst>
            </p:cNvPr>
            <p:cNvSpPr/>
            <p:nvPr/>
          </p:nvSpPr>
          <p:spPr>
            <a:xfrm>
              <a:off x="6202016" y="3071346"/>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Picture 2" descr="Duncan Haldane - Wikipedia">
            <a:extLst>
              <a:ext uri="{FF2B5EF4-FFF2-40B4-BE49-F238E27FC236}">
                <a16:creationId xmlns:a16="http://schemas.microsoft.com/office/drawing/2014/main" id="{29FDFF03-217D-10B9-9C05-E56C0D96F5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403" y="1725566"/>
            <a:ext cx="3483473" cy="348347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2016 Physics Nobel Prize">
            <a:extLst>
              <a:ext uri="{FF2B5EF4-FFF2-40B4-BE49-F238E27FC236}">
                <a16:creationId xmlns:a16="http://schemas.microsoft.com/office/drawing/2014/main" id="{DDE8D57B-EC44-AC44-B027-0DB509F8B2C0}"/>
              </a:ext>
            </a:extLst>
          </p:cNvPr>
          <p:cNvPicPr>
            <a:picLocks noChangeAspect="1"/>
          </p:cNvPicPr>
          <p:nvPr/>
        </p:nvPicPr>
        <p:blipFill>
          <a:blip r:embed="rId11"/>
          <a:stretch>
            <a:fillRect/>
          </a:stretch>
        </p:blipFill>
        <p:spPr>
          <a:xfrm>
            <a:off x="1115570" y="5668823"/>
            <a:ext cx="1612740" cy="1612740"/>
          </a:xfrm>
          <a:prstGeom prst="rect">
            <a:avLst/>
          </a:prstGeom>
        </p:spPr>
      </p:pic>
      <p:sp>
        <p:nvSpPr>
          <p:cNvPr id="63" name="TextBox 62">
            <a:extLst>
              <a:ext uri="{FF2B5EF4-FFF2-40B4-BE49-F238E27FC236}">
                <a16:creationId xmlns:a16="http://schemas.microsoft.com/office/drawing/2014/main" id="{1DDE5816-5C62-8447-06B5-3AC49480CCC9}"/>
              </a:ext>
            </a:extLst>
          </p:cNvPr>
          <p:cNvSpPr txBox="1"/>
          <p:nvPr/>
        </p:nvSpPr>
        <p:spPr>
          <a:xfrm>
            <a:off x="11218417" y="3794309"/>
            <a:ext cx="1584630" cy="954107"/>
          </a:xfrm>
          <a:prstGeom prst="rect">
            <a:avLst/>
          </a:prstGeom>
          <a:noFill/>
        </p:spPr>
        <p:txBody>
          <a:bodyPr wrap="square" rtlCol="0">
            <a:spAutoFit/>
          </a:bodyPr>
          <a:lstStyle/>
          <a:p>
            <a:r>
              <a:rPr lang="en-US"/>
              <a:t>A</a:t>
            </a:r>
          </a:p>
        </p:txBody>
      </p:sp>
      <p:sp>
        <p:nvSpPr>
          <p:cNvPr id="64" name="TextBox 63">
            <a:extLst>
              <a:ext uri="{FF2B5EF4-FFF2-40B4-BE49-F238E27FC236}">
                <a16:creationId xmlns:a16="http://schemas.microsoft.com/office/drawing/2014/main" id="{7CF7B9D5-B2D7-0892-A42B-737FA72C958E}"/>
              </a:ext>
            </a:extLst>
          </p:cNvPr>
          <p:cNvSpPr txBox="1"/>
          <p:nvPr/>
        </p:nvSpPr>
        <p:spPr>
          <a:xfrm>
            <a:off x="7740689" y="3794309"/>
            <a:ext cx="1584630" cy="954107"/>
          </a:xfrm>
          <a:prstGeom prst="rect">
            <a:avLst/>
          </a:prstGeom>
          <a:noFill/>
        </p:spPr>
        <p:txBody>
          <a:bodyPr wrap="square" rtlCol="0">
            <a:spAutoFit/>
          </a:bodyPr>
          <a:lstStyle/>
          <a:p>
            <a:r>
              <a:rPr lang="en-US"/>
              <a:t>B</a:t>
            </a:r>
          </a:p>
        </p:txBody>
      </p:sp>
      <p:grpSp>
        <p:nvGrpSpPr>
          <p:cNvPr id="65" name="Group 64">
            <a:extLst>
              <a:ext uri="{FF2B5EF4-FFF2-40B4-BE49-F238E27FC236}">
                <a16:creationId xmlns:a16="http://schemas.microsoft.com/office/drawing/2014/main" id="{EA7D57D2-E015-1961-78A5-C0EAB94AF42E}"/>
              </a:ext>
            </a:extLst>
          </p:cNvPr>
          <p:cNvGrpSpPr/>
          <p:nvPr/>
        </p:nvGrpSpPr>
        <p:grpSpPr>
          <a:xfrm>
            <a:off x="8722813" y="5865473"/>
            <a:ext cx="3087327" cy="1012948"/>
            <a:chOff x="10266851" y="7717260"/>
            <a:chExt cx="3087327" cy="1012948"/>
          </a:xfrm>
        </p:grpSpPr>
        <p:sp>
          <p:nvSpPr>
            <p:cNvPr id="66" name="Freeform 65">
              <a:extLst>
                <a:ext uri="{FF2B5EF4-FFF2-40B4-BE49-F238E27FC236}">
                  <a16:creationId xmlns:a16="http://schemas.microsoft.com/office/drawing/2014/main" id="{25DCE943-E397-C1BD-5BB5-8D46EA49A1F9}"/>
                </a:ext>
              </a:extLst>
            </p:cNvPr>
            <p:cNvSpPr/>
            <p:nvPr/>
          </p:nvSpPr>
          <p:spPr bwMode="auto">
            <a:xfrm>
              <a:off x="11111880" y="7717260"/>
              <a:ext cx="1589314" cy="220860"/>
            </a:xfrm>
            <a:custGeom>
              <a:avLst/>
              <a:gdLst>
                <a:gd name="csX0" fmla="*/ 0 w 1589314"/>
                <a:gd name="csY0" fmla="*/ 108857 h 220860"/>
                <a:gd name="csX1" fmla="*/ 740229 w 1589314"/>
                <a:gd name="csY1" fmla="*/ 217714 h 220860"/>
                <a:gd name="csX2" fmla="*/ 1589314 w 1589314"/>
                <a:gd name="csY2" fmla="*/ 0 h 220860"/>
              </a:gdLst>
              <a:ahLst/>
              <a:cxnLst>
                <a:cxn ang="0">
                  <a:pos x="csX0" y="csY0"/>
                </a:cxn>
                <a:cxn ang="0">
                  <a:pos x="csX1" y="csY1"/>
                </a:cxn>
                <a:cxn ang="0">
                  <a:pos x="csX2" y="csY2"/>
                </a:cxn>
              </a:cxnLst>
              <a:rect l="l" t="t" r="r" b="b"/>
              <a:pathLst>
                <a:path w="1589314" h="220860">
                  <a:moveTo>
                    <a:pt x="0" y="108857"/>
                  </a:moveTo>
                  <a:cubicBezTo>
                    <a:pt x="237671" y="172357"/>
                    <a:pt x="475343" y="235857"/>
                    <a:pt x="740229" y="217714"/>
                  </a:cubicBezTo>
                  <a:cubicBezTo>
                    <a:pt x="1005115" y="199571"/>
                    <a:pt x="1494971" y="0"/>
                    <a:pt x="1589314" y="0"/>
                  </a:cubicBezTo>
                </a:path>
              </a:pathLst>
            </a:custGeom>
            <a:noFill/>
            <a:ln w="25400" cap="flat" cmpd="sng" algn="ctr">
              <a:solidFill>
                <a:srgbClr val="000000"/>
              </a:solidFill>
              <a:prstDash val="solid"/>
              <a:round/>
              <a:headEnd type="arrow"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7" name="TextBox 66">
              <a:extLst>
                <a:ext uri="{FF2B5EF4-FFF2-40B4-BE49-F238E27FC236}">
                  <a16:creationId xmlns:a16="http://schemas.microsoft.com/office/drawing/2014/main" id="{78D547AE-3E36-152A-A507-8CB2D706C428}"/>
                </a:ext>
              </a:extLst>
            </p:cNvPr>
            <p:cNvSpPr txBox="1"/>
            <p:nvPr/>
          </p:nvSpPr>
          <p:spPr>
            <a:xfrm>
              <a:off x="10266851" y="7776101"/>
              <a:ext cx="2066172" cy="954107"/>
            </a:xfrm>
            <a:prstGeom prst="rect">
              <a:avLst/>
            </a:prstGeom>
            <a:noFill/>
          </p:spPr>
          <p:txBody>
            <a:bodyPr wrap="square" rtlCol="0">
              <a:spAutoFit/>
            </a:bodyPr>
            <a:lstStyle/>
            <a:p>
              <a:r>
                <a:rPr lang="en-US"/>
                <a:t>T</a:t>
              </a:r>
            </a:p>
          </p:txBody>
        </p:sp>
        <p:sp>
          <p:nvSpPr>
            <p:cNvPr id="68" name="TextBox 67">
              <a:extLst>
                <a:ext uri="{FF2B5EF4-FFF2-40B4-BE49-F238E27FC236}">
                  <a16:creationId xmlns:a16="http://schemas.microsoft.com/office/drawing/2014/main" id="{2F6EF988-B2FE-939E-64CA-32ADBAF02D02}"/>
                </a:ext>
              </a:extLst>
            </p:cNvPr>
            <p:cNvSpPr txBox="1"/>
            <p:nvPr/>
          </p:nvSpPr>
          <p:spPr>
            <a:xfrm>
              <a:off x="11288006" y="7751559"/>
              <a:ext cx="2066172" cy="954107"/>
            </a:xfrm>
            <a:prstGeom prst="rect">
              <a:avLst/>
            </a:prstGeom>
            <a:noFill/>
          </p:spPr>
          <p:txBody>
            <a:bodyPr wrap="square" rtlCol="0">
              <a:spAutoFit/>
            </a:bodyPr>
            <a:lstStyle/>
            <a:p>
              <a:r>
                <a:rPr lang="en-US"/>
                <a:t>P</a:t>
              </a:r>
            </a:p>
          </p:txBody>
        </p:sp>
      </p:grpSp>
      <p:grpSp>
        <p:nvGrpSpPr>
          <p:cNvPr id="71" name="Group 70">
            <a:extLst>
              <a:ext uri="{FF2B5EF4-FFF2-40B4-BE49-F238E27FC236}">
                <a16:creationId xmlns:a16="http://schemas.microsoft.com/office/drawing/2014/main" id="{F7AE5103-938D-73C5-B3D5-CFB2415971A5}"/>
              </a:ext>
            </a:extLst>
          </p:cNvPr>
          <p:cNvGrpSpPr/>
          <p:nvPr/>
        </p:nvGrpSpPr>
        <p:grpSpPr>
          <a:xfrm>
            <a:off x="9567842" y="6221337"/>
            <a:ext cx="1394914" cy="404340"/>
            <a:chOff x="9567842" y="6221337"/>
            <a:chExt cx="1394914" cy="404340"/>
          </a:xfrm>
        </p:grpSpPr>
        <p:pic>
          <p:nvPicPr>
            <p:cNvPr id="69" name="Picture 68">
              <a:extLst>
                <a:ext uri="{FF2B5EF4-FFF2-40B4-BE49-F238E27FC236}">
                  <a16:creationId xmlns:a16="http://schemas.microsoft.com/office/drawing/2014/main" id="{FA64F5C5-F2A2-C8B4-2082-0B9E01EDBDA1}"/>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567842" y="6221337"/>
              <a:ext cx="395009" cy="369871"/>
            </a:xfrm>
            <a:prstGeom prst="rect">
              <a:avLst/>
            </a:prstGeom>
          </p:spPr>
        </p:pic>
        <p:pic>
          <p:nvPicPr>
            <p:cNvPr id="70" name="Picture 69">
              <a:extLst>
                <a:ext uri="{FF2B5EF4-FFF2-40B4-BE49-F238E27FC236}">
                  <a16:creationId xmlns:a16="http://schemas.microsoft.com/office/drawing/2014/main" id="{175077C4-DA05-F328-F285-47D0BB57F896}"/>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0567747" y="6221337"/>
              <a:ext cx="395009" cy="404340"/>
            </a:xfrm>
            <a:prstGeom prst="rect">
              <a:avLst/>
            </a:prstGeom>
          </p:spPr>
        </p:pic>
      </p:grpSp>
      <p:sp>
        <p:nvSpPr>
          <p:cNvPr id="2" name="Rectangle 4">
            <a:extLst>
              <a:ext uri="{FF2B5EF4-FFF2-40B4-BE49-F238E27FC236}">
                <a16:creationId xmlns:a16="http://schemas.microsoft.com/office/drawing/2014/main" id="{9561E584-E116-8F1A-AA9B-C186762A13FD}"/>
              </a:ext>
            </a:extLst>
          </p:cNvPr>
          <p:cNvSpPr>
            <a:spLocks/>
          </p:cNvSpPr>
          <p:nvPr/>
        </p:nvSpPr>
        <p:spPr bwMode="auto">
          <a:xfrm>
            <a:off x="745593" y="12829038"/>
            <a:ext cx="2128845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0" bIns="0" anchor="ctr">
            <a:spAutoFit/>
          </a:bodyPr>
          <a:lstStyle/>
          <a:p>
            <a:pPr algn="l"/>
            <a:r>
              <a:rPr lang="en-US" sz="5400">
                <a:solidFill>
                  <a:srgbClr val="FF0000"/>
                </a:solidFill>
                <a:latin typeface="Times" pitchFamily="2" charset="0"/>
              </a:rPr>
              <a:t>Covering the entire bloch sphere, topological!</a:t>
            </a:r>
            <a:endParaRPr lang="en-US" sz="5400" dirty="0">
              <a:solidFill>
                <a:srgbClr val="FF0000"/>
              </a:solidFill>
              <a:latin typeface="Times" pitchFamily="2" charset="0"/>
            </a:endParaRPr>
          </a:p>
        </p:txBody>
      </p:sp>
      <p:grpSp>
        <p:nvGrpSpPr>
          <p:cNvPr id="78" name="Group 77">
            <a:extLst>
              <a:ext uri="{FF2B5EF4-FFF2-40B4-BE49-F238E27FC236}">
                <a16:creationId xmlns:a16="http://schemas.microsoft.com/office/drawing/2014/main" id="{B23FADF2-2370-51C4-1E1D-E8BD658F89D3}"/>
              </a:ext>
            </a:extLst>
          </p:cNvPr>
          <p:cNvGrpSpPr/>
          <p:nvPr/>
        </p:nvGrpSpPr>
        <p:grpSpPr>
          <a:xfrm>
            <a:off x="19520086" y="8117346"/>
            <a:ext cx="4414478" cy="4067042"/>
            <a:chOff x="19520086" y="8117346"/>
            <a:chExt cx="4414478" cy="4067042"/>
          </a:xfrm>
        </p:grpSpPr>
        <p:pic>
          <p:nvPicPr>
            <p:cNvPr id="3" name="Picture 2">
              <a:extLst>
                <a:ext uri="{FF2B5EF4-FFF2-40B4-BE49-F238E27FC236}">
                  <a16:creationId xmlns:a16="http://schemas.microsoft.com/office/drawing/2014/main" id="{94E3F8FB-4C04-9477-236A-43216CC577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520086" y="8117346"/>
              <a:ext cx="4414478" cy="4067042"/>
            </a:xfrm>
            <a:prstGeom prst="rect">
              <a:avLst/>
            </a:prstGeom>
            <a:solidFill>
              <a:schemeClr val="accent2"/>
            </a:solidFill>
          </p:spPr>
        </p:pic>
        <p:sp>
          <p:nvSpPr>
            <p:cNvPr id="72" name="Oval 71">
              <a:extLst>
                <a:ext uri="{FF2B5EF4-FFF2-40B4-BE49-F238E27FC236}">
                  <a16:creationId xmlns:a16="http://schemas.microsoft.com/office/drawing/2014/main" id="{28634F40-EC37-58FA-B73A-09EDC369DA75}"/>
                </a:ext>
              </a:extLst>
            </p:cNvPr>
            <p:cNvSpPr/>
            <p:nvPr/>
          </p:nvSpPr>
          <p:spPr bwMode="auto">
            <a:xfrm>
              <a:off x="22489144" y="8938606"/>
              <a:ext cx="228691" cy="228691"/>
            </a:xfrm>
            <a:prstGeom prst="ellipse">
              <a:avLst/>
            </a:prstGeom>
            <a:solidFill>
              <a:srgbClr val="0000FF"/>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3" name="Oval 72">
              <a:extLst>
                <a:ext uri="{FF2B5EF4-FFF2-40B4-BE49-F238E27FC236}">
                  <a16:creationId xmlns:a16="http://schemas.microsoft.com/office/drawing/2014/main" id="{92D26035-C193-F13E-6A7F-35BE43E4EC06}"/>
                </a:ext>
              </a:extLst>
            </p:cNvPr>
            <p:cNvSpPr/>
            <p:nvPr/>
          </p:nvSpPr>
          <p:spPr bwMode="auto">
            <a:xfrm>
              <a:off x="21474111" y="10729205"/>
              <a:ext cx="228691" cy="228691"/>
            </a:xfrm>
            <a:prstGeom prst="ellipse">
              <a:avLst/>
            </a:prstGeom>
            <a:solidFill>
              <a:srgbClr val="FF00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4" name="Oval 73">
              <a:extLst>
                <a:ext uri="{FF2B5EF4-FFF2-40B4-BE49-F238E27FC236}">
                  <a16:creationId xmlns:a16="http://schemas.microsoft.com/office/drawing/2014/main" id="{4DD4F88F-4755-6F7F-6075-0E64B9FBF93B}"/>
                </a:ext>
              </a:extLst>
            </p:cNvPr>
            <p:cNvSpPr/>
            <p:nvPr/>
          </p:nvSpPr>
          <p:spPr bwMode="auto">
            <a:xfrm>
              <a:off x="21488485" y="8945447"/>
              <a:ext cx="228691" cy="228691"/>
            </a:xfrm>
            <a:prstGeom prst="ellipse">
              <a:avLst/>
            </a:prstGeom>
            <a:solidFill>
              <a:srgbClr val="FF00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5" name="Oval 74">
              <a:extLst>
                <a:ext uri="{FF2B5EF4-FFF2-40B4-BE49-F238E27FC236}">
                  <a16:creationId xmlns:a16="http://schemas.microsoft.com/office/drawing/2014/main" id="{139F0FE4-0F48-D1D6-B144-6B3B24BCA6A6}"/>
                </a:ext>
              </a:extLst>
            </p:cNvPr>
            <p:cNvSpPr/>
            <p:nvPr/>
          </p:nvSpPr>
          <p:spPr bwMode="auto">
            <a:xfrm>
              <a:off x="20904968" y="9826609"/>
              <a:ext cx="228691" cy="228691"/>
            </a:xfrm>
            <a:prstGeom prst="ellipse">
              <a:avLst/>
            </a:prstGeom>
            <a:solidFill>
              <a:srgbClr val="0000FF"/>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6" name="Oval 75">
              <a:extLst>
                <a:ext uri="{FF2B5EF4-FFF2-40B4-BE49-F238E27FC236}">
                  <a16:creationId xmlns:a16="http://schemas.microsoft.com/office/drawing/2014/main" id="{0E9B5796-AE54-E5F3-2F04-245B74632B45}"/>
                </a:ext>
              </a:extLst>
            </p:cNvPr>
            <p:cNvSpPr/>
            <p:nvPr/>
          </p:nvSpPr>
          <p:spPr bwMode="auto">
            <a:xfrm>
              <a:off x="22993200" y="9824502"/>
              <a:ext cx="228691" cy="228691"/>
            </a:xfrm>
            <a:prstGeom prst="ellipse">
              <a:avLst/>
            </a:prstGeom>
            <a:solidFill>
              <a:srgbClr val="FF00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7" name="Oval 76">
              <a:extLst>
                <a:ext uri="{FF2B5EF4-FFF2-40B4-BE49-F238E27FC236}">
                  <a16:creationId xmlns:a16="http://schemas.microsoft.com/office/drawing/2014/main" id="{04DF1D61-44DB-E43B-CCA4-132BBE91BDD1}"/>
                </a:ext>
              </a:extLst>
            </p:cNvPr>
            <p:cNvSpPr/>
            <p:nvPr/>
          </p:nvSpPr>
          <p:spPr bwMode="auto">
            <a:xfrm>
              <a:off x="22489144" y="10729204"/>
              <a:ext cx="228691" cy="228691"/>
            </a:xfrm>
            <a:prstGeom prst="ellipse">
              <a:avLst/>
            </a:prstGeom>
            <a:solidFill>
              <a:srgbClr val="0000FF"/>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935686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8929613" y="154286"/>
            <a:ext cx="6238888"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8000" dirty="0">
                <a:latin typeface="Times" pitchFamily="2" charset="0"/>
              </a:rPr>
              <a:t>Haldane model</a:t>
            </a:r>
          </a:p>
        </p:txBody>
      </p:sp>
      <p:grpSp>
        <p:nvGrpSpPr>
          <p:cNvPr id="332" name="Group 331">
            <a:extLst>
              <a:ext uri="{FF2B5EF4-FFF2-40B4-BE49-F238E27FC236}">
                <a16:creationId xmlns:a16="http://schemas.microsoft.com/office/drawing/2014/main" id="{8BBCD85B-3389-0E03-35C1-6932E73AB0F5}"/>
              </a:ext>
            </a:extLst>
          </p:cNvPr>
          <p:cNvGrpSpPr/>
          <p:nvPr/>
        </p:nvGrpSpPr>
        <p:grpSpPr>
          <a:xfrm>
            <a:off x="13832042" y="5988372"/>
            <a:ext cx="5390924" cy="4272040"/>
            <a:chOff x="18253356" y="4170136"/>
            <a:chExt cx="4008584" cy="3176604"/>
          </a:xfrm>
        </p:grpSpPr>
        <p:grpSp>
          <p:nvGrpSpPr>
            <p:cNvPr id="333" name="Group 332">
              <a:extLst>
                <a:ext uri="{FF2B5EF4-FFF2-40B4-BE49-F238E27FC236}">
                  <a16:creationId xmlns:a16="http://schemas.microsoft.com/office/drawing/2014/main" id="{828BEC36-558E-E76D-56F4-3E15E2A2762D}"/>
                </a:ext>
              </a:extLst>
            </p:cNvPr>
            <p:cNvGrpSpPr/>
            <p:nvPr/>
          </p:nvGrpSpPr>
          <p:grpSpPr>
            <a:xfrm>
              <a:off x="18565399" y="4887067"/>
              <a:ext cx="3258429" cy="2285047"/>
              <a:chOff x="20075010" y="9985784"/>
              <a:chExt cx="3258429" cy="2285047"/>
            </a:xfrm>
          </p:grpSpPr>
          <p:sp>
            <p:nvSpPr>
              <p:cNvPr id="344" name="Freeform 343">
                <a:extLst>
                  <a:ext uri="{FF2B5EF4-FFF2-40B4-BE49-F238E27FC236}">
                    <a16:creationId xmlns:a16="http://schemas.microsoft.com/office/drawing/2014/main" id="{B6143ED3-4785-59F8-6C0F-2A205222D5D5}"/>
                  </a:ext>
                </a:extLst>
              </p:cNvPr>
              <p:cNvSpPr/>
              <p:nvPr/>
            </p:nvSpPr>
            <p:spPr bwMode="auto">
              <a:xfrm rot="10800000">
                <a:off x="21714865" y="9985784"/>
                <a:ext cx="1618574"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45" name="Freeform 344">
                <a:extLst>
                  <a:ext uri="{FF2B5EF4-FFF2-40B4-BE49-F238E27FC236}">
                    <a16:creationId xmlns:a16="http://schemas.microsoft.com/office/drawing/2014/main" id="{4F8C1C90-8A9B-B0BE-CCEC-009D0745C5A0}"/>
                  </a:ext>
                </a:extLst>
              </p:cNvPr>
              <p:cNvSpPr/>
              <p:nvPr/>
            </p:nvSpPr>
            <p:spPr bwMode="auto">
              <a:xfrm rot="10800000" flipH="1">
                <a:off x="20075010" y="9985784"/>
                <a:ext cx="1620479"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334" name="Straight Arrow Connector 333">
              <a:extLst>
                <a:ext uri="{FF2B5EF4-FFF2-40B4-BE49-F238E27FC236}">
                  <a16:creationId xmlns:a16="http://schemas.microsoft.com/office/drawing/2014/main" id="{55ADC664-223A-1C98-6746-AED79B481280}"/>
                </a:ext>
              </a:extLst>
            </p:cNvPr>
            <p:cNvCxnSpPr>
              <a:cxnSpLocks/>
            </p:cNvCxnSpPr>
            <p:nvPr/>
          </p:nvCxnSpPr>
          <p:spPr bwMode="auto">
            <a:xfrm>
              <a:off x="20185878" y="4170136"/>
              <a:ext cx="0" cy="71693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36" name="Oval 335">
              <a:extLst>
                <a:ext uri="{FF2B5EF4-FFF2-40B4-BE49-F238E27FC236}">
                  <a16:creationId xmlns:a16="http://schemas.microsoft.com/office/drawing/2014/main" id="{B15C76E4-143F-E5DC-3108-A1F711809A1D}"/>
                </a:ext>
              </a:extLst>
            </p:cNvPr>
            <p:cNvSpPr/>
            <p:nvPr/>
          </p:nvSpPr>
          <p:spPr>
            <a:xfrm>
              <a:off x="18830588" y="6486288"/>
              <a:ext cx="2783425" cy="860452"/>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7" name="Straight Arrow Connector 336">
              <a:extLst>
                <a:ext uri="{FF2B5EF4-FFF2-40B4-BE49-F238E27FC236}">
                  <a16:creationId xmlns:a16="http://schemas.microsoft.com/office/drawing/2014/main" id="{E02CCE9C-C16B-1737-7F0F-07AF4CFBD43A}"/>
                </a:ext>
              </a:extLst>
            </p:cNvPr>
            <p:cNvCxnSpPr>
              <a:cxnSpLocks/>
            </p:cNvCxnSpPr>
            <p:nvPr/>
          </p:nvCxnSpPr>
          <p:spPr bwMode="auto">
            <a:xfrm flipH="1">
              <a:off x="20578818" y="4665561"/>
              <a:ext cx="501286" cy="506792"/>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8" name="Straight Arrow Connector 337">
              <a:extLst>
                <a:ext uri="{FF2B5EF4-FFF2-40B4-BE49-F238E27FC236}">
                  <a16:creationId xmlns:a16="http://schemas.microsoft.com/office/drawing/2014/main" id="{6B47CB8A-9FF0-C123-7E41-A4BF6C5351D3}"/>
                </a:ext>
              </a:extLst>
            </p:cNvPr>
            <p:cNvCxnSpPr>
              <a:cxnSpLocks/>
            </p:cNvCxnSpPr>
            <p:nvPr/>
          </p:nvCxnSpPr>
          <p:spPr bwMode="auto">
            <a:xfrm>
              <a:off x="19302125" y="4688633"/>
              <a:ext cx="539262" cy="450041"/>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9" name="Straight Arrow Connector 338">
              <a:extLst>
                <a:ext uri="{FF2B5EF4-FFF2-40B4-BE49-F238E27FC236}">
                  <a16:creationId xmlns:a16="http://schemas.microsoft.com/office/drawing/2014/main" id="{A88BB526-812B-3AED-DDD6-858F8B223F17}"/>
                </a:ext>
              </a:extLst>
            </p:cNvPr>
            <p:cNvCxnSpPr>
              <a:cxnSpLocks/>
            </p:cNvCxnSpPr>
            <p:nvPr/>
          </p:nvCxnSpPr>
          <p:spPr bwMode="auto">
            <a:xfrm>
              <a:off x="18253356" y="6834384"/>
              <a:ext cx="577232"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0" name="Straight Arrow Connector 339">
              <a:extLst>
                <a:ext uri="{FF2B5EF4-FFF2-40B4-BE49-F238E27FC236}">
                  <a16:creationId xmlns:a16="http://schemas.microsoft.com/office/drawing/2014/main" id="{E743C15F-CEC6-FA2B-1D78-A022ED5750BD}"/>
                </a:ext>
              </a:extLst>
            </p:cNvPr>
            <p:cNvCxnSpPr>
              <a:cxnSpLocks/>
            </p:cNvCxnSpPr>
            <p:nvPr/>
          </p:nvCxnSpPr>
          <p:spPr bwMode="auto">
            <a:xfrm flipH="1">
              <a:off x="21633389" y="6834384"/>
              <a:ext cx="628551"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2" name="Straight Arrow Connector 341">
              <a:extLst>
                <a:ext uri="{FF2B5EF4-FFF2-40B4-BE49-F238E27FC236}">
                  <a16:creationId xmlns:a16="http://schemas.microsoft.com/office/drawing/2014/main" id="{CBD56C74-A447-95B3-6AF9-14EA579ABBF7}"/>
                </a:ext>
              </a:extLst>
            </p:cNvPr>
            <p:cNvCxnSpPr>
              <a:cxnSpLocks/>
            </p:cNvCxnSpPr>
            <p:nvPr/>
          </p:nvCxnSpPr>
          <p:spPr bwMode="auto">
            <a:xfrm>
              <a:off x="18827968" y="5505777"/>
              <a:ext cx="712135" cy="93197"/>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3" name="Straight Arrow Connector 342">
              <a:extLst>
                <a:ext uri="{FF2B5EF4-FFF2-40B4-BE49-F238E27FC236}">
                  <a16:creationId xmlns:a16="http://schemas.microsoft.com/office/drawing/2014/main" id="{E8C0D9AE-4C9B-16C6-038D-2E31811A4F77}"/>
                </a:ext>
              </a:extLst>
            </p:cNvPr>
            <p:cNvCxnSpPr>
              <a:cxnSpLocks/>
            </p:cNvCxnSpPr>
            <p:nvPr/>
          </p:nvCxnSpPr>
          <p:spPr bwMode="auto">
            <a:xfrm flipH="1">
              <a:off x="20887785" y="5461025"/>
              <a:ext cx="670010" cy="123077"/>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49" name="Group 348">
            <a:extLst>
              <a:ext uri="{FF2B5EF4-FFF2-40B4-BE49-F238E27FC236}">
                <a16:creationId xmlns:a16="http://schemas.microsoft.com/office/drawing/2014/main" id="{BB1A629A-0310-FD1F-8BE4-C6411D316A1A}"/>
              </a:ext>
            </a:extLst>
          </p:cNvPr>
          <p:cNvGrpSpPr/>
          <p:nvPr/>
        </p:nvGrpSpPr>
        <p:grpSpPr>
          <a:xfrm>
            <a:off x="2398912" y="6934724"/>
            <a:ext cx="4382082" cy="3307879"/>
            <a:chOff x="18565399" y="4887067"/>
            <a:chExt cx="3258429" cy="2459673"/>
          </a:xfrm>
        </p:grpSpPr>
        <p:grpSp>
          <p:nvGrpSpPr>
            <p:cNvPr id="351" name="Group 350">
              <a:extLst>
                <a:ext uri="{FF2B5EF4-FFF2-40B4-BE49-F238E27FC236}">
                  <a16:creationId xmlns:a16="http://schemas.microsoft.com/office/drawing/2014/main" id="{92EF0496-A755-4504-4656-52C25A4CA2B8}"/>
                </a:ext>
              </a:extLst>
            </p:cNvPr>
            <p:cNvGrpSpPr/>
            <p:nvPr/>
          </p:nvGrpSpPr>
          <p:grpSpPr>
            <a:xfrm>
              <a:off x="18565399" y="4887067"/>
              <a:ext cx="3258429" cy="2285047"/>
              <a:chOff x="20075010" y="9985784"/>
              <a:chExt cx="3258429" cy="2285047"/>
            </a:xfrm>
          </p:grpSpPr>
          <p:sp>
            <p:nvSpPr>
              <p:cNvPr id="362" name="Freeform 361">
                <a:extLst>
                  <a:ext uri="{FF2B5EF4-FFF2-40B4-BE49-F238E27FC236}">
                    <a16:creationId xmlns:a16="http://schemas.microsoft.com/office/drawing/2014/main" id="{607479AE-D04A-ACD8-9847-92178A350D93}"/>
                  </a:ext>
                </a:extLst>
              </p:cNvPr>
              <p:cNvSpPr/>
              <p:nvPr/>
            </p:nvSpPr>
            <p:spPr bwMode="auto">
              <a:xfrm rot="10800000">
                <a:off x="21714865" y="9985784"/>
                <a:ext cx="1618574"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63" name="Freeform 362">
                <a:extLst>
                  <a:ext uri="{FF2B5EF4-FFF2-40B4-BE49-F238E27FC236}">
                    <a16:creationId xmlns:a16="http://schemas.microsoft.com/office/drawing/2014/main" id="{5A00ECDD-F95C-4CBD-C204-B7A215637E73}"/>
                  </a:ext>
                </a:extLst>
              </p:cNvPr>
              <p:cNvSpPr/>
              <p:nvPr/>
            </p:nvSpPr>
            <p:spPr bwMode="auto">
              <a:xfrm rot="10800000" flipH="1">
                <a:off x="20075010" y="9985784"/>
                <a:ext cx="1620479"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352" name="Straight Arrow Connector 351">
              <a:extLst>
                <a:ext uri="{FF2B5EF4-FFF2-40B4-BE49-F238E27FC236}">
                  <a16:creationId xmlns:a16="http://schemas.microsoft.com/office/drawing/2014/main" id="{FF6311E0-6114-7D62-A9F4-2A07391BBBB1}"/>
                </a:ext>
              </a:extLst>
            </p:cNvPr>
            <p:cNvCxnSpPr>
              <a:cxnSpLocks/>
            </p:cNvCxnSpPr>
            <p:nvPr/>
          </p:nvCxnSpPr>
          <p:spPr bwMode="auto">
            <a:xfrm>
              <a:off x="20194877" y="4926895"/>
              <a:ext cx="0" cy="71693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54" name="Oval 353">
              <a:extLst>
                <a:ext uri="{FF2B5EF4-FFF2-40B4-BE49-F238E27FC236}">
                  <a16:creationId xmlns:a16="http://schemas.microsoft.com/office/drawing/2014/main" id="{C53B0621-D969-63B9-82F7-44071B8653FB}"/>
                </a:ext>
              </a:extLst>
            </p:cNvPr>
            <p:cNvSpPr/>
            <p:nvPr/>
          </p:nvSpPr>
          <p:spPr>
            <a:xfrm>
              <a:off x="18830588" y="6486288"/>
              <a:ext cx="2783425" cy="860452"/>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5" name="Straight Arrow Connector 354">
              <a:extLst>
                <a:ext uri="{FF2B5EF4-FFF2-40B4-BE49-F238E27FC236}">
                  <a16:creationId xmlns:a16="http://schemas.microsoft.com/office/drawing/2014/main" id="{7E8267E2-B1D6-6519-5209-4584CAF2C007}"/>
                </a:ext>
              </a:extLst>
            </p:cNvPr>
            <p:cNvCxnSpPr>
              <a:cxnSpLocks/>
            </p:cNvCxnSpPr>
            <p:nvPr/>
          </p:nvCxnSpPr>
          <p:spPr bwMode="auto">
            <a:xfrm flipH="1" flipV="1">
              <a:off x="19796904" y="5125280"/>
              <a:ext cx="315678" cy="615554"/>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6" name="Straight Arrow Connector 355">
              <a:extLst>
                <a:ext uri="{FF2B5EF4-FFF2-40B4-BE49-F238E27FC236}">
                  <a16:creationId xmlns:a16="http://schemas.microsoft.com/office/drawing/2014/main" id="{259CAB58-B45B-301A-76CF-EF5CD585D343}"/>
                </a:ext>
              </a:extLst>
            </p:cNvPr>
            <p:cNvCxnSpPr>
              <a:cxnSpLocks/>
            </p:cNvCxnSpPr>
            <p:nvPr/>
          </p:nvCxnSpPr>
          <p:spPr bwMode="auto">
            <a:xfrm flipV="1">
              <a:off x="20323222" y="5147316"/>
              <a:ext cx="276838" cy="593518"/>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7" name="Straight Arrow Connector 356">
              <a:extLst>
                <a:ext uri="{FF2B5EF4-FFF2-40B4-BE49-F238E27FC236}">
                  <a16:creationId xmlns:a16="http://schemas.microsoft.com/office/drawing/2014/main" id="{E68C79ED-6E42-A565-D515-D736E36F1DF9}"/>
                </a:ext>
              </a:extLst>
            </p:cNvPr>
            <p:cNvCxnSpPr>
              <a:cxnSpLocks/>
            </p:cNvCxnSpPr>
            <p:nvPr/>
          </p:nvCxnSpPr>
          <p:spPr bwMode="auto">
            <a:xfrm>
              <a:off x="20941341" y="6941249"/>
              <a:ext cx="577232"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8" name="Straight Arrow Connector 357">
              <a:extLst>
                <a:ext uri="{FF2B5EF4-FFF2-40B4-BE49-F238E27FC236}">
                  <a16:creationId xmlns:a16="http://schemas.microsoft.com/office/drawing/2014/main" id="{73F1F0B7-19A3-50F3-C754-2F9575626BA4}"/>
                </a:ext>
              </a:extLst>
            </p:cNvPr>
            <p:cNvCxnSpPr>
              <a:cxnSpLocks/>
            </p:cNvCxnSpPr>
            <p:nvPr/>
          </p:nvCxnSpPr>
          <p:spPr bwMode="auto">
            <a:xfrm flipH="1">
              <a:off x="18937913" y="6908081"/>
              <a:ext cx="628551"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0" name="Straight Arrow Connector 359">
              <a:extLst>
                <a:ext uri="{FF2B5EF4-FFF2-40B4-BE49-F238E27FC236}">
                  <a16:creationId xmlns:a16="http://schemas.microsoft.com/office/drawing/2014/main" id="{2056245D-6945-D03F-1A8B-91703EC73ECF}"/>
                </a:ext>
              </a:extLst>
            </p:cNvPr>
            <p:cNvCxnSpPr>
              <a:cxnSpLocks/>
            </p:cNvCxnSpPr>
            <p:nvPr/>
          </p:nvCxnSpPr>
          <p:spPr bwMode="auto">
            <a:xfrm flipV="1">
              <a:off x="20308607" y="5623388"/>
              <a:ext cx="632734" cy="324683"/>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1" name="Straight Arrow Connector 360">
              <a:extLst>
                <a:ext uri="{FF2B5EF4-FFF2-40B4-BE49-F238E27FC236}">
                  <a16:creationId xmlns:a16="http://schemas.microsoft.com/office/drawing/2014/main" id="{5567CF12-6AF0-1986-FEBA-CD1ABDD454D7}"/>
                </a:ext>
              </a:extLst>
            </p:cNvPr>
            <p:cNvCxnSpPr>
              <a:cxnSpLocks/>
            </p:cNvCxnSpPr>
            <p:nvPr/>
          </p:nvCxnSpPr>
          <p:spPr bwMode="auto">
            <a:xfrm flipH="1" flipV="1">
              <a:off x="19525555" y="5598974"/>
              <a:ext cx="616252" cy="35062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mc:AlternateContent xmlns:mc="http://schemas.openxmlformats.org/markup-compatibility/2006" xmlns:a14="http://schemas.microsoft.com/office/drawing/2010/main">
        <mc:Choice Requires="a14">
          <p:sp>
            <p:nvSpPr>
              <p:cNvPr id="367" name="TextBox 366">
                <a:extLst>
                  <a:ext uri="{FF2B5EF4-FFF2-40B4-BE49-F238E27FC236}">
                    <a16:creationId xmlns:a16="http://schemas.microsoft.com/office/drawing/2014/main" id="{28ACC50E-AE53-CC9B-A708-C11BB7C24721}"/>
                  </a:ext>
                </a:extLst>
              </p:cNvPr>
              <p:cNvSpPr txBox="1"/>
              <p:nvPr/>
            </p:nvSpPr>
            <p:spPr>
              <a:xfrm>
                <a:off x="16408037" y="10563095"/>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367" name="TextBox 366">
                <a:extLst>
                  <a:ext uri="{FF2B5EF4-FFF2-40B4-BE49-F238E27FC236}">
                    <a16:creationId xmlns:a16="http://schemas.microsoft.com/office/drawing/2014/main" id="{28ACC50E-AE53-CC9B-A708-C11BB7C24721}"/>
                  </a:ext>
                </a:extLst>
              </p:cNvPr>
              <p:cNvSpPr txBox="1">
                <a:spLocks noRot="1" noChangeAspect="1" noMove="1" noResize="1" noEditPoints="1" noAdjustHandles="1" noChangeArrowheads="1" noChangeShapeType="1" noTextEdit="1"/>
              </p:cNvSpPr>
              <p:nvPr/>
            </p:nvSpPr>
            <p:spPr>
              <a:xfrm>
                <a:off x="16408037" y="10563095"/>
                <a:ext cx="504056" cy="954107"/>
              </a:xfrm>
              <a:prstGeom prst="rect">
                <a:avLst/>
              </a:prstGeom>
              <a:blipFill>
                <a:blip r:embed="rId8"/>
                <a:stretch>
                  <a:fillRect l="-67500" r="-2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8" name="TextBox 367">
                <a:extLst>
                  <a:ext uri="{FF2B5EF4-FFF2-40B4-BE49-F238E27FC236}">
                    <a16:creationId xmlns:a16="http://schemas.microsoft.com/office/drawing/2014/main" id="{92DD7174-E173-025B-BF5B-BC8461D40E94}"/>
                  </a:ext>
                </a:extLst>
              </p:cNvPr>
              <p:cNvSpPr txBox="1"/>
              <p:nvPr/>
            </p:nvSpPr>
            <p:spPr>
              <a:xfrm>
                <a:off x="4404749" y="10563095"/>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368" name="TextBox 367">
                <a:extLst>
                  <a:ext uri="{FF2B5EF4-FFF2-40B4-BE49-F238E27FC236}">
                    <a16:creationId xmlns:a16="http://schemas.microsoft.com/office/drawing/2014/main" id="{92DD7174-E173-025B-BF5B-BC8461D40E94}"/>
                  </a:ext>
                </a:extLst>
              </p:cNvPr>
              <p:cNvSpPr txBox="1">
                <a:spLocks noRot="1" noChangeAspect="1" noMove="1" noResize="1" noEditPoints="1" noAdjustHandles="1" noChangeArrowheads="1" noChangeShapeType="1" noTextEdit="1"/>
              </p:cNvSpPr>
              <p:nvPr/>
            </p:nvSpPr>
            <p:spPr>
              <a:xfrm>
                <a:off x="4404749" y="10563095"/>
                <a:ext cx="504056" cy="954107"/>
              </a:xfrm>
              <a:prstGeom prst="rect">
                <a:avLst/>
              </a:prstGeom>
              <a:blipFill>
                <a:blip r:embed="rId9"/>
                <a:stretch>
                  <a:fillRect l="-90000" r="-55000" b="-2632"/>
                </a:stretch>
              </a:blipFill>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CE8D8515-BAB8-6E8B-332B-0CD022B4B7EC}"/>
              </a:ext>
            </a:extLst>
          </p:cNvPr>
          <p:cNvGrpSpPr/>
          <p:nvPr/>
        </p:nvGrpSpPr>
        <p:grpSpPr>
          <a:xfrm>
            <a:off x="14960212" y="2321496"/>
            <a:ext cx="2941544" cy="3155407"/>
            <a:chOff x="5314701" y="1138784"/>
            <a:chExt cx="1934049" cy="2074663"/>
          </a:xfrm>
        </p:grpSpPr>
        <p:grpSp>
          <p:nvGrpSpPr>
            <p:cNvPr id="61" name="Group 60">
              <a:extLst>
                <a:ext uri="{FF2B5EF4-FFF2-40B4-BE49-F238E27FC236}">
                  <a16:creationId xmlns:a16="http://schemas.microsoft.com/office/drawing/2014/main" id="{E87B663E-DABB-F244-B8BB-CB1969B4610B}"/>
                </a:ext>
              </a:extLst>
            </p:cNvPr>
            <p:cNvGrpSpPr/>
            <p:nvPr/>
          </p:nvGrpSpPr>
          <p:grpSpPr>
            <a:xfrm>
              <a:off x="5314701" y="1211575"/>
              <a:ext cx="1934049" cy="1929081"/>
              <a:chOff x="5314701" y="1211575"/>
              <a:chExt cx="1934049" cy="1929081"/>
            </a:xfrm>
          </p:grpSpPr>
          <p:sp>
            <p:nvSpPr>
              <p:cNvPr id="64" name="Oval 63">
                <a:extLst>
                  <a:ext uri="{FF2B5EF4-FFF2-40B4-BE49-F238E27FC236}">
                    <a16:creationId xmlns:a16="http://schemas.microsoft.com/office/drawing/2014/main" id="{8B3A50A0-A738-E625-D8F8-9AB801254DE5}"/>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36970C4-BA77-1CE1-A544-D7A5E8169384}"/>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Oval 61">
              <a:extLst>
                <a:ext uri="{FF2B5EF4-FFF2-40B4-BE49-F238E27FC236}">
                  <a16:creationId xmlns:a16="http://schemas.microsoft.com/office/drawing/2014/main" id="{C21ABDC8-E728-F543-3E31-E4D85548D066}"/>
                </a:ext>
              </a:extLst>
            </p:cNvPr>
            <p:cNvSpPr/>
            <p:nvPr/>
          </p:nvSpPr>
          <p:spPr>
            <a:xfrm>
              <a:off x="6203449" y="1138784"/>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CD6EB631-F81B-BC17-64A7-9236B5D61B7D}"/>
                </a:ext>
              </a:extLst>
            </p:cNvPr>
            <p:cNvSpPr/>
            <p:nvPr/>
          </p:nvSpPr>
          <p:spPr>
            <a:xfrm>
              <a:off x="6202016" y="3071346"/>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007C9831-65BD-79F3-BF00-56CFAE66C92A}"/>
              </a:ext>
            </a:extLst>
          </p:cNvPr>
          <p:cNvGrpSpPr/>
          <p:nvPr/>
        </p:nvGrpSpPr>
        <p:grpSpPr>
          <a:xfrm>
            <a:off x="3113634" y="2327867"/>
            <a:ext cx="2941544" cy="3155407"/>
            <a:chOff x="5314701" y="1138784"/>
            <a:chExt cx="1934049" cy="2074663"/>
          </a:xfrm>
        </p:grpSpPr>
        <p:grpSp>
          <p:nvGrpSpPr>
            <p:cNvPr id="67" name="Group 66">
              <a:extLst>
                <a:ext uri="{FF2B5EF4-FFF2-40B4-BE49-F238E27FC236}">
                  <a16:creationId xmlns:a16="http://schemas.microsoft.com/office/drawing/2014/main" id="{764CE0EB-897E-001B-DE6C-EC962F8E2AEB}"/>
                </a:ext>
              </a:extLst>
            </p:cNvPr>
            <p:cNvGrpSpPr/>
            <p:nvPr/>
          </p:nvGrpSpPr>
          <p:grpSpPr>
            <a:xfrm>
              <a:off x="5314701" y="1211575"/>
              <a:ext cx="1934049" cy="1929081"/>
              <a:chOff x="5314701" y="1211575"/>
              <a:chExt cx="1934049" cy="1929081"/>
            </a:xfrm>
          </p:grpSpPr>
          <p:sp>
            <p:nvSpPr>
              <p:cNvPr id="70" name="Oval 69">
                <a:extLst>
                  <a:ext uri="{FF2B5EF4-FFF2-40B4-BE49-F238E27FC236}">
                    <a16:creationId xmlns:a16="http://schemas.microsoft.com/office/drawing/2014/main" id="{693BBF0B-2A47-8DF3-7DC2-D4F9C867C67D}"/>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8FDA770-B34B-946E-9C7C-8536BC0F8729}"/>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Oval 67">
              <a:extLst>
                <a:ext uri="{FF2B5EF4-FFF2-40B4-BE49-F238E27FC236}">
                  <a16:creationId xmlns:a16="http://schemas.microsoft.com/office/drawing/2014/main" id="{3264EE76-AA3B-27FE-611F-BF018DEF06E3}"/>
                </a:ext>
              </a:extLst>
            </p:cNvPr>
            <p:cNvSpPr/>
            <p:nvPr/>
          </p:nvSpPr>
          <p:spPr>
            <a:xfrm>
              <a:off x="6203449" y="1138784"/>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3A6F10C-9085-059A-88FB-1D8D04510DD8}"/>
                </a:ext>
              </a:extLst>
            </p:cNvPr>
            <p:cNvSpPr/>
            <p:nvPr/>
          </p:nvSpPr>
          <p:spPr>
            <a:xfrm>
              <a:off x="6202016" y="3071346"/>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Oval 74">
            <a:extLst>
              <a:ext uri="{FF2B5EF4-FFF2-40B4-BE49-F238E27FC236}">
                <a16:creationId xmlns:a16="http://schemas.microsoft.com/office/drawing/2014/main" id="{CCB7E41D-A9E7-7362-2E37-6468E1CA0B5F}"/>
              </a:ext>
            </a:extLst>
          </p:cNvPr>
          <p:cNvSpPr/>
          <p:nvPr/>
        </p:nvSpPr>
        <p:spPr>
          <a:xfrm>
            <a:off x="15556824" y="7622244"/>
            <a:ext cx="1886714" cy="686309"/>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80F38AFB-DE85-4829-1828-EA6A8AAB3115}"/>
              </a:ext>
            </a:extLst>
          </p:cNvPr>
          <p:cNvSpPr/>
          <p:nvPr/>
        </p:nvSpPr>
        <p:spPr>
          <a:xfrm>
            <a:off x="15931370" y="7235141"/>
            <a:ext cx="948133" cy="38710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 name="Group 76">
            <a:extLst>
              <a:ext uri="{FF2B5EF4-FFF2-40B4-BE49-F238E27FC236}">
                <a16:creationId xmlns:a16="http://schemas.microsoft.com/office/drawing/2014/main" id="{50BA9821-E418-7193-9FD8-27A91C36CE79}"/>
              </a:ext>
            </a:extLst>
          </p:cNvPr>
          <p:cNvGrpSpPr/>
          <p:nvPr/>
        </p:nvGrpSpPr>
        <p:grpSpPr>
          <a:xfrm>
            <a:off x="15486030" y="7325246"/>
            <a:ext cx="491067" cy="694267"/>
            <a:chOff x="5046133" y="5613400"/>
            <a:chExt cx="491067" cy="694267"/>
          </a:xfrm>
        </p:grpSpPr>
        <p:sp>
          <p:nvSpPr>
            <p:cNvPr id="78" name="Freeform 77">
              <a:extLst>
                <a:ext uri="{FF2B5EF4-FFF2-40B4-BE49-F238E27FC236}">
                  <a16:creationId xmlns:a16="http://schemas.microsoft.com/office/drawing/2014/main" id="{83CD2513-41EA-DB8C-63A0-26ECB2A11B30}"/>
                </a:ext>
              </a:extLst>
            </p:cNvPr>
            <p:cNvSpPr/>
            <p:nvPr/>
          </p:nvSpPr>
          <p:spPr bwMode="auto">
            <a:xfrm>
              <a:off x="5046133" y="5613400"/>
              <a:ext cx="491067" cy="694267"/>
            </a:xfrm>
            <a:custGeom>
              <a:avLst/>
              <a:gdLst>
                <a:gd name="connsiteX0" fmla="*/ 491067 w 491067"/>
                <a:gd name="connsiteY0" fmla="*/ 0 h 694267"/>
                <a:gd name="connsiteX1" fmla="*/ 186267 w 491067"/>
                <a:gd name="connsiteY1" fmla="*/ 372533 h 694267"/>
                <a:gd name="connsiteX2" fmla="*/ 0 w 491067"/>
                <a:gd name="connsiteY2" fmla="*/ 694267 h 694267"/>
              </a:gdLst>
              <a:ahLst/>
              <a:cxnLst>
                <a:cxn ang="0">
                  <a:pos x="connsiteX0" y="connsiteY0"/>
                </a:cxn>
                <a:cxn ang="0">
                  <a:pos x="connsiteX1" y="connsiteY1"/>
                </a:cxn>
                <a:cxn ang="0">
                  <a:pos x="connsiteX2" y="connsiteY2"/>
                </a:cxn>
              </a:cxnLst>
              <a:rect l="l" t="t" r="r" b="b"/>
              <a:pathLst>
                <a:path w="491067" h="694267">
                  <a:moveTo>
                    <a:pt x="491067" y="0"/>
                  </a:moveTo>
                  <a:cubicBezTo>
                    <a:pt x="379589" y="128411"/>
                    <a:pt x="268111" y="256822"/>
                    <a:pt x="186267" y="372533"/>
                  </a:cubicBezTo>
                  <a:cubicBezTo>
                    <a:pt x="104423" y="488244"/>
                    <a:pt x="52211" y="591255"/>
                    <a:pt x="0" y="694267"/>
                  </a:cubicBezTo>
                </a:path>
              </a:pathLst>
            </a:custGeom>
            <a:noFill/>
            <a:ln w="381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79" name="Straight Arrow Connector 78">
              <a:extLst>
                <a:ext uri="{FF2B5EF4-FFF2-40B4-BE49-F238E27FC236}">
                  <a16:creationId xmlns:a16="http://schemas.microsoft.com/office/drawing/2014/main" id="{6D11503D-BC89-25B0-DED8-32F9E07D4E16}"/>
                </a:ext>
              </a:extLst>
            </p:cNvPr>
            <p:cNvCxnSpPr>
              <a:endCxn id="78" idx="1"/>
            </p:cNvCxnSpPr>
            <p:nvPr/>
          </p:nvCxnSpPr>
          <p:spPr bwMode="auto">
            <a:xfrm flipH="1">
              <a:off x="5232400" y="5849888"/>
              <a:ext cx="118840" cy="136045"/>
            </a:xfrm>
            <a:prstGeom prst="straightConnector1">
              <a:avLst/>
            </a:prstGeom>
            <a:blipFill dpi="0" rotWithShape="0">
              <a:blip r:embed="rId3"/>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80" name="Group 79">
            <a:extLst>
              <a:ext uri="{FF2B5EF4-FFF2-40B4-BE49-F238E27FC236}">
                <a16:creationId xmlns:a16="http://schemas.microsoft.com/office/drawing/2014/main" id="{A8AFAE5F-59C5-5EDB-0A6B-DB62DA9D641D}"/>
              </a:ext>
            </a:extLst>
          </p:cNvPr>
          <p:cNvGrpSpPr/>
          <p:nvPr/>
        </p:nvGrpSpPr>
        <p:grpSpPr>
          <a:xfrm>
            <a:off x="15519897" y="8019513"/>
            <a:ext cx="1882563" cy="338666"/>
            <a:chOff x="5080000" y="6307667"/>
            <a:chExt cx="1882563" cy="338666"/>
          </a:xfrm>
        </p:grpSpPr>
        <p:grpSp>
          <p:nvGrpSpPr>
            <p:cNvPr id="81" name="Group 80">
              <a:extLst>
                <a:ext uri="{FF2B5EF4-FFF2-40B4-BE49-F238E27FC236}">
                  <a16:creationId xmlns:a16="http://schemas.microsoft.com/office/drawing/2014/main" id="{12352068-56DD-84B8-9642-E7B202949104}"/>
                </a:ext>
              </a:extLst>
            </p:cNvPr>
            <p:cNvGrpSpPr/>
            <p:nvPr/>
          </p:nvGrpSpPr>
          <p:grpSpPr>
            <a:xfrm>
              <a:off x="5080000" y="6307667"/>
              <a:ext cx="1882563" cy="338666"/>
              <a:chOff x="5080000" y="6307667"/>
              <a:chExt cx="1882563" cy="338666"/>
            </a:xfrm>
          </p:grpSpPr>
          <p:sp>
            <p:nvSpPr>
              <p:cNvPr id="83" name="Freeform 82">
                <a:extLst>
                  <a:ext uri="{FF2B5EF4-FFF2-40B4-BE49-F238E27FC236}">
                    <a16:creationId xmlns:a16="http://schemas.microsoft.com/office/drawing/2014/main" id="{742FBBC4-45CC-5FD4-B017-CE6BC20E0741}"/>
                  </a:ext>
                </a:extLst>
              </p:cNvPr>
              <p:cNvSpPr/>
              <p:nvPr/>
            </p:nvSpPr>
            <p:spPr bwMode="auto">
              <a:xfrm>
                <a:off x="5080000" y="6316133"/>
                <a:ext cx="948267" cy="330200"/>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4" name="Freeform 83">
                <a:extLst>
                  <a:ext uri="{FF2B5EF4-FFF2-40B4-BE49-F238E27FC236}">
                    <a16:creationId xmlns:a16="http://schemas.microsoft.com/office/drawing/2014/main" id="{5675DF0C-4DCC-64CD-00C7-3BCC75A77E4B}"/>
                  </a:ext>
                </a:extLst>
              </p:cNvPr>
              <p:cNvSpPr/>
              <p:nvPr/>
            </p:nvSpPr>
            <p:spPr bwMode="auto">
              <a:xfrm flipH="1">
                <a:off x="6011587" y="6307667"/>
                <a:ext cx="950976" cy="330200"/>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82" name="Straight Arrow Connector 81">
              <a:extLst>
                <a:ext uri="{FF2B5EF4-FFF2-40B4-BE49-F238E27FC236}">
                  <a16:creationId xmlns:a16="http://schemas.microsoft.com/office/drawing/2014/main" id="{E63C40F7-1EA2-5826-1C99-23A0BA179C48}"/>
                </a:ext>
              </a:extLst>
            </p:cNvPr>
            <p:cNvCxnSpPr>
              <a:cxnSpLocks/>
            </p:cNvCxnSpPr>
            <p:nvPr/>
          </p:nvCxnSpPr>
          <p:spPr bwMode="auto">
            <a:xfrm>
              <a:off x="5969602" y="6623138"/>
              <a:ext cx="207640" cy="10709"/>
            </a:xfrm>
            <a:prstGeom prst="straightConnector1">
              <a:avLst/>
            </a:prstGeom>
            <a:blipFill dpi="0" rotWithShape="0">
              <a:blip r:embed="rId3"/>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85" name="Group 84">
            <a:extLst>
              <a:ext uri="{FF2B5EF4-FFF2-40B4-BE49-F238E27FC236}">
                <a16:creationId xmlns:a16="http://schemas.microsoft.com/office/drawing/2014/main" id="{B60645CC-58A2-ADC0-F69E-D460C164976D}"/>
              </a:ext>
            </a:extLst>
          </p:cNvPr>
          <p:cNvGrpSpPr/>
          <p:nvPr/>
        </p:nvGrpSpPr>
        <p:grpSpPr>
          <a:xfrm>
            <a:off x="16933370" y="7333712"/>
            <a:ext cx="493776" cy="694267"/>
            <a:chOff x="6493473" y="5621866"/>
            <a:chExt cx="493776" cy="694267"/>
          </a:xfrm>
        </p:grpSpPr>
        <p:sp>
          <p:nvSpPr>
            <p:cNvPr id="86" name="Freeform 85">
              <a:extLst>
                <a:ext uri="{FF2B5EF4-FFF2-40B4-BE49-F238E27FC236}">
                  <a16:creationId xmlns:a16="http://schemas.microsoft.com/office/drawing/2014/main" id="{F19F8913-9DFF-B77B-C4A8-5715948BD3C1}"/>
                </a:ext>
              </a:extLst>
            </p:cNvPr>
            <p:cNvSpPr/>
            <p:nvPr/>
          </p:nvSpPr>
          <p:spPr bwMode="auto">
            <a:xfrm flipH="1">
              <a:off x="6493473" y="5621866"/>
              <a:ext cx="493776" cy="694267"/>
            </a:xfrm>
            <a:custGeom>
              <a:avLst/>
              <a:gdLst>
                <a:gd name="connsiteX0" fmla="*/ 491067 w 491067"/>
                <a:gd name="connsiteY0" fmla="*/ 0 h 694267"/>
                <a:gd name="connsiteX1" fmla="*/ 186267 w 491067"/>
                <a:gd name="connsiteY1" fmla="*/ 372533 h 694267"/>
                <a:gd name="connsiteX2" fmla="*/ 0 w 491067"/>
                <a:gd name="connsiteY2" fmla="*/ 694267 h 694267"/>
              </a:gdLst>
              <a:ahLst/>
              <a:cxnLst>
                <a:cxn ang="0">
                  <a:pos x="connsiteX0" y="connsiteY0"/>
                </a:cxn>
                <a:cxn ang="0">
                  <a:pos x="connsiteX1" y="connsiteY1"/>
                </a:cxn>
                <a:cxn ang="0">
                  <a:pos x="connsiteX2" y="connsiteY2"/>
                </a:cxn>
              </a:cxnLst>
              <a:rect l="l" t="t" r="r" b="b"/>
              <a:pathLst>
                <a:path w="491067" h="694267">
                  <a:moveTo>
                    <a:pt x="491067" y="0"/>
                  </a:moveTo>
                  <a:cubicBezTo>
                    <a:pt x="379589" y="128411"/>
                    <a:pt x="268111" y="256822"/>
                    <a:pt x="186267" y="372533"/>
                  </a:cubicBezTo>
                  <a:cubicBezTo>
                    <a:pt x="104423" y="488244"/>
                    <a:pt x="52211" y="591255"/>
                    <a:pt x="0" y="694267"/>
                  </a:cubicBezTo>
                </a:path>
              </a:pathLst>
            </a:custGeom>
            <a:noFill/>
            <a:ln w="381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87" name="Straight Arrow Connector 86">
              <a:extLst>
                <a:ext uri="{FF2B5EF4-FFF2-40B4-BE49-F238E27FC236}">
                  <a16:creationId xmlns:a16="http://schemas.microsoft.com/office/drawing/2014/main" id="{9BE51994-2114-CC68-3CC1-E43BF154E6E1}"/>
                </a:ext>
              </a:extLst>
            </p:cNvPr>
            <p:cNvCxnSpPr>
              <a:cxnSpLocks/>
            </p:cNvCxnSpPr>
            <p:nvPr/>
          </p:nvCxnSpPr>
          <p:spPr bwMode="auto">
            <a:xfrm flipH="1" flipV="1">
              <a:off x="6700351" y="5829379"/>
              <a:ext cx="163057" cy="236533"/>
            </a:xfrm>
            <a:prstGeom prst="straightConnector1">
              <a:avLst/>
            </a:prstGeom>
            <a:blipFill dpi="0" rotWithShape="0">
              <a:blip r:embed="rId3"/>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88" name="Group 87">
            <a:extLst>
              <a:ext uri="{FF2B5EF4-FFF2-40B4-BE49-F238E27FC236}">
                <a16:creationId xmlns:a16="http://schemas.microsoft.com/office/drawing/2014/main" id="{3BA7055A-9EE0-F362-EFE7-A8D4C0FAD0B9}"/>
              </a:ext>
            </a:extLst>
          </p:cNvPr>
          <p:cNvGrpSpPr/>
          <p:nvPr/>
        </p:nvGrpSpPr>
        <p:grpSpPr>
          <a:xfrm>
            <a:off x="15977097" y="7345706"/>
            <a:ext cx="956273" cy="262459"/>
            <a:chOff x="5537200" y="5633860"/>
            <a:chExt cx="956273" cy="262459"/>
          </a:xfrm>
        </p:grpSpPr>
        <p:grpSp>
          <p:nvGrpSpPr>
            <p:cNvPr id="89" name="Group 88">
              <a:extLst>
                <a:ext uri="{FF2B5EF4-FFF2-40B4-BE49-F238E27FC236}">
                  <a16:creationId xmlns:a16="http://schemas.microsoft.com/office/drawing/2014/main" id="{A7A46B63-5299-584C-1FC1-BA3AADD012A4}"/>
                </a:ext>
              </a:extLst>
            </p:cNvPr>
            <p:cNvGrpSpPr/>
            <p:nvPr/>
          </p:nvGrpSpPr>
          <p:grpSpPr>
            <a:xfrm>
              <a:off x="5537200" y="5633860"/>
              <a:ext cx="956273" cy="262459"/>
              <a:chOff x="5080000" y="6301475"/>
              <a:chExt cx="1882563" cy="344858"/>
            </a:xfrm>
          </p:grpSpPr>
          <p:sp>
            <p:nvSpPr>
              <p:cNvPr id="91" name="Freeform 90">
                <a:extLst>
                  <a:ext uri="{FF2B5EF4-FFF2-40B4-BE49-F238E27FC236}">
                    <a16:creationId xmlns:a16="http://schemas.microsoft.com/office/drawing/2014/main" id="{09DCA0C5-2778-4380-D5CF-2089D732B3F5}"/>
                  </a:ext>
                </a:extLst>
              </p:cNvPr>
              <p:cNvSpPr/>
              <p:nvPr/>
            </p:nvSpPr>
            <p:spPr bwMode="auto">
              <a:xfrm>
                <a:off x="5080000" y="6316133"/>
                <a:ext cx="948267" cy="330200"/>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2" name="Freeform 91">
                <a:extLst>
                  <a:ext uri="{FF2B5EF4-FFF2-40B4-BE49-F238E27FC236}">
                    <a16:creationId xmlns:a16="http://schemas.microsoft.com/office/drawing/2014/main" id="{80A3CB08-A8D9-A2A0-6533-F6DD7301AE20}"/>
                  </a:ext>
                </a:extLst>
              </p:cNvPr>
              <p:cNvSpPr/>
              <p:nvPr/>
            </p:nvSpPr>
            <p:spPr bwMode="auto">
              <a:xfrm flipH="1">
                <a:off x="6011587" y="6301475"/>
                <a:ext cx="950976" cy="330201"/>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90" name="Straight Arrow Connector 89">
              <a:extLst>
                <a:ext uri="{FF2B5EF4-FFF2-40B4-BE49-F238E27FC236}">
                  <a16:creationId xmlns:a16="http://schemas.microsoft.com/office/drawing/2014/main" id="{0FE239F1-7183-4681-2D7C-7BB1C2CE75E7}"/>
                </a:ext>
              </a:extLst>
            </p:cNvPr>
            <p:cNvCxnSpPr>
              <a:cxnSpLocks/>
            </p:cNvCxnSpPr>
            <p:nvPr/>
          </p:nvCxnSpPr>
          <p:spPr bwMode="auto">
            <a:xfrm flipH="1">
              <a:off x="5903945" y="5853667"/>
              <a:ext cx="190671" cy="0"/>
            </a:xfrm>
            <a:prstGeom prst="straightConnector1">
              <a:avLst/>
            </a:prstGeom>
            <a:blipFill dpi="0" rotWithShape="0">
              <a:blip r:embed="rId3"/>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93" name="Oval 92">
            <a:extLst>
              <a:ext uri="{FF2B5EF4-FFF2-40B4-BE49-F238E27FC236}">
                <a16:creationId xmlns:a16="http://schemas.microsoft.com/office/drawing/2014/main" id="{C14C585D-3DB9-28D8-A0E5-9F62CA1E7749}"/>
              </a:ext>
            </a:extLst>
          </p:cNvPr>
          <p:cNvSpPr/>
          <p:nvPr/>
        </p:nvSpPr>
        <p:spPr>
          <a:xfrm>
            <a:off x="3681163" y="7503132"/>
            <a:ext cx="1886714" cy="686309"/>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53E8564C-807E-8A1F-C6BF-3BBED1051B1C}"/>
              </a:ext>
            </a:extLst>
          </p:cNvPr>
          <p:cNvSpPr/>
          <p:nvPr/>
        </p:nvSpPr>
        <p:spPr>
          <a:xfrm>
            <a:off x="4055709" y="7116029"/>
            <a:ext cx="948133" cy="38710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5" name="Group 94">
            <a:extLst>
              <a:ext uri="{FF2B5EF4-FFF2-40B4-BE49-F238E27FC236}">
                <a16:creationId xmlns:a16="http://schemas.microsoft.com/office/drawing/2014/main" id="{3DFE4E4D-1296-BE36-0886-409A93D80363}"/>
              </a:ext>
            </a:extLst>
          </p:cNvPr>
          <p:cNvGrpSpPr/>
          <p:nvPr/>
        </p:nvGrpSpPr>
        <p:grpSpPr>
          <a:xfrm>
            <a:off x="3610369" y="7206134"/>
            <a:ext cx="491067" cy="694267"/>
            <a:chOff x="5046133" y="5613400"/>
            <a:chExt cx="491067" cy="694267"/>
          </a:xfrm>
        </p:grpSpPr>
        <p:sp>
          <p:nvSpPr>
            <p:cNvPr id="96" name="Freeform 95">
              <a:extLst>
                <a:ext uri="{FF2B5EF4-FFF2-40B4-BE49-F238E27FC236}">
                  <a16:creationId xmlns:a16="http://schemas.microsoft.com/office/drawing/2014/main" id="{AED854AC-2648-FE4F-5F64-58F43A9C461F}"/>
                </a:ext>
              </a:extLst>
            </p:cNvPr>
            <p:cNvSpPr/>
            <p:nvPr/>
          </p:nvSpPr>
          <p:spPr bwMode="auto">
            <a:xfrm>
              <a:off x="5046133" y="5613400"/>
              <a:ext cx="491067" cy="694267"/>
            </a:xfrm>
            <a:custGeom>
              <a:avLst/>
              <a:gdLst>
                <a:gd name="connsiteX0" fmla="*/ 491067 w 491067"/>
                <a:gd name="connsiteY0" fmla="*/ 0 h 694267"/>
                <a:gd name="connsiteX1" fmla="*/ 186267 w 491067"/>
                <a:gd name="connsiteY1" fmla="*/ 372533 h 694267"/>
                <a:gd name="connsiteX2" fmla="*/ 0 w 491067"/>
                <a:gd name="connsiteY2" fmla="*/ 694267 h 694267"/>
              </a:gdLst>
              <a:ahLst/>
              <a:cxnLst>
                <a:cxn ang="0">
                  <a:pos x="connsiteX0" y="connsiteY0"/>
                </a:cxn>
                <a:cxn ang="0">
                  <a:pos x="connsiteX1" y="connsiteY1"/>
                </a:cxn>
                <a:cxn ang="0">
                  <a:pos x="connsiteX2" y="connsiteY2"/>
                </a:cxn>
              </a:cxnLst>
              <a:rect l="l" t="t" r="r" b="b"/>
              <a:pathLst>
                <a:path w="491067" h="694267">
                  <a:moveTo>
                    <a:pt x="491067" y="0"/>
                  </a:moveTo>
                  <a:cubicBezTo>
                    <a:pt x="379589" y="128411"/>
                    <a:pt x="268111" y="256822"/>
                    <a:pt x="186267" y="372533"/>
                  </a:cubicBezTo>
                  <a:cubicBezTo>
                    <a:pt x="104423" y="488244"/>
                    <a:pt x="52211" y="591255"/>
                    <a:pt x="0" y="694267"/>
                  </a:cubicBezTo>
                </a:path>
              </a:pathLst>
            </a:custGeom>
            <a:noFill/>
            <a:ln w="381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97" name="Straight Arrow Connector 96">
              <a:extLst>
                <a:ext uri="{FF2B5EF4-FFF2-40B4-BE49-F238E27FC236}">
                  <a16:creationId xmlns:a16="http://schemas.microsoft.com/office/drawing/2014/main" id="{55F99AC7-0620-EF81-3CD7-B18D19E90C77}"/>
                </a:ext>
              </a:extLst>
            </p:cNvPr>
            <p:cNvCxnSpPr>
              <a:endCxn id="96" idx="1"/>
            </p:cNvCxnSpPr>
            <p:nvPr/>
          </p:nvCxnSpPr>
          <p:spPr bwMode="auto">
            <a:xfrm flipH="1">
              <a:off x="5232400" y="5849888"/>
              <a:ext cx="118840" cy="136045"/>
            </a:xfrm>
            <a:prstGeom prst="straightConnector1">
              <a:avLst/>
            </a:prstGeom>
            <a:blipFill dpi="0" rotWithShape="0">
              <a:blip r:embed="rId3"/>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98" name="Group 97">
            <a:extLst>
              <a:ext uri="{FF2B5EF4-FFF2-40B4-BE49-F238E27FC236}">
                <a16:creationId xmlns:a16="http://schemas.microsoft.com/office/drawing/2014/main" id="{907EBFA2-8C11-15BD-FBF5-CF5BC8C96421}"/>
              </a:ext>
            </a:extLst>
          </p:cNvPr>
          <p:cNvGrpSpPr/>
          <p:nvPr/>
        </p:nvGrpSpPr>
        <p:grpSpPr>
          <a:xfrm>
            <a:off x="3644236" y="7900401"/>
            <a:ext cx="1882563" cy="338666"/>
            <a:chOff x="5080000" y="6307667"/>
            <a:chExt cx="1882563" cy="338666"/>
          </a:xfrm>
        </p:grpSpPr>
        <p:grpSp>
          <p:nvGrpSpPr>
            <p:cNvPr id="99" name="Group 98">
              <a:extLst>
                <a:ext uri="{FF2B5EF4-FFF2-40B4-BE49-F238E27FC236}">
                  <a16:creationId xmlns:a16="http://schemas.microsoft.com/office/drawing/2014/main" id="{DBFE787A-395A-53DB-E9C8-7EFB0C9740BE}"/>
                </a:ext>
              </a:extLst>
            </p:cNvPr>
            <p:cNvGrpSpPr/>
            <p:nvPr/>
          </p:nvGrpSpPr>
          <p:grpSpPr>
            <a:xfrm>
              <a:off x="5080000" y="6307667"/>
              <a:ext cx="1882563" cy="338666"/>
              <a:chOff x="5080000" y="6307667"/>
              <a:chExt cx="1882563" cy="338666"/>
            </a:xfrm>
          </p:grpSpPr>
          <p:sp>
            <p:nvSpPr>
              <p:cNvPr id="102" name="Freeform 101">
                <a:extLst>
                  <a:ext uri="{FF2B5EF4-FFF2-40B4-BE49-F238E27FC236}">
                    <a16:creationId xmlns:a16="http://schemas.microsoft.com/office/drawing/2014/main" id="{C41A269E-9759-DE63-FB27-6D5B94BA1FC8}"/>
                  </a:ext>
                </a:extLst>
              </p:cNvPr>
              <p:cNvSpPr/>
              <p:nvPr/>
            </p:nvSpPr>
            <p:spPr bwMode="auto">
              <a:xfrm>
                <a:off x="5080000" y="6316133"/>
                <a:ext cx="948267" cy="330200"/>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3" name="Freeform 102">
                <a:extLst>
                  <a:ext uri="{FF2B5EF4-FFF2-40B4-BE49-F238E27FC236}">
                    <a16:creationId xmlns:a16="http://schemas.microsoft.com/office/drawing/2014/main" id="{12012F60-733E-D06C-857D-6ECC4AFC8023}"/>
                  </a:ext>
                </a:extLst>
              </p:cNvPr>
              <p:cNvSpPr/>
              <p:nvPr/>
            </p:nvSpPr>
            <p:spPr bwMode="auto">
              <a:xfrm flipH="1">
                <a:off x="6011587" y="6307667"/>
                <a:ext cx="950976" cy="330200"/>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101" name="Straight Arrow Connector 100">
              <a:extLst>
                <a:ext uri="{FF2B5EF4-FFF2-40B4-BE49-F238E27FC236}">
                  <a16:creationId xmlns:a16="http://schemas.microsoft.com/office/drawing/2014/main" id="{C521024E-3041-132A-1E63-AA36F8005936}"/>
                </a:ext>
              </a:extLst>
            </p:cNvPr>
            <p:cNvCxnSpPr>
              <a:cxnSpLocks/>
            </p:cNvCxnSpPr>
            <p:nvPr/>
          </p:nvCxnSpPr>
          <p:spPr bwMode="auto">
            <a:xfrm>
              <a:off x="5969602" y="6623138"/>
              <a:ext cx="207640" cy="10709"/>
            </a:xfrm>
            <a:prstGeom prst="straightConnector1">
              <a:avLst/>
            </a:prstGeom>
            <a:blipFill dpi="0" rotWithShape="0">
              <a:blip r:embed="rId3"/>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04" name="Group 103">
            <a:extLst>
              <a:ext uri="{FF2B5EF4-FFF2-40B4-BE49-F238E27FC236}">
                <a16:creationId xmlns:a16="http://schemas.microsoft.com/office/drawing/2014/main" id="{416BA785-3863-7E4F-FE61-5003B3A6701D}"/>
              </a:ext>
            </a:extLst>
          </p:cNvPr>
          <p:cNvGrpSpPr/>
          <p:nvPr/>
        </p:nvGrpSpPr>
        <p:grpSpPr>
          <a:xfrm>
            <a:off x="5057709" y="7214600"/>
            <a:ext cx="493776" cy="694267"/>
            <a:chOff x="6493473" y="5621866"/>
            <a:chExt cx="493776" cy="694267"/>
          </a:xfrm>
        </p:grpSpPr>
        <p:sp>
          <p:nvSpPr>
            <p:cNvPr id="105" name="Freeform 104">
              <a:extLst>
                <a:ext uri="{FF2B5EF4-FFF2-40B4-BE49-F238E27FC236}">
                  <a16:creationId xmlns:a16="http://schemas.microsoft.com/office/drawing/2014/main" id="{1982F8C9-BD46-76B5-32B1-BFFB46E150B2}"/>
                </a:ext>
              </a:extLst>
            </p:cNvPr>
            <p:cNvSpPr/>
            <p:nvPr/>
          </p:nvSpPr>
          <p:spPr bwMode="auto">
            <a:xfrm flipH="1">
              <a:off x="6493473" y="5621866"/>
              <a:ext cx="493776" cy="694267"/>
            </a:xfrm>
            <a:custGeom>
              <a:avLst/>
              <a:gdLst>
                <a:gd name="connsiteX0" fmla="*/ 491067 w 491067"/>
                <a:gd name="connsiteY0" fmla="*/ 0 h 694267"/>
                <a:gd name="connsiteX1" fmla="*/ 186267 w 491067"/>
                <a:gd name="connsiteY1" fmla="*/ 372533 h 694267"/>
                <a:gd name="connsiteX2" fmla="*/ 0 w 491067"/>
                <a:gd name="connsiteY2" fmla="*/ 694267 h 694267"/>
              </a:gdLst>
              <a:ahLst/>
              <a:cxnLst>
                <a:cxn ang="0">
                  <a:pos x="connsiteX0" y="connsiteY0"/>
                </a:cxn>
                <a:cxn ang="0">
                  <a:pos x="connsiteX1" y="connsiteY1"/>
                </a:cxn>
                <a:cxn ang="0">
                  <a:pos x="connsiteX2" y="connsiteY2"/>
                </a:cxn>
              </a:cxnLst>
              <a:rect l="l" t="t" r="r" b="b"/>
              <a:pathLst>
                <a:path w="491067" h="694267">
                  <a:moveTo>
                    <a:pt x="491067" y="0"/>
                  </a:moveTo>
                  <a:cubicBezTo>
                    <a:pt x="379589" y="128411"/>
                    <a:pt x="268111" y="256822"/>
                    <a:pt x="186267" y="372533"/>
                  </a:cubicBezTo>
                  <a:cubicBezTo>
                    <a:pt x="104423" y="488244"/>
                    <a:pt x="52211" y="591255"/>
                    <a:pt x="0" y="694267"/>
                  </a:cubicBezTo>
                </a:path>
              </a:pathLst>
            </a:custGeom>
            <a:noFill/>
            <a:ln w="381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106" name="Straight Arrow Connector 105">
              <a:extLst>
                <a:ext uri="{FF2B5EF4-FFF2-40B4-BE49-F238E27FC236}">
                  <a16:creationId xmlns:a16="http://schemas.microsoft.com/office/drawing/2014/main" id="{7F9BC31F-1066-D2F9-D586-0A78EBA52142}"/>
                </a:ext>
              </a:extLst>
            </p:cNvPr>
            <p:cNvCxnSpPr>
              <a:cxnSpLocks/>
            </p:cNvCxnSpPr>
            <p:nvPr/>
          </p:nvCxnSpPr>
          <p:spPr bwMode="auto">
            <a:xfrm flipH="1" flipV="1">
              <a:off x="6700351" y="5829379"/>
              <a:ext cx="163057" cy="236533"/>
            </a:xfrm>
            <a:prstGeom prst="straightConnector1">
              <a:avLst/>
            </a:prstGeom>
            <a:blipFill dpi="0" rotWithShape="0">
              <a:blip r:embed="rId3"/>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07" name="Group 106">
            <a:extLst>
              <a:ext uri="{FF2B5EF4-FFF2-40B4-BE49-F238E27FC236}">
                <a16:creationId xmlns:a16="http://schemas.microsoft.com/office/drawing/2014/main" id="{0D227445-7996-A220-A5E4-BBF343A9BCEB}"/>
              </a:ext>
            </a:extLst>
          </p:cNvPr>
          <p:cNvGrpSpPr/>
          <p:nvPr/>
        </p:nvGrpSpPr>
        <p:grpSpPr>
          <a:xfrm>
            <a:off x="4101436" y="7226594"/>
            <a:ext cx="956273" cy="262459"/>
            <a:chOff x="5537200" y="5633860"/>
            <a:chExt cx="956273" cy="262459"/>
          </a:xfrm>
        </p:grpSpPr>
        <p:grpSp>
          <p:nvGrpSpPr>
            <p:cNvPr id="108" name="Group 107">
              <a:extLst>
                <a:ext uri="{FF2B5EF4-FFF2-40B4-BE49-F238E27FC236}">
                  <a16:creationId xmlns:a16="http://schemas.microsoft.com/office/drawing/2014/main" id="{8CFE392D-D331-CB5A-9B55-5BF9F2661A87}"/>
                </a:ext>
              </a:extLst>
            </p:cNvPr>
            <p:cNvGrpSpPr/>
            <p:nvPr/>
          </p:nvGrpSpPr>
          <p:grpSpPr>
            <a:xfrm>
              <a:off x="5537200" y="5633860"/>
              <a:ext cx="956273" cy="262459"/>
              <a:chOff x="5080000" y="6301475"/>
              <a:chExt cx="1882563" cy="344858"/>
            </a:xfrm>
          </p:grpSpPr>
          <p:sp>
            <p:nvSpPr>
              <p:cNvPr id="110" name="Freeform 109">
                <a:extLst>
                  <a:ext uri="{FF2B5EF4-FFF2-40B4-BE49-F238E27FC236}">
                    <a16:creationId xmlns:a16="http://schemas.microsoft.com/office/drawing/2014/main" id="{8218ECB1-D967-81A4-C948-BD81B3E6574B}"/>
                  </a:ext>
                </a:extLst>
              </p:cNvPr>
              <p:cNvSpPr/>
              <p:nvPr/>
            </p:nvSpPr>
            <p:spPr bwMode="auto">
              <a:xfrm>
                <a:off x="5080000" y="6316133"/>
                <a:ext cx="948267" cy="330200"/>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1" name="Freeform 110">
                <a:extLst>
                  <a:ext uri="{FF2B5EF4-FFF2-40B4-BE49-F238E27FC236}">
                    <a16:creationId xmlns:a16="http://schemas.microsoft.com/office/drawing/2014/main" id="{790AD58F-2251-76CA-9454-64B1EA0F0A0B}"/>
                  </a:ext>
                </a:extLst>
              </p:cNvPr>
              <p:cNvSpPr/>
              <p:nvPr/>
            </p:nvSpPr>
            <p:spPr bwMode="auto">
              <a:xfrm flipH="1">
                <a:off x="6011587" y="6301475"/>
                <a:ext cx="950976" cy="330201"/>
              </a:xfrm>
              <a:custGeom>
                <a:avLst/>
                <a:gdLst>
                  <a:gd name="connsiteX0" fmla="*/ 0 w 948267"/>
                  <a:gd name="connsiteY0" fmla="*/ 0 h 330200"/>
                  <a:gd name="connsiteX1" fmla="*/ 228600 w 948267"/>
                  <a:gd name="connsiteY1" fmla="*/ 220134 h 330200"/>
                  <a:gd name="connsiteX2" fmla="*/ 948267 w 948267"/>
                  <a:gd name="connsiteY2" fmla="*/ 330200 h 330200"/>
                </a:gdLst>
                <a:ahLst/>
                <a:cxnLst>
                  <a:cxn ang="0">
                    <a:pos x="connsiteX0" y="connsiteY0"/>
                  </a:cxn>
                  <a:cxn ang="0">
                    <a:pos x="connsiteX1" y="connsiteY1"/>
                  </a:cxn>
                  <a:cxn ang="0">
                    <a:pos x="connsiteX2" y="connsiteY2"/>
                  </a:cxn>
                </a:cxnLst>
                <a:rect l="l" t="t" r="r" b="b"/>
                <a:pathLst>
                  <a:path w="948267" h="330200">
                    <a:moveTo>
                      <a:pt x="0" y="0"/>
                    </a:moveTo>
                    <a:cubicBezTo>
                      <a:pt x="35278" y="82550"/>
                      <a:pt x="70556" y="165101"/>
                      <a:pt x="228600" y="220134"/>
                    </a:cubicBezTo>
                    <a:cubicBezTo>
                      <a:pt x="386645" y="275167"/>
                      <a:pt x="667456" y="302683"/>
                      <a:pt x="948267" y="330200"/>
                    </a:cubicBezTo>
                  </a:path>
                </a:pathLst>
              </a:custGeom>
              <a:no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109" name="Straight Arrow Connector 108">
              <a:extLst>
                <a:ext uri="{FF2B5EF4-FFF2-40B4-BE49-F238E27FC236}">
                  <a16:creationId xmlns:a16="http://schemas.microsoft.com/office/drawing/2014/main" id="{712BF9D5-72EE-007E-28C7-2E36E4148285}"/>
                </a:ext>
              </a:extLst>
            </p:cNvPr>
            <p:cNvCxnSpPr>
              <a:cxnSpLocks/>
            </p:cNvCxnSpPr>
            <p:nvPr/>
          </p:nvCxnSpPr>
          <p:spPr bwMode="auto">
            <a:xfrm flipH="1">
              <a:off x="5903945" y="5853667"/>
              <a:ext cx="190671" cy="0"/>
            </a:xfrm>
            <a:prstGeom prst="straightConnector1">
              <a:avLst/>
            </a:prstGeom>
            <a:blipFill dpi="0" rotWithShape="0">
              <a:blip r:embed="rId3"/>
              <a:srcRect/>
              <a:tile tx="0" ty="0" sx="100000" sy="100000" flip="none" algn="tl"/>
            </a:blipFill>
            <a:ln w="38100" cap="flat" cmpd="sng" algn="ctr">
              <a:solidFill>
                <a:srgbClr val="FFC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12" name="TextBox 111">
            <a:extLst>
              <a:ext uri="{FF2B5EF4-FFF2-40B4-BE49-F238E27FC236}">
                <a16:creationId xmlns:a16="http://schemas.microsoft.com/office/drawing/2014/main" id="{1DB2511B-7F13-727E-02C2-B6E18E1424A8}"/>
              </a:ext>
            </a:extLst>
          </p:cNvPr>
          <p:cNvSpPr txBox="1"/>
          <p:nvPr/>
        </p:nvSpPr>
        <p:spPr>
          <a:xfrm>
            <a:off x="1894856" y="12363751"/>
            <a:ext cx="20031507" cy="1015663"/>
          </a:xfrm>
          <a:prstGeom prst="rect">
            <a:avLst/>
          </a:prstGeom>
          <a:noFill/>
        </p:spPr>
        <p:txBody>
          <a:bodyPr wrap="square">
            <a:spAutoFit/>
          </a:bodyPr>
          <a:lstStyle/>
          <a:p>
            <a:pPr algn="l"/>
            <a:r>
              <a:rPr lang="en-US" sz="6000" dirty="0">
                <a:latin typeface="Times" pitchFamily="2" charset="0"/>
              </a:rPr>
              <a:t>Activity: proves that the K’ valley has SAME Berry curvature</a:t>
            </a:r>
            <a:endParaRPr lang="en-US" dirty="0"/>
          </a:p>
        </p:txBody>
      </p:sp>
      <mc:AlternateContent xmlns:mc="http://schemas.openxmlformats.org/markup-compatibility/2006" xmlns:p14="http://schemas.microsoft.com/office/powerpoint/2010/main">
        <mc:Choice Requires="p14">
          <p:contentPart p14:bwMode="auto" r:id="rId10">
            <p14:nvContentPartPr>
              <p14:cNvPr id="2" name="Ink 1">
                <a:extLst>
                  <a:ext uri="{FF2B5EF4-FFF2-40B4-BE49-F238E27FC236}">
                    <a16:creationId xmlns:a16="http://schemas.microsoft.com/office/drawing/2014/main" id="{AF961FC6-AF5D-4EF5-7257-43FD6FC0BE39}"/>
                  </a:ext>
                </a:extLst>
              </p14:cNvPr>
              <p14:cNvContentPartPr/>
              <p14:nvPr/>
            </p14:nvContentPartPr>
            <p14:xfrm>
              <a:off x="2180520" y="1945440"/>
              <a:ext cx="21577320" cy="7388280"/>
            </p14:xfrm>
          </p:contentPart>
        </mc:Choice>
        <mc:Fallback xmlns="">
          <p:pic>
            <p:nvPicPr>
              <p:cNvPr id="2" name="Ink 1">
                <a:extLst>
                  <a:ext uri="{FF2B5EF4-FFF2-40B4-BE49-F238E27FC236}">
                    <a16:creationId xmlns:a16="http://schemas.microsoft.com/office/drawing/2014/main" id="{AF961FC6-AF5D-4EF5-7257-43FD6FC0BE39}"/>
                  </a:ext>
                </a:extLst>
              </p:cNvPr>
              <p:cNvPicPr/>
              <p:nvPr/>
            </p:nvPicPr>
            <p:blipFill>
              <a:blip r:embed="rId11"/>
              <a:stretch>
                <a:fillRect/>
              </a:stretch>
            </p:blipFill>
            <p:spPr>
              <a:xfrm>
                <a:off x="2171160" y="1936080"/>
                <a:ext cx="21596040" cy="7407000"/>
              </a:xfrm>
              <a:prstGeom prst="rect">
                <a:avLst/>
              </a:prstGeom>
            </p:spPr>
          </p:pic>
        </mc:Fallback>
      </mc:AlternateContent>
      <p:sp>
        <p:nvSpPr>
          <p:cNvPr id="3" name="Rectangle 2">
            <a:extLst>
              <a:ext uri="{FF2B5EF4-FFF2-40B4-BE49-F238E27FC236}">
                <a16:creationId xmlns:a16="http://schemas.microsoft.com/office/drawing/2014/main" id="{399DDE2E-C2F1-67A0-0494-78ED6A091EE6}"/>
              </a:ext>
            </a:extLst>
          </p:cNvPr>
          <p:cNvSpPr/>
          <p:nvPr/>
        </p:nvSpPr>
        <p:spPr bwMode="auto">
          <a:xfrm>
            <a:off x="19055049" y="2438577"/>
            <a:ext cx="4946263" cy="6895143"/>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3">
            <a:extLst>
              <a:ext uri="{FF2B5EF4-FFF2-40B4-BE49-F238E27FC236}">
                <a16:creationId xmlns:a16="http://schemas.microsoft.com/office/drawing/2014/main" id="{E5EB3960-7F7B-EF7C-CB6E-CDE30BA0FD63}"/>
              </a:ext>
            </a:extLst>
          </p:cNvPr>
          <p:cNvSpPr/>
          <p:nvPr/>
        </p:nvSpPr>
        <p:spPr bwMode="auto">
          <a:xfrm>
            <a:off x="18207549" y="4841595"/>
            <a:ext cx="4608512" cy="2226232"/>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4">
            <a:extLst>
              <a:ext uri="{FF2B5EF4-FFF2-40B4-BE49-F238E27FC236}">
                <a16:creationId xmlns:a16="http://schemas.microsoft.com/office/drawing/2014/main" id="{9212FCB5-6E84-7F9F-2234-63D86BE4060E}"/>
              </a:ext>
            </a:extLst>
          </p:cNvPr>
          <p:cNvSpPr/>
          <p:nvPr/>
        </p:nvSpPr>
        <p:spPr bwMode="auto">
          <a:xfrm>
            <a:off x="7468459" y="2288956"/>
            <a:ext cx="5698755" cy="6895143"/>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670146137"/>
      </p:ext>
    </p:extLst>
  </p:cSld>
  <p:clrMapOvr>
    <a:masterClrMapping/>
  </p:clrMapOvr>
  <p:transition spd="slow">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8929613" y="154286"/>
            <a:ext cx="6238888"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8000" dirty="0">
                <a:latin typeface="Times" pitchFamily="2" charset="0"/>
              </a:rPr>
              <a:t>Haldane model</a:t>
            </a:r>
          </a:p>
        </p:txBody>
      </p:sp>
      <p:sp>
        <p:nvSpPr>
          <p:cNvPr id="100" name="TextBox 99">
            <a:extLst>
              <a:ext uri="{FF2B5EF4-FFF2-40B4-BE49-F238E27FC236}">
                <a16:creationId xmlns:a16="http://schemas.microsoft.com/office/drawing/2014/main" id="{49F4E6CA-7C75-2597-04DD-7876DA3CA8E0}"/>
              </a:ext>
            </a:extLst>
          </p:cNvPr>
          <p:cNvSpPr txBox="1"/>
          <p:nvPr/>
        </p:nvSpPr>
        <p:spPr>
          <a:xfrm>
            <a:off x="3960902" y="1612492"/>
            <a:ext cx="15892333" cy="707886"/>
          </a:xfrm>
          <a:prstGeom prst="rect">
            <a:avLst/>
          </a:prstGeom>
          <a:noFill/>
        </p:spPr>
        <p:txBody>
          <a:bodyPr wrap="square">
            <a:spAutoFit/>
          </a:bodyPr>
          <a:lstStyle/>
          <a:p>
            <a:pPr algn="just"/>
            <a:r>
              <a:rPr lang="en-US" sz="4000" b="0" dirty="0">
                <a:latin typeface="Times" pitchFamily="2" charset="0"/>
              </a:rPr>
              <a:t>Breaking time-reversal symmetry but preserve the A-B sublattice symmetry</a:t>
            </a:r>
            <a:endParaRPr lang="en-US" sz="4000" dirty="0">
              <a:latin typeface="Times" pitchFamily="2" charset="0"/>
            </a:endParaRPr>
          </a:p>
        </p:txBody>
      </p:sp>
      <mc:AlternateContent xmlns:mc="http://schemas.openxmlformats.org/markup-compatibility/2006" xmlns:a14="http://schemas.microsoft.com/office/drawing/2010/main">
        <mc:Choice Requires="a14">
          <p:sp>
            <p:nvSpPr>
              <p:cNvPr id="319" name="TextBox 318">
                <a:extLst>
                  <a:ext uri="{FF2B5EF4-FFF2-40B4-BE49-F238E27FC236}">
                    <a16:creationId xmlns:a16="http://schemas.microsoft.com/office/drawing/2014/main" id="{211A4E34-3F7E-CE13-71F1-B2F1949F1129}"/>
                  </a:ext>
                </a:extLst>
              </p:cNvPr>
              <p:cNvSpPr txBox="1"/>
              <p:nvPr/>
            </p:nvSpPr>
            <p:spPr>
              <a:xfrm>
                <a:off x="10979844" y="5279958"/>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319" name="TextBox 318">
                <a:extLst>
                  <a:ext uri="{FF2B5EF4-FFF2-40B4-BE49-F238E27FC236}">
                    <a16:creationId xmlns:a16="http://schemas.microsoft.com/office/drawing/2014/main" id="{211A4E34-3F7E-CE13-71F1-B2F1949F1129}"/>
                  </a:ext>
                </a:extLst>
              </p:cNvPr>
              <p:cNvSpPr txBox="1">
                <a:spLocks noRot="1" noChangeAspect="1" noMove="1" noResize="1" noEditPoints="1" noAdjustHandles="1" noChangeArrowheads="1" noChangeShapeType="1" noTextEdit="1"/>
              </p:cNvSpPr>
              <p:nvPr/>
            </p:nvSpPr>
            <p:spPr>
              <a:xfrm>
                <a:off x="10979844" y="5279958"/>
                <a:ext cx="504056" cy="954107"/>
              </a:xfrm>
              <a:prstGeom prst="rect">
                <a:avLst/>
              </a:prstGeom>
              <a:blipFill>
                <a:blip r:embed="rId3"/>
                <a:stretch>
                  <a:fillRect l="-63415" r="-24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0" name="TextBox 319">
                <a:extLst>
                  <a:ext uri="{FF2B5EF4-FFF2-40B4-BE49-F238E27FC236}">
                    <a16:creationId xmlns:a16="http://schemas.microsoft.com/office/drawing/2014/main" id="{81F33008-10CD-A903-6FB2-B141D1AD296B}"/>
                  </a:ext>
                </a:extLst>
              </p:cNvPr>
              <p:cNvSpPr txBox="1"/>
              <p:nvPr/>
            </p:nvSpPr>
            <p:spPr>
              <a:xfrm>
                <a:off x="9161247" y="5273824"/>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320" name="TextBox 319">
                <a:extLst>
                  <a:ext uri="{FF2B5EF4-FFF2-40B4-BE49-F238E27FC236}">
                    <a16:creationId xmlns:a16="http://schemas.microsoft.com/office/drawing/2014/main" id="{81F33008-10CD-A903-6FB2-B141D1AD296B}"/>
                  </a:ext>
                </a:extLst>
              </p:cNvPr>
              <p:cNvSpPr txBox="1">
                <a:spLocks noRot="1" noChangeAspect="1" noMove="1" noResize="1" noEditPoints="1" noAdjustHandles="1" noChangeArrowheads="1" noChangeShapeType="1" noTextEdit="1"/>
              </p:cNvSpPr>
              <p:nvPr/>
            </p:nvSpPr>
            <p:spPr>
              <a:xfrm>
                <a:off x="9161247" y="5273824"/>
                <a:ext cx="504056" cy="954107"/>
              </a:xfrm>
              <a:prstGeom prst="rect">
                <a:avLst/>
              </a:prstGeom>
              <a:blipFill>
                <a:blip r:embed="rId4"/>
                <a:stretch>
                  <a:fillRect l="-87805" r="-51220" b="-1316"/>
                </a:stretch>
              </a:blipFill>
            </p:spPr>
            <p:txBody>
              <a:bodyPr/>
              <a:lstStyle/>
              <a:p>
                <a:r>
                  <a:rPr lang="en-US">
                    <a:noFill/>
                  </a:rPr>
                  <a:t> </a:t>
                </a:r>
              </a:p>
            </p:txBody>
          </p:sp>
        </mc:Fallback>
      </mc:AlternateContent>
      <p:grpSp>
        <p:nvGrpSpPr>
          <p:cNvPr id="321" name="Group 320">
            <a:extLst>
              <a:ext uri="{FF2B5EF4-FFF2-40B4-BE49-F238E27FC236}">
                <a16:creationId xmlns:a16="http://schemas.microsoft.com/office/drawing/2014/main" id="{A8271A50-9AB5-430C-1419-33395E347D37}"/>
              </a:ext>
            </a:extLst>
          </p:cNvPr>
          <p:cNvGrpSpPr/>
          <p:nvPr/>
        </p:nvGrpSpPr>
        <p:grpSpPr>
          <a:xfrm>
            <a:off x="8448739" y="2628210"/>
            <a:ext cx="3730189" cy="852447"/>
            <a:chOff x="8677835" y="7744968"/>
            <a:chExt cx="3559909" cy="852447"/>
          </a:xfrm>
        </p:grpSpPr>
        <p:sp>
          <p:nvSpPr>
            <p:cNvPr id="322" name="Freeform 321">
              <a:extLst>
                <a:ext uri="{FF2B5EF4-FFF2-40B4-BE49-F238E27FC236}">
                  <a16:creationId xmlns:a16="http://schemas.microsoft.com/office/drawing/2014/main" id="{EF371EFB-AD3C-29E7-34E4-F531F3702C1F}"/>
                </a:ext>
              </a:extLst>
            </p:cNvPr>
            <p:cNvSpPr/>
            <p:nvPr/>
          </p:nvSpPr>
          <p:spPr bwMode="auto">
            <a:xfrm>
              <a:off x="8677835" y="7745506"/>
              <a:ext cx="1775012" cy="851909"/>
            </a:xfrm>
            <a:custGeom>
              <a:avLst/>
              <a:gdLst>
                <a:gd name="connsiteX0" fmla="*/ 0 w 1775012"/>
                <a:gd name="connsiteY0" fmla="*/ 107576 h 851909"/>
                <a:gd name="connsiteX1" fmla="*/ 609600 w 1775012"/>
                <a:gd name="connsiteY1" fmla="*/ 304800 h 851909"/>
                <a:gd name="connsiteX2" fmla="*/ 878541 w 1775012"/>
                <a:gd name="connsiteY2" fmla="*/ 842682 h 851909"/>
                <a:gd name="connsiteX3" fmla="*/ 1021977 w 1775012"/>
                <a:gd name="connsiteY3" fmla="*/ 609600 h 851909"/>
                <a:gd name="connsiteX4" fmla="*/ 1255059 w 1775012"/>
                <a:gd name="connsiteY4" fmla="*/ 161365 h 851909"/>
                <a:gd name="connsiteX5" fmla="*/ 1775012 w 1775012"/>
                <a:gd name="connsiteY5" fmla="*/ 0 h 85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012" h="851909">
                  <a:moveTo>
                    <a:pt x="0" y="107576"/>
                  </a:moveTo>
                  <a:cubicBezTo>
                    <a:pt x="231588" y="144929"/>
                    <a:pt x="463177" y="182282"/>
                    <a:pt x="609600" y="304800"/>
                  </a:cubicBezTo>
                  <a:cubicBezTo>
                    <a:pt x="756024" y="427318"/>
                    <a:pt x="809812" y="791882"/>
                    <a:pt x="878541" y="842682"/>
                  </a:cubicBezTo>
                  <a:cubicBezTo>
                    <a:pt x="947271" y="893482"/>
                    <a:pt x="959224" y="723153"/>
                    <a:pt x="1021977" y="609600"/>
                  </a:cubicBezTo>
                  <a:cubicBezTo>
                    <a:pt x="1084730" y="496047"/>
                    <a:pt x="1129553" y="262965"/>
                    <a:pt x="1255059" y="161365"/>
                  </a:cubicBezTo>
                  <a:cubicBezTo>
                    <a:pt x="1380565" y="59765"/>
                    <a:pt x="1577788" y="29882"/>
                    <a:pt x="1775012"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23" name="Freeform 322">
              <a:extLst>
                <a:ext uri="{FF2B5EF4-FFF2-40B4-BE49-F238E27FC236}">
                  <a16:creationId xmlns:a16="http://schemas.microsoft.com/office/drawing/2014/main" id="{C579AF54-5E80-D755-8BF1-574A4C6374F3}"/>
                </a:ext>
              </a:extLst>
            </p:cNvPr>
            <p:cNvSpPr/>
            <p:nvPr/>
          </p:nvSpPr>
          <p:spPr bwMode="auto">
            <a:xfrm flipH="1">
              <a:off x="10463808" y="7744968"/>
              <a:ext cx="1773936" cy="851909"/>
            </a:xfrm>
            <a:custGeom>
              <a:avLst/>
              <a:gdLst>
                <a:gd name="connsiteX0" fmla="*/ 0 w 1775012"/>
                <a:gd name="connsiteY0" fmla="*/ 107576 h 851909"/>
                <a:gd name="connsiteX1" fmla="*/ 609600 w 1775012"/>
                <a:gd name="connsiteY1" fmla="*/ 304800 h 851909"/>
                <a:gd name="connsiteX2" fmla="*/ 878541 w 1775012"/>
                <a:gd name="connsiteY2" fmla="*/ 842682 h 851909"/>
                <a:gd name="connsiteX3" fmla="*/ 1021977 w 1775012"/>
                <a:gd name="connsiteY3" fmla="*/ 609600 h 851909"/>
                <a:gd name="connsiteX4" fmla="*/ 1255059 w 1775012"/>
                <a:gd name="connsiteY4" fmla="*/ 161365 h 851909"/>
                <a:gd name="connsiteX5" fmla="*/ 1775012 w 1775012"/>
                <a:gd name="connsiteY5" fmla="*/ 0 h 85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012" h="851909">
                  <a:moveTo>
                    <a:pt x="0" y="107576"/>
                  </a:moveTo>
                  <a:cubicBezTo>
                    <a:pt x="231588" y="144929"/>
                    <a:pt x="463177" y="182282"/>
                    <a:pt x="609600" y="304800"/>
                  </a:cubicBezTo>
                  <a:cubicBezTo>
                    <a:pt x="756024" y="427318"/>
                    <a:pt x="809812" y="791882"/>
                    <a:pt x="878541" y="842682"/>
                  </a:cubicBezTo>
                  <a:cubicBezTo>
                    <a:pt x="947271" y="893482"/>
                    <a:pt x="959224" y="723153"/>
                    <a:pt x="1021977" y="609600"/>
                  </a:cubicBezTo>
                  <a:cubicBezTo>
                    <a:pt x="1084730" y="496047"/>
                    <a:pt x="1129553" y="262965"/>
                    <a:pt x="1255059" y="161365"/>
                  </a:cubicBezTo>
                  <a:cubicBezTo>
                    <a:pt x="1380565" y="59765"/>
                    <a:pt x="1577788" y="29882"/>
                    <a:pt x="1775012"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324" name="Group 323">
            <a:extLst>
              <a:ext uri="{FF2B5EF4-FFF2-40B4-BE49-F238E27FC236}">
                <a16:creationId xmlns:a16="http://schemas.microsoft.com/office/drawing/2014/main" id="{640F2FDC-1A41-25D3-B517-E5D611CC77F5}"/>
              </a:ext>
            </a:extLst>
          </p:cNvPr>
          <p:cNvGrpSpPr/>
          <p:nvPr/>
        </p:nvGrpSpPr>
        <p:grpSpPr>
          <a:xfrm rot="10800000">
            <a:off x="8448739" y="4222792"/>
            <a:ext cx="3730189" cy="852447"/>
            <a:chOff x="8677835" y="7744968"/>
            <a:chExt cx="3559909" cy="852447"/>
          </a:xfrm>
        </p:grpSpPr>
        <p:sp>
          <p:nvSpPr>
            <p:cNvPr id="325" name="Freeform 324">
              <a:extLst>
                <a:ext uri="{FF2B5EF4-FFF2-40B4-BE49-F238E27FC236}">
                  <a16:creationId xmlns:a16="http://schemas.microsoft.com/office/drawing/2014/main" id="{ACF280FA-B7FC-20BD-6E8C-7A3ABCFAC5E7}"/>
                </a:ext>
              </a:extLst>
            </p:cNvPr>
            <p:cNvSpPr/>
            <p:nvPr/>
          </p:nvSpPr>
          <p:spPr bwMode="auto">
            <a:xfrm>
              <a:off x="8677835" y="7745506"/>
              <a:ext cx="1775012" cy="851909"/>
            </a:xfrm>
            <a:custGeom>
              <a:avLst/>
              <a:gdLst>
                <a:gd name="connsiteX0" fmla="*/ 0 w 1775012"/>
                <a:gd name="connsiteY0" fmla="*/ 107576 h 851909"/>
                <a:gd name="connsiteX1" fmla="*/ 609600 w 1775012"/>
                <a:gd name="connsiteY1" fmla="*/ 304800 h 851909"/>
                <a:gd name="connsiteX2" fmla="*/ 878541 w 1775012"/>
                <a:gd name="connsiteY2" fmla="*/ 842682 h 851909"/>
                <a:gd name="connsiteX3" fmla="*/ 1021977 w 1775012"/>
                <a:gd name="connsiteY3" fmla="*/ 609600 h 851909"/>
                <a:gd name="connsiteX4" fmla="*/ 1255059 w 1775012"/>
                <a:gd name="connsiteY4" fmla="*/ 161365 h 851909"/>
                <a:gd name="connsiteX5" fmla="*/ 1775012 w 1775012"/>
                <a:gd name="connsiteY5" fmla="*/ 0 h 85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012" h="851909">
                  <a:moveTo>
                    <a:pt x="0" y="107576"/>
                  </a:moveTo>
                  <a:cubicBezTo>
                    <a:pt x="231588" y="144929"/>
                    <a:pt x="463177" y="182282"/>
                    <a:pt x="609600" y="304800"/>
                  </a:cubicBezTo>
                  <a:cubicBezTo>
                    <a:pt x="756024" y="427318"/>
                    <a:pt x="809812" y="791882"/>
                    <a:pt x="878541" y="842682"/>
                  </a:cubicBezTo>
                  <a:cubicBezTo>
                    <a:pt x="947271" y="893482"/>
                    <a:pt x="959224" y="723153"/>
                    <a:pt x="1021977" y="609600"/>
                  </a:cubicBezTo>
                  <a:cubicBezTo>
                    <a:pt x="1084730" y="496047"/>
                    <a:pt x="1129553" y="262965"/>
                    <a:pt x="1255059" y="161365"/>
                  </a:cubicBezTo>
                  <a:cubicBezTo>
                    <a:pt x="1380565" y="59765"/>
                    <a:pt x="1577788" y="29882"/>
                    <a:pt x="1775012"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26" name="Freeform 325">
              <a:extLst>
                <a:ext uri="{FF2B5EF4-FFF2-40B4-BE49-F238E27FC236}">
                  <a16:creationId xmlns:a16="http://schemas.microsoft.com/office/drawing/2014/main" id="{EF198C2E-25D1-9F47-8857-166707249771}"/>
                </a:ext>
              </a:extLst>
            </p:cNvPr>
            <p:cNvSpPr/>
            <p:nvPr/>
          </p:nvSpPr>
          <p:spPr bwMode="auto">
            <a:xfrm flipH="1">
              <a:off x="10463808" y="7744968"/>
              <a:ext cx="1773936" cy="851909"/>
            </a:xfrm>
            <a:custGeom>
              <a:avLst/>
              <a:gdLst>
                <a:gd name="connsiteX0" fmla="*/ 0 w 1775012"/>
                <a:gd name="connsiteY0" fmla="*/ 107576 h 851909"/>
                <a:gd name="connsiteX1" fmla="*/ 609600 w 1775012"/>
                <a:gd name="connsiteY1" fmla="*/ 304800 h 851909"/>
                <a:gd name="connsiteX2" fmla="*/ 878541 w 1775012"/>
                <a:gd name="connsiteY2" fmla="*/ 842682 h 851909"/>
                <a:gd name="connsiteX3" fmla="*/ 1021977 w 1775012"/>
                <a:gd name="connsiteY3" fmla="*/ 609600 h 851909"/>
                <a:gd name="connsiteX4" fmla="*/ 1255059 w 1775012"/>
                <a:gd name="connsiteY4" fmla="*/ 161365 h 851909"/>
                <a:gd name="connsiteX5" fmla="*/ 1775012 w 1775012"/>
                <a:gd name="connsiteY5" fmla="*/ 0 h 85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012" h="851909">
                  <a:moveTo>
                    <a:pt x="0" y="107576"/>
                  </a:moveTo>
                  <a:cubicBezTo>
                    <a:pt x="231588" y="144929"/>
                    <a:pt x="463177" y="182282"/>
                    <a:pt x="609600" y="304800"/>
                  </a:cubicBezTo>
                  <a:cubicBezTo>
                    <a:pt x="756024" y="427318"/>
                    <a:pt x="809812" y="791882"/>
                    <a:pt x="878541" y="842682"/>
                  </a:cubicBezTo>
                  <a:cubicBezTo>
                    <a:pt x="947271" y="893482"/>
                    <a:pt x="959224" y="723153"/>
                    <a:pt x="1021977" y="609600"/>
                  </a:cubicBezTo>
                  <a:cubicBezTo>
                    <a:pt x="1084730" y="496047"/>
                    <a:pt x="1129553" y="262965"/>
                    <a:pt x="1255059" y="161365"/>
                  </a:cubicBezTo>
                  <a:cubicBezTo>
                    <a:pt x="1380565" y="59765"/>
                    <a:pt x="1577788" y="29882"/>
                    <a:pt x="1775012" y="0"/>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327" name="Straight Arrow Connector 326">
            <a:extLst>
              <a:ext uri="{FF2B5EF4-FFF2-40B4-BE49-F238E27FC236}">
                <a16:creationId xmlns:a16="http://schemas.microsoft.com/office/drawing/2014/main" id="{E3CBA261-AF3B-740B-2914-AFF7BB977D83}"/>
              </a:ext>
            </a:extLst>
          </p:cNvPr>
          <p:cNvCxnSpPr>
            <a:cxnSpLocks/>
          </p:cNvCxnSpPr>
          <p:nvPr/>
        </p:nvCxnSpPr>
        <p:spPr bwMode="auto">
          <a:xfrm>
            <a:off x="11255896" y="3646728"/>
            <a:ext cx="0" cy="576064"/>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8" name="Straight Arrow Connector 327">
            <a:extLst>
              <a:ext uri="{FF2B5EF4-FFF2-40B4-BE49-F238E27FC236}">
                <a16:creationId xmlns:a16="http://schemas.microsoft.com/office/drawing/2014/main" id="{F7E187F4-AAF2-BBFE-C5AC-4240E7443116}"/>
              </a:ext>
            </a:extLst>
          </p:cNvPr>
          <p:cNvCxnSpPr>
            <a:cxnSpLocks/>
          </p:cNvCxnSpPr>
          <p:nvPr/>
        </p:nvCxnSpPr>
        <p:spPr bwMode="auto">
          <a:xfrm>
            <a:off x="9383688" y="4265712"/>
            <a:ext cx="0" cy="576064"/>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32" name="Group 331">
            <a:extLst>
              <a:ext uri="{FF2B5EF4-FFF2-40B4-BE49-F238E27FC236}">
                <a16:creationId xmlns:a16="http://schemas.microsoft.com/office/drawing/2014/main" id="{8BBCD85B-3389-0E03-35C1-6932E73AB0F5}"/>
              </a:ext>
            </a:extLst>
          </p:cNvPr>
          <p:cNvGrpSpPr/>
          <p:nvPr/>
        </p:nvGrpSpPr>
        <p:grpSpPr>
          <a:xfrm>
            <a:off x="13832042" y="5988372"/>
            <a:ext cx="5390924" cy="4272040"/>
            <a:chOff x="18253356" y="4170136"/>
            <a:chExt cx="4008584" cy="3176604"/>
          </a:xfrm>
        </p:grpSpPr>
        <p:grpSp>
          <p:nvGrpSpPr>
            <p:cNvPr id="333" name="Group 332">
              <a:extLst>
                <a:ext uri="{FF2B5EF4-FFF2-40B4-BE49-F238E27FC236}">
                  <a16:creationId xmlns:a16="http://schemas.microsoft.com/office/drawing/2014/main" id="{828BEC36-558E-E76D-56F4-3E15E2A2762D}"/>
                </a:ext>
              </a:extLst>
            </p:cNvPr>
            <p:cNvGrpSpPr/>
            <p:nvPr/>
          </p:nvGrpSpPr>
          <p:grpSpPr>
            <a:xfrm>
              <a:off x="18565399" y="4887067"/>
              <a:ext cx="3258429" cy="2285047"/>
              <a:chOff x="20075010" y="9985784"/>
              <a:chExt cx="3258429" cy="2285047"/>
            </a:xfrm>
          </p:grpSpPr>
          <p:sp>
            <p:nvSpPr>
              <p:cNvPr id="344" name="Freeform 343">
                <a:extLst>
                  <a:ext uri="{FF2B5EF4-FFF2-40B4-BE49-F238E27FC236}">
                    <a16:creationId xmlns:a16="http://schemas.microsoft.com/office/drawing/2014/main" id="{B6143ED3-4785-59F8-6C0F-2A205222D5D5}"/>
                  </a:ext>
                </a:extLst>
              </p:cNvPr>
              <p:cNvSpPr/>
              <p:nvPr/>
            </p:nvSpPr>
            <p:spPr bwMode="auto">
              <a:xfrm rot="10800000">
                <a:off x="21714865" y="9985784"/>
                <a:ext cx="1618574"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45" name="Freeform 344">
                <a:extLst>
                  <a:ext uri="{FF2B5EF4-FFF2-40B4-BE49-F238E27FC236}">
                    <a16:creationId xmlns:a16="http://schemas.microsoft.com/office/drawing/2014/main" id="{4F8C1C90-8A9B-B0BE-CCEC-009D0745C5A0}"/>
                  </a:ext>
                </a:extLst>
              </p:cNvPr>
              <p:cNvSpPr/>
              <p:nvPr/>
            </p:nvSpPr>
            <p:spPr bwMode="auto">
              <a:xfrm rot="10800000" flipH="1">
                <a:off x="20075010" y="9985784"/>
                <a:ext cx="1620479"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334" name="Straight Arrow Connector 333">
              <a:extLst>
                <a:ext uri="{FF2B5EF4-FFF2-40B4-BE49-F238E27FC236}">
                  <a16:creationId xmlns:a16="http://schemas.microsoft.com/office/drawing/2014/main" id="{55ADC664-223A-1C98-6746-AED79B481280}"/>
                </a:ext>
              </a:extLst>
            </p:cNvPr>
            <p:cNvCxnSpPr>
              <a:cxnSpLocks/>
            </p:cNvCxnSpPr>
            <p:nvPr/>
          </p:nvCxnSpPr>
          <p:spPr bwMode="auto">
            <a:xfrm>
              <a:off x="20185878" y="4170136"/>
              <a:ext cx="0" cy="71693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35" name="Oval 334">
              <a:extLst>
                <a:ext uri="{FF2B5EF4-FFF2-40B4-BE49-F238E27FC236}">
                  <a16:creationId xmlns:a16="http://schemas.microsoft.com/office/drawing/2014/main" id="{1274B996-A145-426F-F947-B5AE2961BD9F}"/>
                </a:ext>
              </a:extLst>
            </p:cNvPr>
            <p:cNvSpPr/>
            <p:nvPr/>
          </p:nvSpPr>
          <p:spPr>
            <a:xfrm>
              <a:off x="19570934" y="5319114"/>
              <a:ext cx="1295300" cy="536693"/>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Oval 335">
              <a:extLst>
                <a:ext uri="{FF2B5EF4-FFF2-40B4-BE49-F238E27FC236}">
                  <a16:creationId xmlns:a16="http://schemas.microsoft.com/office/drawing/2014/main" id="{B15C76E4-143F-E5DC-3108-A1F711809A1D}"/>
                </a:ext>
              </a:extLst>
            </p:cNvPr>
            <p:cNvSpPr/>
            <p:nvPr/>
          </p:nvSpPr>
          <p:spPr>
            <a:xfrm>
              <a:off x="18830588" y="6486288"/>
              <a:ext cx="2783425" cy="860452"/>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7" name="Straight Arrow Connector 336">
              <a:extLst>
                <a:ext uri="{FF2B5EF4-FFF2-40B4-BE49-F238E27FC236}">
                  <a16:creationId xmlns:a16="http://schemas.microsoft.com/office/drawing/2014/main" id="{E02CCE9C-C16B-1737-7F0F-07AF4CFBD43A}"/>
                </a:ext>
              </a:extLst>
            </p:cNvPr>
            <p:cNvCxnSpPr>
              <a:cxnSpLocks/>
            </p:cNvCxnSpPr>
            <p:nvPr/>
          </p:nvCxnSpPr>
          <p:spPr bwMode="auto">
            <a:xfrm flipH="1">
              <a:off x="20578818" y="4665561"/>
              <a:ext cx="501286" cy="506792"/>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8" name="Straight Arrow Connector 337">
              <a:extLst>
                <a:ext uri="{FF2B5EF4-FFF2-40B4-BE49-F238E27FC236}">
                  <a16:creationId xmlns:a16="http://schemas.microsoft.com/office/drawing/2014/main" id="{6B47CB8A-9FF0-C123-7E41-A4BF6C5351D3}"/>
                </a:ext>
              </a:extLst>
            </p:cNvPr>
            <p:cNvCxnSpPr>
              <a:cxnSpLocks/>
            </p:cNvCxnSpPr>
            <p:nvPr/>
          </p:nvCxnSpPr>
          <p:spPr bwMode="auto">
            <a:xfrm>
              <a:off x="19302125" y="4688633"/>
              <a:ext cx="539262" cy="450041"/>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9" name="Straight Arrow Connector 338">
              <a:extLst>
                <a:ext uri="{FF2B5EF4-FFF2-40B4-BE49-F238E27FC236}">
                  <a16:creationId xmlns:a16="http://schemas.microsoft.com/office/drawing/2014/main" id="{A88BB526-812B-3AED-DDD6-858F8B223F17}"/>
                </a:ext>
              </a:extLst>
            </p:cNvPr>
            <p:cNvCxnSpPr>
              <a:cxnSpLocks/>
            </p:cNvCxnSpPr>
            <p:nvPr/>
          </p:nvCxnSpPr>
          <p:spPr bwMode="auto">
            <a:xfrm>
              <a:off x="18253356" y="6834384"/>
              <a:ext cx="577232" cy="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0" name="Straight Arrow Connector 339">
              <a:extLst>
                <a:ext uri="{FF2B5EF4-FFF2-40B4-BE49-F238E27FC236}">
                  <a16:creationId xmlns:a16="http://schemas.microsoft.com/office/drawing/2014/main" id="{E743C15F-CEC6-FA2B-1D78-A022ED5750BD}"/>
                </a:ext>
              </a:extLst>
            </p:cNvPr>
            <p:cNvCxnSpPr>
              <a:cxnSpLocks/>
            </p:cNvCxnSpPr>
            <p:nvPr/>
          </p:nvCxnSpPr>
          <p:spPr bwMode="auto">
            <a:xfrm flipH="1">
              <a:off x="21633389" y="6834384"/>
              <a:ext cx="628551" cy="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41" name="Oval 340">
              <a:extLst>
                <a:ext uri="{FF2B5EF4-FFF2-40B4-BE49-F238E27FC236}">
                  <a16:creationId xmlns:a16="http://schemas.microsoft.com/office/drawing/2014/main" id="{84C74C2A-FBBD-0EC0-D77C-DDAB4E339E3F}"/>
                </a:ext>
              </a:extLst>
            </p:cNvPr>
            <p:cNvSpPr/>
            <p:nvPr/>
          </p:nvSpPr>
          <p:spPr>
            <a:xfrm>
              <a:off x="19838608" y="5031272"/>
              <a:ext cx="705013" cy="287842"/>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2" name="Straight Arrow Connector 341">
              <a:extLst>
                <a:ext uri="{FF2B5EF4-FFF2-40B4-BE49-F238E27FC236}">
                  <a16:creationId xmlns:a16="http://schemas.microsoft.com/office/drawing/2014/main" id="{CBD56C74-A447-95B3-6AF9-14EA579ABBF7}"/>
                </a:ext>
              </a:extLst>
            </p:cNvPr>
            <p:cNvCxnSpPr>
              <a:cxnSpLocks/>
            </p:cNvCxnSpPr>
            <p:nvPr/>
          </p:nvCxnSpPr>
          <p:spPr bwMode="auto">
            <a:xfrm>
              <a:off x="18827968" y="5505777"/>
              <a:ext cx="712135" cy="93197"/>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3" name="Straight Arrow Connector 342">
              <a:extLst>
                <a:ext uri="{FF2B5EF4-FFF2-40B4-BE49-F238E27FC236}">
                  <a16:creationId xmlns:a16="http://schemas.microsoft.com/office/drawing/2014/main" id="{E8C0D9AE-4C9B-16C6-038D-2E31811A4F77}"/>
                </a:ext>
              </a:extLst>
            </p:cNvPr>
            <p:cNvCxnSpPr>
              <a:cxnSpLocks/>
            </p:cNvCxnSpPr>
            <p:nvPr/>
          </p:nvCxnSpPr>
          <p:spPr bwMode="auto">
            <a:xfrm flipH="1">
              <a:off x="20887785" y="5461025"/>
              <a:ext cx="670010" cy="123077"/>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49" name="Group 348">
            <a:extLst>
              <a:ext uri="{FF2B5EF4-FFF2-40B4-BE49-F238E27FC236}">
                <a16:creationId xmlns:a16="http://schemas.microsoft.com/office/drawing/2014/main" id="{BB1A629A-0310-FD1F-8BE4-C6411D316A1A}"/>
              </a:ext>
            </a:extLst>
          </p:cNvPr>
          <p:cNvGrpSpPr/>
          <p:nvPr/>
        </p:nvGrpSpPr>
        <p:grpSpPr>
          <a:xfrm>
            <a:off x="2398912" y="6934724"/>
            <a:ext cx="4382082" cy="3307879"/>
            <a:chOff x="18565399" y="4887067"/>
            <a:chExt cx="3258429" cy="2459673"/>
          </a:xfrm>
        </p:grpSpPr>
        <p:grpSp>
          <p:nvGrpSpPr>
            <p:cNvPr id="351" name="Group 350">
              <a:extLst>
                <a:ext uri="{FF2B5EF4-FFF2-40B4-BE49-F238E27FC236}">
                  <a16:creationId xmlns:a16="http://schemas.microsoft.com/office/drawing/2014/main" id="{92EF0496-A755-4504-4656-52C25A4CA2B8}"/>
                </a:ext>
              </a:extLst>
            </p:cNvPr>
            <p:cNvGrpSpPr/>
            <p:nvPr/>
          </p:nvGrpSpPr>
          <p:grpSpPr>
            <a:xfrm>
              <a:off x="18565399" y="4887067"/>
              <a:ext cx="3258429" cy="2285047"/>
              <a:chOff x="20075010" y="9985784"/>
              <a:chExt cx="3258429" cy="2285047"/>
            </a:xfrm>
          </p:grpSpPr>
          <p:sp>
            <p:nvSpPr>
              <p:cNvPr id="362" name="Freeform 361">
                <a:extLst>
                  <a:ext uri="{FF2B5EF4-FFF2-40B4-BE49-F238E27FC236}">
                    <a16:creationId xmlns:a16="http://schemas.microsoft.com/office/drawing/2014/main" id="{607479AE-D04A-ACD8-9847-92178A350D93}"/>
                  </a:ext>
                </a:extLst>
              </p:cNvPr>
              <p:cNvSpPr/>
              <p:nvPr/>
            </p:nvSpPr>
            <p:spPr bwMode="auto">
              <a:xfrm rot="10800000">
                <a:off x="21714865" y="9985784"/>
                <a:ext cx="1618574"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63" name="Freeform 362">
                <a:extLst>
                  <a:ext uri="{FF2B5EF4-FFF2-40B4-BE49-F238E27FC236}">
                    <a16:creationId xmlns:a16="http://schemas.microsoft.com/office/drawing/2014/main" id="{5A00ECDD-F95C-4CBD-C204-B7A215637E73}"/>
                  </a:ext>
                </a:extLst>
              </p:cNvPr>
              <p:cNvSpPr/>
              <p:nvPr/>
            </p:nvSpPr>
            <p:spPr bwMode="auto">
              <a:xfrm rot="10800000" flipH="1">
                <a:off x="20075010" y="9985784"/>
                <a:ext cx="1620479" cy="2285047"/>
              </a:xfrm>
              <a:custGeom>
                <a:avLst/>
                <a:gdLst>
                  <a:gd name="connsiteX0" fmla="*/ 0 w 1013791"/>
                  <a:gd name="connsiteY0" fmla="*/ 0 h 1431235"/>
                  <a:gd name="connsiteX1" fmla="*/ 675861 w 1013791"/>
                  <a:gd name="connsiteY1" fmla="*/ 1133061 h 1431235"/>
                  <a:gd name="connsiteX2" fmla="*/ 1013791 w 1013791"/>
                  <a:gd name="connsiteY2" fmla="*/ 1431235 h 1431235"/>
                </a:gdLst>
                <a:ahLst/>
                <a:cxnLst>
                  <a:cxn ang="0">
                    <a:pos x="connsiteX0" y="connsiteY0"/>
                  </a:cxn>
                  <a:cxn ang="0">
                    <a:pos x="connsiteX1" y="connsiteY1"/>
                  </a:cxn>
                  <a:cxn ang="0">
                    <a:pos x="connsiteX2" y="connsiteY2"/>
                  </a:cxn>
                </a:cxnLst>
                <a:rect l="l" t="t" r="r" b="b"/>
                <a:pathLst>
                  <a:path w="1013791" h="1431235">
                    <a:moveTo>
                      <a:pt x="0" y="0"/>
                    </a:moveTo>
                    <a:cubicBezTo>
                      <a:pt x="253448" y="447261"/>
                      <a:pt x="506896" y="894522"/>
                      <a:pt x="675861" y="1133061"/>
                    </a:cubicBezTo>
                    <a:cubicBezTo>
                      <a:pt x="844826" y="1371600"/>
                      <a:pt x="929308" y="1401417"/>
                      <a:pt x="1013791" y="143123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cxnSp>
          <p:nvCxnSpPr>
            <p:cNvPr id="352" name="Straight Arrow Connector 351">
              <a:extLst>
                <a:ext uri="{FF2B5EF4-FFF2-40B4-BE49-F238E27FC236}">
                  <a16:creationId xmlns:a16="http://schemas.microsoft.com/office/drawing/2014/main" id="{FF6311E0-6114-7D62-A9F4-2A07391BBBB1}"/>
                </a:ext>
              </a:extLst>
            </p:cNvPr>
            <p:cNvCxnSpPr>
              <a:cxnSpLocks/>
            </p:cNvCxnSpPr>
            <p:nvPr/>
          </p:nvCxnSpPr>
          <p:spPr bwMode="auto">
            <a:xfrm>
              <a:off x="20194877" y="4926895"/>
              <a:ext cx="0" cy="71693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53" name="Oval 352">
              <a:extLst>
                <a:ext uri="{FF2B5EF4-FFF2-40B4-BE49-F238E27FC236}">
                  <a16:creationId xmlns:a16="http://schemas.microsoft.com/office/drawing/2014/main" id="{239BB696-5B42-910D-DB92-CE92C6A30F97}"/>
                </a:ext>
              </a:extLst>
            </p:cNvPr>
            <p:cNvSpPr/>
            <p:nvPr/>
          </p:nvSpPr>
          <p:spPr>
            <a:xfrm>
              <a:off x="19570934" y="5319114"/>
              <a:ext cx="1295300" cy="536693"/>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Oval 353">
              <a:extLst>
                <a:ext uri="{FF2B5EF4-FFF2-40B4-BE49-F238E27FC236}">
                  <a16:creationId xmlns:a16="http://schemas.microsoft.com/office/drawing/2014/main" id="{C53B0621-D969-63B9-82F7-44071B8653FB}"/>
                </a:ext>
              </a:extLst>
            </p:cNvPr>
            <p:cNvSpPr/>
            <p:nvPr/>
          </p:nvSpPr>
          <p:spPr>
            <a:xfrm>
              <a:off x="18830588" y="6486288"/>
              <a:ext cx="2783425" cy="860452"/>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5" name="Straight Arrow Connector 354">
              <a:extLst>
                <a:ext uri="{FF2B5EF4-FFF2-40B4-BE49-F238E27FC236}">
                  <a16:creationId xmlns:a16="http://schemas.microsoft.com/office/drawing/2014/main" id="{7E8267E2-B1D6-6519-5209-4584CAF2C007}"/>
                </a:ext>
              </a:extLst>
            </p:cNvPr>
            <p:cNvCxnSpPr>
              <a:cxnSpLocks/>
            </p:cNvCxnSpPr>
            <p:nvPr/>
          </p:nvCxnSpPr>
          <p:spPr bwMode="auto">
            <a:xfrm flipH="1" flipV="1">
              <a:off x="19796904" y="5125280"/>
              <a:ext cx="315678" cy="615554"/>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6" name="Straight Arrow Connector 355">
              <a:extLst>
                <a:ext uri="{FF2B5EF4-FFF2-40B4-BE49-F238E27FC236}">
                  <a16:creationId xmlns:a16="http://schemas.microsoft.com/office/drawing/2014/main" id="{259CAB58-B45B-301A-76CF-EF5CD585D343}"/>
                </a:ext>
              </a:extLst>
            </p:cNvPr>
            <p:cNvCxnSpPr>
              <a:cxnSpLocks/>
            </p:cNvCxnSpPr>
            <p:nvPr/>
          </p:nvCxnSpPr>
          <p:spPr bwMode="auto">
            <a:xfrm flipV="1">
              <a:off x="20323222" y="5147316"/>
              <a:ext cx="276838" cy="593518"/>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7" name="Straight Arrow Connector 356">
              <a:extLst>
                <a:ext uri="{FF2B5EF4-FFF2-40B4-BE49-F238E27FC236}">
                  <a16:creationId xmlns:a16="http://schemas.microsoft.com/office/drawing/2014/main" id="{E68C79ED-6E42-A565-D515-D736E36F1DF9}"/>
                </a:ext>
              </a:extLst>
            </p:cNvPr>
            <p:cNvCxnSpPr>
              <a:cxnSpLocks/>
            </p:cNvCxnSpPr>
            <p:nvPr/>
          </p:nvCxnSpPr>
          <p:spPr bwMode="auto">
            <a:xfrm>
              <a:off x="20941341" y="6941249"/>
              <a:ext cx="577232" cy="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8" name="Straight Arrow Connector 357">
              <a:extLst>
                <a:ext uri="{FF2B5EF4-FFF2-40B4-BE49-F238E27FC236}">
                  <a16:creationId xmlns:a16="http://schemas.microsoft.com/office/drawing/2014/main" id="{73F1F0B7-19A3-50F3-C754-2F9575626BA4}"/>
                </a:ext>
              </a:extLst>
            </p:cNvPr>
            <p:cNvCxnSpPr>
              <a:cxnSpLocks/>
            </p:cNvCxnSpPr>
            <p:nvPr/>
          </p:nvCxnSpPr>
          <p:spPr bwMode="auto">
            <a:xfrm flipH="1">
              <a:off x="18937913" y="6908081"/>
              <a:ext cx="628551" cy="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59" name="Oval 358">
              <a:extLst>
                <a:ext uri="{FF2B5EF4-FFF2-40B4-BE49-F238E27FC236}">
                  <a16:creationId xmlns:a16="http://schemas.microsoft.com/office/drawing/2014/main" id="{32924DC7-4A13-DF9F-8F70-79267F227C50}"/>
                </a:ext>
              </a:extLst>
            </p:cNvPr>
            <p:cNvSpPr/>
            <p:nvPr/>
          </p:nvSpPr>
          <p:spPr>
            <a:xfrm>
              <a:off x="19838608" y="5031272"/>
              <a:ext cx="705013" cy="287842"/>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0" name="Straight Arrow Connector 359">
              <a:extLst>
                <a:ext uri="{FF2B5EF4-FFF2-40B4-BE49-F238E27FC236}">
                  <a16:creationId xmlns:a16="http://schemas.microsoft.com/office/drawing/2014/main" id="{2056245D-6945-D03F-1A8B-91703EC73ECF}"/>
                </a:ext>
              </a:extLst>
            </p:cNvPr>
            <p:cNvCxnSpPr>
              <a:cxnSpLocks/>
            </p:cNvCxnSpPr>
            <p:nvPr/>
          </p:nvCxnSpPr>
          <p:spPr bwMode="auto">
            <a:xfrm flipV="1">
              <a:off x="20308607" y="5623388"/>
              <a:ext cx="632734" cy="324683"/>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1" name="Straight Arrow Connector 360">
              <a:extLst>
                <a:ext uri="{FF2B5EF4-FFF2-40B4-BE49-F238E27FC236}">
                  <a16:creationId xmlns:a16="http://schemas.microsoft.com/office/drawing/2014/main" id="{5567CF12-6AF0-1986-FEBA-CD1ABDD454D7}"/>
                </a:ext>
              </a:extLst>
            </p:cNvPr>
            <p:cNvCxnSpPr>
              <a:cxnSpLocks/>
            </p:cNvCxnSpPr>
            <p:nvPr/>
          </p:nvCxnSpPr>
          <p:spPr bwMode="auto">
            <a:xfrm flipH="1" flipV="1">
              <a:off x="19525555" y="5598974"/>
              <a:ext cx="616252" cy="350620"/>
            </a:xfrm>
            <a:prstGeom prst="straightConnector1">
              <a:avLst/>
            </a:prstGeom>
            <a:blipFill dpi="0" rotWithShape="0">
              <a:blip r:embed="rId5"/>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mc:AlternateContent xmlns:mc="http://schemas.openxmlformats.org/markup-compatibility/2006" xmlns:a14="http://schemas.microsoft.com/office/drawing/2010/main">
        <mc:Choice Requires="a14">
          <p:sp>
            <p:nvSpPr>
              <p:cNvPr id="367" name="TextBox 366">
                <a:extLst>
                  <a:ext uri="{FF2B5EF4-FFF2-40B4-BE49-F238E27FC236}">
                    <a16:creationId xmlns:a16="http://schemas.microsoft.com/office/drawing/2014/main" id="{28ACC50E-AE53-CC9B-A708-C11BB7C24721}"/>
                  </a:ext>
                </a:extLst>
              </p:cNvPr>
              <p:cNvSpPr txBox="1"/>
              <p:nvPr/>
            </p:nvSpPr>
            <p:spPr>
              <a:xfrm>
                <a:off x="16408037" y="10563095"/>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oMath>
                  </m:oMathPara>
                </a14:m>
                <a:endParaRPr lang="en-US" i="1" dirty="0">
                  <a:solidFill>
                    <a:schemeClr val="tx1"/>
                  </a:solidFill>
                  <a:latin typeface="Times" pitchFamily="2" charset="0"/>
                </a:endParaRPr>
              </a:p>
            </p:txBody>
          </p:sp>
        </mc:Choice>
        <mc:Fallback xmlns="">
          <p:sp>
            <p:nvSpPr>
              <p:cNvPr id="367" name="TextBox 366">
                <a:extLst>
                  <a:ext uri="{FF2B5EF4-FFF2-40B4-BE49-F238E27FC236}">
                    <a16:creationId xmlns:a16="http://schemas.microsoft.com/office/drawing/2014/main" id="{28ACC50E-AE53-CC9B-A708-C11BB7C24721}"/>
                  </a:ext>
                </a:extLst>
              </p:cNvPr>
              <p:cNvSpPr txBox="1">
                <a:spLocks noRot="1" noChangeAspect="1" noMove="1" noResize="1" noEditPoints="1" noAdjustHandles="1" noChangeArrowheads="1" noChangeShapeType="1" noTextEdit="1"/>
              </p:cNvSpPr>
              <p:nvPr/>
            </p:nvSpPr>
            <p:spPr>
              <a:xfrm>
                <a:off x="16408037" y="10563095"/>
                <a:ext cx="504056" cy="954107"/>
              </a:xfrm>
              <a:prstGeom prst="rect">
                <a:avLst/>
              </a:prstGeom>
              <a:blipFill>
                <a:blip r:embed="rId6"/>
                <a:stretch>
                  <a:fillRect l="-67500" r="-2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8" name="TextBox 367">
                <a:extLst>
                  <a:ext uri="{FF2B5EF4-FFF2-40B4-BE49-F238E27FC236}">
                    <a16:creationId xmlns:a16="http://schemas.microsoft.com/office/drawing/2014/main" id="{92DD7174-E173-025B-BF5B-BC8461D40E94}"/>
                  </a:ext>
                </a:extLst>
              </p:cNvPr>
              <p:cNvSpPr txBox="1"/>
              <p:nvPr/>
            </p:nvSpPr>
            <p:spPr>
              <a:xfrm>
                <a:off x="4404749" y="10563095"/>
                <a:ext cx="504056"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𝐾</m:t>
                      </m:r>
                      <m:r>
                        <a:rPr lang="en-US" b="0" i="1" dirty="0" smtClean="0">
                          <a:solidFill>
                            <a:schemeClr val="tx1"/>
                          </a:solidFill>
                          <a:latin typeface="Cambria Math" panose="02040503050406030204" pitchFamily="18" charset="0"/>
                        </a:rPr>
                        <m:t>′</m:t>
                      </m:r>
                    </m:oMath>
                  </m:oMathPara>
                </a14:m>
                <a:endParaRPr lang="en-US" i="1" dirty="0">
                  <a:solidFill>
                    <a:schemeClr val="tx1"/>
                  </a:solidFill>
                  <a:latin typeface="Times" pitchFamily="2" charset="0"/>
                </a:endParaRPr>
              </a:p>
            </p:txBody>
          </p:sp>
        </mc:Choice>
        <mc:Fallback xmlns="">
          <p:sp>
            <p:nvSpPr>
              <p:cNvPr id="368" name="TextBox 367">
                <a:extLst>
                  <a:ext uri="{FF2B5EF4-FFF2-40B4-BE49-F238E27FC236}">
                    <a16:creationId xmlns:a16="http://schemas.microsoft.com/office/drawing/2014/main" id="{92DD7174-E173-025B-BF5B-BC8461D40E94}"/>
                  </a:ext>
                </a:extLst>
              </p:cNvPr>
              <p:cNvSpPr txBox="1">
                <a:spLocks noRot="1" noChangeAspect="1" noMove="1" noResize="1" noEditPoints="1" noAdjustHandles="1" noChangeArrowheads="1" noChangeShapeType="1" noTextEdit="1"/>
              </p:cNvSpPr>
              <p:nvPr/>
            </p:nvSpPr>
            <p:spPr>
              <a:xfrm>
                <a:off x="4404749" y="10563095"/>
                <a:ext cx="504056" cy="954107"/>
              </a:xfrm>
              <a:prstGeom prst="rect">
                <a:avLst/>
              </a:prstGeom>
              <a:blipFill>
                <a:blip r:embed="rId7"/>
                <a:stretch>
                  <a:fillRect l="-90000" r="-55000" b="-2632"/>
                </a:stretch>
              </a:blipFill>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CE8D8515-BAB8-6E8B-332B-0CD022B4B7EC}"/>
              </a:ext>
            </a:extLst>
          </p:cNvPr>
          <p:cNvGrpSpPr/>
          <p:nvPr/>
        </p:nvGrpSpPr>
        <p:grpSpPr>
          <a:xfrm>
            <a:off x="14960212" y="2321496"/>
            <a:ext cx="2941544" cy="3155407"/>
            <a:chOff x="5314701" y="1138784"/>
            <a:chExt cx="1934049" cy="2074663"/>
          </a:xfrm>
        </p:grpSpPr>
        <p:grpSp>
          <p:nvGrpSpPr>
            <p:cNvPr id="61" name="Group 60">
              <a:extLst>
                <a:ext uri="{FF2B5EF4-FFF2-40B4-BE49-F238E27FC236}">
                  <a16:creationId xmlns:a16="http://schemas.microsoft.com/office/drawing/2014/main" id="{E87B663E-DABB-F244-B8BB-CB1969B4610B}"/>
                </a:ext>
              </a:extLst>
            </p:cNvPr>
            <p:cNvGrpSpPr/>
            <p:nvPr/>
          </p:nvGrpSpPr>
          <p:grpSpPr>
            <a:xfrm>
              <a:off x="5314701" y="1211575"/>
              <a:ext cx="1934049" cy="1929081"/>
              <a:chOff x="5314701" y="1211575"/>
              <a:chExt cx="1934049" cy="1929081"/>
            </a:xfrm>
          </p:grpSpPr>
          <p:sp>
            <p:nvSpPr>
              <p:cNvPr id="64" name="Oval 63">
                <a:extLst>
                  <a:ext uri="{FF2B5EF4-FFF2-40B4-BE49-F238E27FC236}">
                    <a16:creationId xmlns:a16="http://schemas.microsoft.com/office/drawing/2014/main" id="{8B3A50A0-A738-E625-D8F8-9AB801254DE5}"/>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36970C4-BA77-1CE1-A544-D7A5E8169384}"/>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Oval 61">
              <a:extLst>
                <a:ext uri="{FF2B5EF4-FFF2-40B4-BE49-F238E27FC236}">
                  <a16:creationId xmlns:a16="http://schemas.microsoft.com/office/drawing/2014/main" id="{C21ABDC8-E728-F543-3E31-E4D85548D066}"/>
                </a:ext>
              </a:extLst>
            </p:cNvPr>
            <p:cNvSpPr/>
            <p:nvPr/>
          </p:nvSpPr>
          <p:spPr>
            <a:xfrm>
              <a:off x="6203449" y="1138784"/>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CD6EB631-F81B-BC17-64A7-9236B5D61B7D}"/>
                </a:ext>
              </a:extLst>
            </p:cNvPr>
            <p:cNvSpPr/>
            <p:nvPr/>
          </p:nvSpPr>
          <p:spPr>
            <a:xfrm>
              <a:off x="6202016" y="3071346"/>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007C9831-65BD-79F3-BF00-56CFAE66C92A}"/>
              </a:ext>
            </a:extLst>
          </p:cNvPr>
          <p:cNvGrpSpPr/>
          <p:nvPr/>
        </p:nvGrpSpPr>
        <p:grpSpPr>
          <a:xfrm>
            <a:off x="3113634" y="2327867"/>
            <a:ext cx="2941544" cy="3155407"/>
            <a:chOff x="5314701" y="1138784"/>
            <a:chExt cx="1934049" cy="2074663"/>
          </a:xfrm>
        </p:grpSpPr>
        <p:grpSp>
          <p:nvGrpSpPr>
            <p:cNvPr id="67" name="Group 66">
              <a:extLst>
                <a:ext uri="{FF2B5EF4-FFF2-40B4-BE49-F238E27FC236}">
                  <a16:creationId xmlns:a16="http://schemas.microsoft.com/office/drawing/2014/main" id="{764CE0EB-897E-001B-DE6C-EC962F8E2AEB}"/>
                </a:ext>
              </a:extLst>
            </p:cNvPr>
            <p:cNvGrpSpPr/>
            <p:nvPr/>
          </p:nvGrpSpPr>
          <p:grpSpPr>
            <a:xfrm>
              <a:off x="5314701" y="1211575"/>
              <a:ext cx="1934049" cy="1929081"/>
              <a:chOff x="5314701" y="1211575"/>
              <a:chExt cx="1934049" cy="1929081"/>
            </a:xfrm>
          </p:grpSpPr>
          <p:sp>
            <p:nvSpPr>
              <p:cNvPr id="70" name="Oval 69">
                <a:extLst>
                  <a:ext uri="{FF2B5EF4-FFF2-40B4-BE49-F238E27FC236}">
                    <a16:creationId xmlns:a16="http://schemas.microsoft.com/office/drawing/2014/main" id="{693BBF0B-2A47-8DF3-7DC2-D4F9C867C67D}"/>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8FDA770-B34B-946E-9C7C-8536BC0F8729}"/>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Oval 67">
              <a:extLst>
                <a:ext uri="{FF2B5EF4-FFF2-40B4-BE49-F238E27FC236}">
                  <a16:creationId xmlns:a16="http://schemas.microsoft.com/office/drawing/2014/main" id="{3264EE76-AA3B-27FE-611F-BF018DEF06E3}"/>
                </a:ext>
              </a:extLst>
            </p:cNvPr>
            <p:cNvSpPr/>
            <p:nvPr/>
          </p:nvSpPr>
          <p:spPr>
            <a:xfrm>
              <a:off x="6203449" y="1138784"/>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3A6F10C-9085-059A-88FB-1D8D04510DD8}"/>
                </a:ext>
              </a:extLst>
            </p:cNvPr>
            <p:cNvSpPr/>
            <p:nvPr/>
          </p:nvSpPr>
          <p:spPr>
            <a:xfrm>
              <a:off x="6202016" y="3071346"/>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709E055-992B-DEEE-66C7-3E2569137E8D}"/>
                  </a:ext>
                </a:extLst>
              </p:cNvPr>
              <p:cNvSpPr txBox="1"/>
              <p:nvPr/>
            </p:nvSpPr>
            <p:spPr>
              <a:xfrm>
                <a:off x="3983088" y="11190722"/>
                <a:ext cx="10988462" cy="1087862"/>
              </a:xfrm>
              <a:prstGeom prst="rect">
                <a:avLst/>
              </a:prstGeom>
              <a:noFill/>
            </p:spPr>
            <p:txBody>
              <a:bodyPr wrap="square">
                <a:spAutoFit/>
              </a:bodyPr>
              <a:lstStyle/>
              <a:p>
                <a:r>
                  <a:rPr lang="en-US" sz="6000" dirty="0">
                    <a:latin typeface="Times" pitchFamily="2" charset="0"/>
                  </a:rPr>
                  <a:t>Chern number </a:t>
                </a:r>
                <a14:m>
                  <m:oMath xmlns:m="http://schemas.openxmlformats.org/officeDocument/2006/math">
                    <m:r>
                      <a:rPr lang="en-US" i="1">
                        <a:latin typeface="Cambria Math" panose="02040503050406030204" pitchFamily="18" charset="0"/>
                      </a:rPr>
                      <m:t>𝐶</m:t>
                    </m:r>
                    <m:r>
                      <a:rPr lang="en-US" i="1">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𝑘</m:t>
                        </m:r>
                        <m:r>
                          <a:rPr lang="en-US" b="0" i="1" smtClean="0">
                            <a:latin typeface="Cambria Math" panose="02040503050406030204" pitchFamily="18" charset="0"/>
                          </a:rPr>
                          <m:t> </m:t>
                        </m:r>
                        <m:r>
                          <m:rPr>
                            <m:sty m:val="p"/>
                          </m:rPr>
                          <a:rPr lang="en-US">
                            <a:latin typeface="Cambria Math" panose="02040503050406030204" pitchFamily="18" charset="0"/>
                          </a:rPr>
                          <m:t>Ω</m:t>
                        </m:r>
                        <m:d>
                          <m:dPr>
                            <m:ctrlPr>
                              <a:rPr lang="en-US" i="1">
                                <a:latin typeface="Cambria Math" panose="02040503050406030204" pitchFamily="18" charset="0"/>
                              </a:rPr>
                            </m:ctrlPr>
                          </m:dPr>
                          <m:e>
                            <m:r>
                              <a:rPr lang="en-US" b="1" i="1">
                                <a:latin typeface="Cambria Math" panose="02040503050406030204" pitchFamily="18" charset="0"/>
                              </a:rPr>
                              <m:t>𝒌</m:t>
                            </m:r>
                          </m:e>
                        </m:d>
                        <m:r>
                          <a:rPr lang="en-US" b="0" i="1" smtClean="0">
                            <a:latin typeface="Cambria Math" panose="02040503050406030204" pitchFamily="18" charset="0"/>
                          </a:rPr>
                          <m:t>=1</m:t>
                        </m:r>
                      </m:e>
                    </m:nary>
                  </m:oMath>
                </a14:m>
                <a:endParaRPr lang="en-US" dirty="0"/>
              </a:p>
            </p:txBody>
          </p:sp>
        </mc:Choice>
        <mc:Fallback xmlns="">
          <p:sp>
            <p:nvSpPr>
              <p:cNvPr id="96" name="TextBox 95">
                <a:extLst>
                  <a:ext uri="{FF2B5EF4-FFF2-40B4-BE49-F238E27FC236}">
                    <a16:creationId xmlns:a16="http://schemas.microsoft.com/office/drawing/2014/main" id="{7709E055-992B-DEEE-66C7-3E2569137E8D}"/>
                  </a:ext>
                </a:extLst>
              </p:cNvPr>
              <p:cNvSpPr txBox="1">
                <a:spLocks noRot="1" noChangeAspect="1" noMove="1" noResize="1" noEditPoints="1" noAdjustHandles="1" noChangeArrowheads="1" noChangeShapeType="1" noTextEdit="1"/>
              </p:cNvSpPr>
              <p:nvPr/>
            </p:nvSpPr>
            <p:spPr>
              <a:xfrm>
                <a:off x="3983088" y="11190722"/>
                <a:ext cx="10988462" cy="1087862"/>
              </a:xfrm>
              <a:prstGeom prst="rect">
                <a:avLst/>
              </a:prstGeom>
              <a:blipFill>
                <a:blip r:embed="rId8"/>
                <a:stretch>
                  <a:fillRect l="-2656" t="-161628" r="-693" b="-2360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4AD3DFF9-1D20-AF75-FAB4-03E5E3A5688F}"/>
                  </a:ext>
                </a:extLst>
              </p:cNvPr>
              <p:cNvSpPr txBox="1"/>
              <p:nvPr/>
            </p:nvSpPr>
            <p:spPr>
              <a:xfrm>
                <a:off x="2667475" y="12549774"/>
                <a:ext cx="12694022" cy="1107098"/>
              </a:xfrm>
              <a:prstGeom prst="rect">
                <a:avLst/>
              </a:prstGeom>
              <a:noFill/>
            </p:spPr>
            <p:txBody>
              <a:bodyPr wrap="square">
                <a:spAutoFit/>
              </a:bodyPr>
              <a:lstStyle/>
              <a:p>
                <a:r>
                  <a:rPr lang="en-US" sz="6000" dirty="0">
                    <a:latin typeface="Times" pitchFamily="2" charset="0"/>
                  </a:rPr>
                  <a:t>Hall conductivity </a:t>
                </a:r>
                <a14:m>
                  <m:oMath xmlns:m="http://schemas.openxmlformats.org/officeDocument/2006/math">
                    <m:sSub>
                      <m:sSubPr>
                        <m:ctrlPr>
                          <a:rPr lang="en-US" sz="6000" b="0" i="1" smtClean="0">
                            <a:latin typeface="Cambria Math" panose="02040503050406030204" pitchFamily="18" charset="0"/>
                          </a:rPr>
                        </m:ctrlPr>
                      </m:sSubPr>
                      <m:e>
                        <m:r>
                          <a:rPr lang="en-US" sz="6000" b="0" i="1" smtClean="0">
                            <a:latin typeface="Cambria Math" panose="02040503050406030204" pitchFamily="18" charset="0"/>
                          </a:rPr>
                          <m:t>𝜎</m:t>
                        </m:r>
                      </m:e>
                      <m:sub>
                        <m:r>
                          <a:rPr lang="en-US" sz="6000" b="0" i="1" smtClean="0">
                            <a:latin typeface="Cambria Math" panose="02040503050406030204" pitchFamily="18" charset="0"/>
                          </a:rPr>
                          <m:t>𝑥𝑦</m:t>
                        </m:r>
                      </m:sub>
                    </m:sSub>
                    <m:r>
                      <a:rPr lang="en-US" sz="6000" i="1">
                        <a:latin typeface="Cambria Math" panose="02040503050406030204" pitchFamily="18" charset="0"/>
                      </a:rPr>
                      <m:t>=</m:t>
                    </m:r>
                    <m:r>
                      <a:rPr lang="en-US" sz="6000" b="0" i="1" smtClean="0">
                        <a:latin typeface="Cambria Math" panose="02040503050406030204" pitchFamily="18" charset="0"/>
                      </a:rPr>
                      <m:t>𝐶</m:t>
                    </m:r>
                    <m:sSup>
                      <m:sSupPr>
                        <m:ctrlPr>
                          <a:rPr lang="en-US" sz="6000" b="0" i="1" smtClean="0">
                            <a:latin typeface="Cambria Math" panose="02040503050406030204" pitchFamily="18" charset="0"/>
                          </a:rPr>
                        </m:ctrlPr>
                      </m:sSupPr>
                      <m:e>
                        <m:r>
                          <a:rPr lang="en-US" sz="6000" b="0" i="1" smtClean="0">
                            <a:latin typeface="Cambria Math" panose="02040503050406030204" pitchFamily="18" charset="0"/>
                          </a:rPr>
                          <m:t>𝑒</m:t>
                        </m:r>
                      </m:e>
                      <m:sup>
                        <m:r>
                          <a:rPr lang="en-US" sz="6000" b="0" i="1" smtClean="0">
                            <a:latin typeface="Cambria Math" panose="02040503050406030204" pitchFamily="18" charset="0"/>
                          </a:rPr>
                          <m:t>2</m:t>
                        </m:r>
                      </m:sup>
                    </m:sSup>
                    <m:r>
                      <a:rPr lang="en-US" sz="6000" b="0" i="1" smtClean="0">
                        <a:latin typeface="Cambria Math" panose="02040503050406030204" pitchFamily="18" charset="0"/>
                      </a:rPr>
                      <m:t>/</m:t>
                    </m:r>
                    <m:r>
                      <a:rPr lang="en-US" sz="6000" b="0" i="1" smtClean="0">
                        <a:latin typeface="Cambria Math" panose="02040503050406030204" pitchFamily="18" charset="0"/>
                      </a:rPr>
                      <m:t>h</m:t>
                    </m:r>
                  </m:oMath>
                </a14:m>
                <a:endParaRPr lang="en-US" sz="6000" dirty="0"/>
              </a:p>
            </p:txBody>
          </p:sp>
        </mc:Choice>
        <mc:Fallback xmlns="">
          <p:sp>
            <p:nvSpPr>
              <p:cNvPr id="97" name="TextBox 96">
                <a:extLst>
                  <a:ext uri="{FF2B5EF4-FFF2-40B4-BE49-F238E27FC236}">
                    <a16:creationId xmlns:a16="http://schemas.microsoft.com/office/drawing/2014/main" id="{4AD3DFF9-1D20-AF75-FAB4-03E5E3A5688F}"/>
                  </a:ext>
                </a:extLst>
              </p:cNvPr>
              <p:cNvSpPr txBox="1">
                <a:spLocks noRot="1" noChangeAspect="1" noMove="1" noResize="1" noEditPoints="1" noAdjustHandles="1" noChangeArrowheads="1" noChangeShapeType="1" noTextEdit="1"/>
              </p:cNvSpPr>
              <p:nvPr/>
            </p:nvSpPr>
            <p:spPr>
              <a:xfrm>
                <a:off x="2667475" y="12549774"/>
                <a:ext cx="12694022" cy="1107098"/>
              </a:xfrm>
              <a:prstGeom prst="rect">
                <a:avLst/>
              </a:prstGeom>
              <a:blipFill>
                <a:blip r:embed="rId9"/>
                <a:stretch>
                  <a:fillRect t="-12500" b="-31818"/>
                </a:stretch>
              </a:blipFill>
            </p:spPr>
            <p:txBody>
              <a:bodyPr/>
              <a:lstStyle/>
              <a:p>
                <a:r>
                  <a:rPr lang="en-US">
                    <a:noFill/>
                  </a:rPr>
                  <a:t> </a:t>
                </a:r>
              </a:p>
            </p:txBody>
          </p:sp>
        </mc:Fallback>
      </mc:AlternateContent>
      <p:grpSp>
        <p:nvGrpSpPr>
          <p:cNvPr id="101" name="Group 100">
            <a:extLst>
              <a:ext uri="{FF2B5EF4-FFF2-40B4-BE49-F238E27FC236}">
                <a16:creationId xmlns:a16="http://schemas.microsoft.com/office/drawing/2014/main" id="{B54BBA1D-AE0E-E55F-0373-1404785C7450}"/>
              </a:ext>
            </a:extLst>
          </p:cNvPr>
          <p:cNvGrpSpPr/>
          <p:nvPr/>
        </p:nvGrpSpPr>
        <p:grpSpPr>
          <a:xfrm>
            <a:off x="8523787" y="6785992"/>
            <a:ext cx="3596205" cy="3463828"/>
            <a:chOff x="5279232" y="3845842"/>
            <a:chExt cx="5414334" cy="5215031"/>
          </a:xfrm>
        </p:grpSpPr>
        <p:grpSp>
          <p:nvGrpSpPr>
            <p:cNvPr id="102" name="Group 101">
              <a:extLst>
                <a:ext uri="{FF2B5EF4-FFF2-40B4-BE49-F238E27FC236}">
                  <a16:creationId xmlns:a16="http://schemas.microsoft.com/office/drawing/2014/main" id="{44FC7834-D34B-FEC2-B2E3-6E0392DA27B2}"/>
                </a:ext>
              </a:extLst>
            </p:cNvPr>
            <p:cNvGrpSpPr/>
            <p:nvPr/>
          </p:nvGrpSpPr>
          <p:grpSpPr>
            <a:xfrm>
              <a:off x="5279232" y="3845842"/>
              <a:ext cx="5414334" cy="5215031"/>
              <a:chOff x="7972663" y="6065903"/>
              <a:chExt cx="5414334" cy="5215031"/>
            </a:xfrm>
          </p:grpSpPr>
          <p:pic>
            <p:nvPicPr>
              <p:cNvPr id="110" name="Picture 2" descr="Fig. 4">
                <a:extLst>
                  <a:ext uri="{FF2B5EF4-FFF2-40B4-BE49-F238E27FC236}">
                    <a16:creationId xmlns:a16="http://schemas.microsoft.com/office/drawing/2014/main" id="{CF449ADD-EAD1-0287-FAA6-BC8AC0971D0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4146" t="5613" r="9440" b="69950"/>
              <a:stretch/>
            </p:blipFill>
            <p:spPr bwMode="auto">
              <a:xfrm rot="16200000">
                <a:off x="8072314" y="5966252"/>
                <a:ext cx="5215031" cy="5414334"/>
              </a:xfrm>
              <a:prstGeom prst="rect">
                <a:avLst/>
              </a:prstGeom>
              <a:noFill/>
              <a:extLst>
                <a:ext uri="{909E8E84-426E-40DD-AFC4-6F175D3DCCD1}">
                  <a14:hiddenFill xmlns:a14="http://schemas.microsoft.com/office/drawing/2010/main">
                    <a:solidFill>
                      <a:srgbClr val="FFFFFF"/>
                    </a:solidFill>
                  </a14:hiddenFill>
                </a:ext>
              </a:extLst>
            </p:spPr>
          </p:pic>
          <p:sp>
            <p:nvSpPr>
              <p:cNvPr id="111" name="Rectangle 110">
                <a:extLst>
                  <a:ext uri="{FF2B5EF4-FFF2-40B4-BE49-F238E27FC236}">
                    <a16:creationId xmlns:a16="http://schemas.microsoft.com/office/drawing/2014/main" id="{C38F093C-550F-7A10-EB4D-F77BB3991A47}"/>
                  </a:ext>
                </a:extLst>
              </p:cNvPr>
              <p:cNvSpPr/>
              <p:nvPr/>
            </p:nvSpPr>
            <p:spPr bwMode="auto">
              <a:xfrm>
                <a:off x="10158039" y="6226783"/>
                <a:ext cx="1188232" cy="51525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2" name="Rectangle 111">
                <a:extLst>
                  <a:ext uri="{FF2B5EF4-FFF2-40B4-BE49-F238E27FC236}">
                    <a16:creationId xmlns:a16="http://schemas.microsoft.com/office/drawing/2014/main" id="{D44321E3-C2F7-BBCE-D894-22D67FFD6B86}"/>
                  </a:ext>
                </a:extLst>
              </p:cNvPr>
              <p:cNvSpPr/>
              <p:nvPr/>
            </p:nvSpPr>
            <p:spPr bwMode="auto">
              <a:xfrm>
                <a:off x="8383453" y="6226782"/>
                <a:ext cx="1173386" cy="134732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3" name="Rectangle 112">
                <a:extLst>
                  <a:ext uri="{FF2B5EF4-FFF2-40B4-BE49-F238E27FC236}">
                    <a16:creationId xmlns:a16="http://schemas.microsoft.com/office/drawing/2014/main" id="{72E7AF2D-5551-4DF1-0E5D-DA275DB3F3B0}"/>
                  </a:ext>
                </a:extLst>
              </p:cNvPr>
              <p:cNvSpPr/>
              <p:nvPr/>
            </p:nvSpPr>
            <p:spPr bwMode="auto">
              <a:xfrm>
                <a:off x="8446266" y="7506072"/>
                <a:ext cx="793406" cy="71999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4" name="Rectangle 113">
                <a:extLst>
                  <a:ext uri="{FF2B5EF4-FFF2-40B4-BE49-F238E27FC236}">
                    <a16:creationId xmlns:a16="http://schemas.microsoft.com/office/drawing/2014/main" id="{9FF371C7-80A8-4B77-3164-E99F2664CB97}"/>
                  </a:ext>
                </a:extLst>
              </p:cNvPr>
              <p:cNvSpPr/>
              <p:nvPr/>
            </p:nvSpPr>
            <p:spPr bwMode="auto">
              <a:xfrm>
                <a:off x="8441736" y="9065116"/>
                <a:ext cx="941951" cy="1825331"/>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5" name="Rectangle 114">
                <a:extLst>
                  <a:ext uri="{FF2B5EF4-FFF2-40B4-BE49-F238E27FC236}">
                    <a16:creationId xmlns:a16="http://schemas.microsoft.com/office/drawing/2014/main" id="{B6C3382E-F37F-B3D8-8090-A5FB5782F29E}"/>
                  </a:ext>
                </a:extLst>
              </p:cNvPr>
              <p:cNvSpPr/>
              <p:nvPr/>
            </p:nvSpPr>
            <p:spPr bwMode="auto">
              <a:xfrm>
                <a:off x="8944695" y="10657919"/>
                <a:ext cx="4098676" cy="30453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6" name="Rectangle 115">
                <a:extLst>
                  <a:ext uri="{FF2B5EF4-FFF2-40B4-BE49-F238E27FC236}">
                    <a16:creationId xmlns:a16="http://schemas.microsoft.com/office/drawing/2014/main" id="{B54B5B06-BB90-EEB7-360A-0BC9C3A8C0DD}"/>
                  </a:ext>
                </a:extLst>
              </p:cNvPr>
              <p:cNvSpPr/>
              <p:nvPr/>
            </p:nvSpPr>
            <p:spPr bwMode="auto">
              <a:xfrm>
                <a:off x="10074145" y="10368270"/>
                <a:ext cx="1397775" cy="522178"/>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7" name="Rectangle 116">
                <a:extLst>
                  <a:ext uri="{FF2B5EF4-FFF2-40B4-BE49-F238E27FC236}">
                    <a16:creationId xmlns:a16="http://schemas.microsoft.com/office/drawing/2014/main" id="{44F65C37-AD7A-3231-E8A5-E1D68B2B9DF6}"/>
                  </a:ext>
                </a:extLst>
              </p:cNvPr>
              <p:cNvSpPr/>
              <p:nvPr/>
            </p:nvSpPr>
            <p:spPr bwMode="auto">
              <a:xfrm>
                <a:off x="12156903" y="9093677"/>
                <a:ext cx="941951" cy="1825331"/>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8" name="Rectangle 117">
                <a:extLst>
                  <a:ext uri="{FF2B5EF4-FFF2-40B4-BE49-F238E27FC236}">
                    <a16:creationId xmlns:a16="http://schemas.microsoft.com/office/drawing/2014/main" id="{5CBB0DD1-AAFB-B26F-D93D-9E139F18856F}"/>
                  </a:ext>
                </a:extLst>
              </p:cNvPr>
              <p:cNvSpPr/>
              <p:nvPr/>
            </p:nvSpPr>
            <p:spPr bwMode="auto">
              <a:xfrm>
                <a:off x="12119992" y="6226782"/>
                <a:ext cx="941951" cy="1825331"/>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9" name="Rectangle 118">
                <a:extLst>
                  <a:ext uri="{FF2B5EF4-FFF2-40B4-BE49-F238E27FC236}">
                    <a16:creationId xmlns:a16="http://schemas.microsoft.com/office/drawing/2014/main" id="{61E8A095-2112-3CC9-7545-BC5DF29894F6}"/>
                  </a:ext>
                </a:extLst>
              </p:cNvPr>
              <p:cNvSpPr/>
              <p:nvPr/>
            </p:nvSpPr>
            <p:spPr bwMode="auto">
              <a:xfrm>
                <a:off x="9383687" y="6219109"/>
                <a:ext cx="2904535" cy="30453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0" name="Rectangle 119">
                <a:extLst>
                  <a:ext uri="{FF2B5EF4-FFF2-40B4-BE49-F238E27FC236}">
                    <a16:creationId xmlns:a16="http://schemas.microsoft.com/office/drawing/2014/main" id="{E0C31AAD-60FF-628D-3B2A-5E8FFB739E7E}"/>
                  </a:ext>
                </a:extLst>
              </p:cNvPr>
              <p:cNvSpPr/>
              <p:nvPr/>
            </p:nvSpPr>
            <p:spPr bwMode="auto">
              <a:xfrm>
                <a:off x="10085014" y="6229883"/>
                <a:ext cx="492674" cy="844141"/>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1" name="Hexagon 120">
                <a:extLst>
                  <a:ext uri="{FF2B5EF4-FFF2-40B4-BE49-F238E27FC236}">
                    <a16:creationId xmlns:a16="http://schemas.microsoft.com/office/drawing/2014/main" id="{A177444C-85AB-3A9B-F88B-26360CADFD6D}"/>
                  </a:ext>
                </a:extLst>
              </p:cNvPr>
              <p:cNvSpPr/>
              <p:nvPr/>
            </p:nvSpPr>
            <p:spPr bwMode="auto">
              <a:xfrm>
                <a:off x="9713276" y="7618058"/>
                <a:ext cx="2060014" cy="1775874"/>
              </a:xfrm>
              <a:prstGeom prst="hexagon">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pic>
          <p:nvPicPr>
            <p:cNvPr id="103" name="Picture 102">
              <a:extLst>
                <a:ext uri="{FF2B5EF4-FFF2-40B4-BE49-F238E27FC236}">
                  <a16:creationId xmlns:a16="http://schemas.microsoft.com/office/drawing/2014/main" id="{738829EC-38AA-4F2A-6992-63E533795DC7}"/>
                </a:ext>
              </a:extLst>
            </p:cNvPr>
            <p:cNvPicPr>
              <a:picLocks noChangeAspect="1"/>
            </p:cNvPicPr>
            <p:nvPr/>
          </p:nvPicPr>
          <p:blipFill>
            <a:blip r:embed="rId11"/>
            <a:stretch>
              <a:fillRect/>
            </a:stretch>
          </p:blipFill>
          <p:spPr>
            <a:xfrm>
              <a:off x="9079859" y="5646009"/>
              <a:ext cx="1222249" cy="1342470"/>
            </a:xfrm>
            <a:prstGeom prst="rect">
              <a:avLst/>
            </a:prstGeom>
          </p:spPr>
        </p:pic>
        <p:pic>
          <p:nvPicPr>
            <p:cNvPr id="104" name="Picture 103">
              <a:extLst>
                <a:ext uri="{FF2B5EF4-FFF2-40B4-BE49-F238E27FC236}">
                  <a16:creationId xmlns:a16="http://schemas.microsoft.com/office/drawing/2014/main" id="{D2251739-56CC-B890-D081-770A3C81AC52}"/>
                </a:ext>
              </a:extLst>
            </p:cNvPr>
            <p:cNvPicPr>
              <a:picLocks noChangeAspect="1"/>
            </p:cNvPicPr>
            <p:nvPr/>
          </p:nvPicPr>
          <p:blipFill>
            <a:blip r:embed="rId11"/>
            <a:stretch>
              <a:fillRect/>
            </a:stretch>
          </p:blipFill>
          <p:spPr>
            <a:xfrm>
              <a:off x="8204312" y="4204844"/>
              <a:ext cx="1222249" cy="1342470"/>
            </a:xfrm>
            <a:prstGeom prst="rect">
              <a:avLst/>
            </a:prstGeom>
            <a:scene3d>
              <a:camera prst="orthographicFront">
                <a:rot lat="0" lon="0" rev="3600000"/>
              </a:camera>
              <a:lightRig rig="threePt" dir="t"/>
            </a:scene3d>
          </p:spPr>
        </p:pic>
        <p:pic>
          <p:nvPicPr>
            <p:cNvPr id="105" name="Picture 104">
              <a:extLst>
                <a:ext uri="{FF2B5EF4-FFF2-40B4-BE49-F238E27FC236}">
                  <a16:creationId xmlns:a16="http://schemas.microsoft.com/office/drawing/2014/main" id="{08683F14-9B65-2FC4-4E1D-DDD675A4CC5E}"/>
                </a:ext>
              </a:extLst>
            </p:cNvPr>
            <p:cNvPicPr>
              <a:picLocks noChangeAspect="1"/>
            </p:cNvPicPr>
            <p:nvPr/>
          </p:nvPicPr>
          <p:blipFill>
            <a:blip r:embed="rId11"/>
            <a:stretch>
              <a:fillRect/>
            </a:stretch>
          </p:blipFill>
          <p:spPr>
            <a:xfrm>
              <a:off x="6546241" y="4228882"/>
              <a:ext cx="1222249" cy="1342470"/>
            </a:xfrm>
            <a:prstGeom prst="rect">
              <a:avLst/>
            </a:prstGeom>
            <a:scene3d>
              <a:camera prst="orthographicFront">
                <a:rot lat="0" lon="0" rev="7200000"/>
              </a:camera>
              <a:lightRig rig="threePt" dir="t"/>
            </a:scene3d>
          </p:spPr>
        </p:pic>
        <p:pic>
          <p:nvPicPr>
            <p:cNvPr id="106" name="Picture 105">
              <a:extLst>
                <a:ext uri="{FF2B5EF4-FFF2-40B4-BE49-F238E27FC236}">
                  <a16:creationId xmlns:a16="http://schemas.microsoft.com/office/drawing/2014/main" id="{4C856C48-19EF-97CE-49C8-1CC3410C41DE}"/>
                </a:ext>
              </a:extLst>
            </p:cNvPr>
            <p:cNvPicPr>
              <a:picLocks noChangeAspect="1"/>
            </p:cNvPicPr>
            <p:nvPr/>
          </p:nvPicPr>
          <p:blipFill>
            <a:blip r:embed="rId11"/>
            <a:stretch>
              <a:fillRect/>
            </a:stretch>
          </p:blipFill>
          <p:spPr>
            <a:xfrm>
              <a:off x="5729346" y="5732858"/>
              <a:ext cx="1222249" cy="1342470"/>
            </a:xfrm>
            <a:prstGeom prst="rect">
              <a:avLst/>
            </a:prstGeom>
            <a:scene3d>
              <a:camera prst="orthographicFront">
                <a:rot lat="0" lon="0" rev="10800000"/>
              </a:camera>
              <a:lightRig rig="threePt" dir="t"/>
            </a:scene3d>
          </p:spPr>
        </p:pic>
        <p:pic>
          <p:nvPicPr>
            <p:cNvPr id="107" name="Picture 106">
              <a:extLst>
                <a:ext uri="{FF2B5EF4-FFF2-40B4-BE49-F238E27FC236}">
                  <a16:creationId xmlns:a16="http://schemas.microsoft.com/office/drawing/2014/main" id="{ADBF1AE8-F8A9-7108-6DE5-D9038AF073BC}"/>
                </a:ext>
              </a:extLst>
            </p:cNvPr>
            <p:cNvPicPr>
              <a:picLocks noChangeAspect="1"/>
            </p:cNvPicPr>
            <p:nvPr/>
          </p:nvPicPr>
          <p:blipFill>
            <a:blip r:embed="rId11"/>
            <a:stretch>
              <a:fillRect/>
            </a:stretch>
          </p:blipFill>
          <p:spPr>
            <a:xfrm>
              <a:off x="6582090" y="7148102"/>
              <a:ext cx="1222249" cy="1342470"/>
            </a:xfrm>
            <a:prstGeom prst="rect">
              <a:avLst/>
            </a:prstGeom>
            <a:scene3d>
              <a:camera prst="orthographicFront">
                <a:rot lat="0" lon="0" rev="14400000"/>
              </a:camera>
              <a:lightRig rig="threePt" dir="t"/>
            </a:scene3d>
          </p:spPr>
        </p:pic>
        <p:pic>
          <p:nvPicPr>
            <p:cNvPr id="108" name="Picture 107">
              <a:extLst>
                <a:ext uri="{FF2B5EF4-FFF2-40B4-BE49-F238E27FC236}">
                  <a16:creationId xmlns:a16="http://schemas.microsoft.com/office/drawing/2014/main" id="{AF98B6AA-6BDB-7773-6E81-6050B8CFB25A}"/>
                </a:ext>
              </a:extLst>
            </p:cNvPr>
            <p:cNvPicPr>
              <a:picLocks noChangeAspect="1"/>
            </p:cNvPicPr>
            <p:nvPr/>
          </p:nvPicPr>
          <p:blipFill>
            <a:blip r:embed="rId11"/>
            <a:stretch>
              <a:fillRect/>
            </a:stretch>
          </p:blipFill>
          <p:spPr>
            <a:xfrm>
              <a:off x="8277943" y="7115046"/>
              <a:ext cx="1222249" cy="1342470"/>
            </a:xfrm>
            <a:prstGeom prst="rect">
              <a:avLst/>
            </a:prstGeom>
            <a:scene3d>
              <a:camera prst="orthographicFront">
                <a:rot lat="0" lon="0" rev="18000000"/>
              </a:camera>
              <a:lightRig rig="threePt" dir="t"/>
            </a:scene3d>
          </p:spPr>
        </p:pic>
        <p:pic>
          <p:nvPicPr>
            <p:cNvPr id="109" name="Picture 108">
              <a:extLst>
                <a:ext uri="{FF2B5EF4-FFF2-40B4-BE49-F238E27FC236}">
                  <a16:creationId xmlns:a16="http://schemas.microsoft.com/office/drawing/2014/main" id="{19C02DC7-3EE3-D133-78AF-F77A72437ED7}"/>
                </a:ext>
              </a:extLst>
            </p:cNvPr>
            <p:cNvPicPr>
              <a:picLocks noChangeAspect="1"/>
            </p:cNvPicPr>
            <p:nvPr/>
          </p:nvPicPr>
          <p:blipFill>
            <a:blip r:embed="rId11"/>
            <a:stretch>
              <a:fillRect/>
            </a:stretch>
          </p:blipFill>
          <p:spPr>
            <a:xfrm>
              <a:off x="9077814" y="5659945"/>
              <a:ext cx="1222249" cy="1342470"/>
            </a:xfrm>
            <a:prstGeom prst="rect">
              <a:avLst/>
            </a:prstGeom>
            <a:scene3d>
              <a:camera prst="orthographicFront">
                <a:rot lat="0" lon="0" rev="0"/>
              </a:camera>
              <a:lightRig rig="threePt" dir="t"/>
            </a:scene3d>
          </p:spPr>
        </p:pic>
      </p:grpSp>
    </p:spTree>
    <p:extLst>
      <p:ext uri="{BB962C8B-B14F-4D97-AF65-F5344CB8AC3E}">
        <p14:creationId xmlns:p14="http://schemas.microsoft.com/office/powerpoint/2010/main" val="35784881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16BF2-E8CB-71C3-85F6-7E8DEC54E11D}"/>
            </a:ext>
          </a:extLst>
        </p:cNvPr>
        <p:cNvGrpSpPr/>
        <p:nvPr/>
      </p:nvGrpSpPr>
      <p:grpSpPr>
        <a:xfrm>
          <a:off x="0" y="0"/>
          <a:ext cx="0" cy="0"/>
          <a:chOff x="0" y="0"/>
          <a:chExt cx="0" cy="0"/>
        </a:xfrm>
      </p:grpSpPr>
      <p:sp>
        <p:nvSpPr>
          <p:cNvPr id="2" name="Line 3">
            <a:extLst>
              <a:ext uri="{FF2B5EF4-FFF2-40B4-BE49-F238E27FC236}">
                <a16:creationId xmlns:a16="http://schemas.microsoft.com/office/drawing/2014/main" id="{5EBB1CEA-7401-E20E-8D33-8A2A88F2E875}"/>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3" name="Line 4">
            <a:extLst>
              <a:ext uri="{FF2B5EF4-FFF2-40B4-BE49-F238E27FC236}">
                <a16:creationId xmlns:a16="http://schemas.microsoft.com/office/drawing/2014/main" id="{DAE735D1-3588-3A69-83E5-A418D76A793B}"/>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4" name="Rectangle 4">
            <a:extLst>
              <a:ext uri="{FF2B5EF4-FFF2-40B4-BE49-F238E27FC236}">
                <a16:creationId xmlns:a16="http://schemas.microsoft.com/office/drawing/2014/main" id="{29C76B2E-480B-9D6F-8E59-C496CA2692BC}"/>
              </a:ext>
            </a:extLst>
          </p:cNvPr>
          <p:cNvSpPr>
            <a:spLocks/>
          </p:cNvSpPr>
          <p:nvPr/>
        </p:nvSpPr>
        <p:spPr bwMode="auto">
          <a:xfrm>
            <a:off x="7845255" y="-96775"/>
            <a:ext cx="8032648"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a:latin typeface="Times" pitchFamily="2" charset="0"/>
              </a:rPr>
              <a:t>Quantum metric</a:t>
            </a:r>
            <a:endParaRPr lang="en-US" sz="9600" dirty="0">
              <a:latin typeface="Times" pitchFamily="2" charset="0"/>
            </a:endParaRPr>
          </a:p>
        </p:txBody>
      </p:sp>
      <p:grpSp>
        <p:nvGrpSpPr>
          <p:cNvPr id="19" name="Group 18">
            <a:extLst>
              <a:ext uri="{FF2B5EF4-FFF2-40B4-BE49-F238E27FC236}">
                <a16:creationId xmlns:a16="http://schemas.microsoft.com/office/drawing/2014/main" id="{DA3E8394-17E6-039B-2689-3ED10CEF4DA5}"/>
              </a:ext>
            </a:extLst>
          </p:cNvPr>
          <p:cNvGrpSpPr/>
          <p:nvPr/>
        </p:nvGrpSpPr>
        <p:grpSpPr>
          <a:xfrm>
            <a:off x="12060236" y="4078901"/>
            <a:ext cx="4524251" cy="4868217"/>
            <a:chOff x="5726344" y="3303515"/>
            <a:chExt cx="1934049" cy="2081089"/>
          </a:xfrm>
        </p:grpSpPr>
        <p:sp>
          <p:nvSpPr>
            <p:cNvPr id="20" name="Oval 19">
              <a:extLst>
                <a:ext uri="{FF2B5EF4-FFF2-40B4-BE49-F238E27FC236}">
                  <a16:creationId xmlns:a16="http://schemas.microsoft.com/office/drawing/2014/main" id="{66E90E0C-390E-1A56-E10B-3842128F7E86}"/>
                </a:ext>
              </a:extLst>
            </p:cNvPr>
            <p:cNvSpPr/>
            <p:nvPr/>
          </p:nvSpPr>
          <p:spPr>
            <a:xfrm>
              <a:off x="6615092" y="3303515"/>
              <a:ext cx="142101" cy="1421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297B759-3621-20D0-F4F6-2A85C9605E22}"/>
                </a:ext>
              </a:extLst>
            </p:cNvPr>
            <p:cNvSpPr/>
            <p:nvPr/>
          </p:nvSpPr>
          <p:spPr>
            <a:xfrm>
              <a:off x="6615091" y="5242503"/>
              <a:ext cx="142101" cy="1421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1B308E8-FD0E-6D9F-ABD3-200D439A2ABA}"/>
                </a:ext>
              </a:extLst>
            </p:cNvPr>
            <p:cNvGrpSpPr/>
            <p:nvPr/>
          </p:nvGrpSpPr>
          <p:grpSpPr>
            <a:xfrm>
              <a:off x="5726344" y="3376306"/>
              <a:ext cx="1934049" cy="1929081"/>
              <a:chOff x="5314701" y="1211575"/>
              <a:chExt cx="1934049" cy="1929081"/>
            </a:xfrm>
          </p:grpSpPr>
          <p:sp>
            <p:nvSpPr>
              <p:cNvPr id="23" name="Oval 22">
                <a:extLst>
                  <a:ext uri="{FF2B5EF4-FFF2-40B4-BE49-F238E27FC236}">
                    <a16:creationId xmlns:a16="http://schemas.microsoft.com/office/drawing/2014/main" id="{4FEF76E9-AC29-3BA8-D1C1-ABE1DB58E8E0}"/>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AD160831-861A-1EE2-DEEB-8FCB7133F270}"/>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TextBox 58">
            <a:extLst>
              <a:ext uri="{FF2B5EF4-FFF2-40B4-BE49-F238E27FC236}">
                <a16:creationId xmlns:a16="http://schemas.microsoft.com/office/drawing/2014/main" id="{3C252B21-25AA-C2EC-B19C-2B447A111D39}"/>
              </a:ext>
            </a:extLst>
          </p:cNvPr>
          <p:cNvSpPr txBox="1"/>
          <p:nvPr/>
        </p:nvSpPr>
        <p:spPr>
          <a:xfrm>
            <a:off x="2398912" y="10077175"/>
            <a:ext cx="20031507" cy="1938992"/>
          </a:xfrm>
          <a:prstGeom prst="rect">
            <a:avLst/>
          </a:prstGeom>
          <a:noFill/>
        </p:spPr>
        <p:txBody>
          <a:bodyPr wrap="square">
            <a:spAutoFit/>
          </a:bodyPr>
          <a:lstStyle/>
          <a:p>
            <a:pPr algn="l"/>
            <a:r>
              <a:rPr lang="en-US" sz="6000">
                <a:latin typeface="Times" pitchFamily="2" charset="0"/>
              </a:rPr>
              <a:t>Quantum metric is the distance on the Bloch sphere for adjacent k points. </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EBE43AF-5D22-64FB-8B76-BCBF1F13D1E3}"/>
                  </a:ext>
                </a:extLst>
              </p:cNvPr>
              <p:cNvSpPr txBox="1"/>
              <p:nvPr/>
            </p:nvSpPr>
            <p:spPr>
              <a:xfrm>
                <a:off x="15360352" y="1671088"/>
                <a:ext cx="9654206" cy="2658613"/>
              </a:xfrm>
              <a:prstGeom prst="rect">
                <a:avLst/>
              </a:prstGeom>
              <a:noFill/>
            </p:spPr>
            <p:txBody>
              <a:bodyPr wrap="square">
                <a:spAutoFit/>
              </a:bodyPr>
              <a:lstStyle/>
              <a:p>
                <a:r>
                  <a:rPr lang="en-US" sz="6000">
                    <a:latin typeface="Times" pitchFamily="2" charset="0"/>
                  </a:rPr>
                  <a:t>Quantum metric</a:t>
                </a:r>
                <a:endParaRPr lang="en-US" sz="6000" dirty="0">
                  <a:latin typeface="Times" pitchFamily="2" charset="0"/>
                </a:endParaRPr>
              </a:p>
              <a:p>
                <a:pPr/>
                <a14:m>
                  <m:oMathPara xmlns:m="http://schemas.openxmlformats.org/officeDocument/2006/math">
                    <m:oMathParaPr>
                      <m:jc m:val="left"/>
                    </m:oMathParaPr>
                    <m:oMath xmlns:m="http://schemas.openxmlformats.org/officeDocument/2006/math">
                      <m:r>
                        <m:rPr>
                          <m:sty m:val="p"/>
                        </m:rPr>
                        <a:rPr lang="en-US" sz="4400" b="0" i="0" dirty="0" smtClean="0">
                          <a:solidFill>
                            <a:schemeClr val="tx1"/>
                          </a:solidFill>
                          <a:latin typeface="Cambria Math" panose="02040503050406030204" pitchFamily="18" charset="0"/>
                        </a:rPr>
                        <m:t>g</m:t>
                      </m:r>
                      <m:r>
                        <a:rPr lang="en-US" sz="4400" i="1" dirty="0">
                          <a:solidFill>
                            <a:schemeClr val="tx1"/>
                          </a:solidFill>
                          <a:latin typeface="Cambria Math" panose="02040503050406030204" pitchFamily="18" charset="0"/>
                        </a:rPr>
                        <m:t>=</m:t>
                      </m:r>
                      <m:r>
                        <a:rPr lang="en-US" sz="4400" dirty="0">
                          <a:solidFill>
                            <a:schemeClr val="tx1"/>
                          </a:solidFill>
                          <a:latin typeface="Cambria Math" panose="02040503050406030204" pitchFamily="18" charset="0"/>
                        </a:rPr>
                        <m:t>−</m:t>
                      </m:r>
                      <m:r>
                        <m:rPr>
                          <m:sty m:val="p"/>
                        </m:rPr>
                        <a:rPr lang="en-US" sz="4400" b="0" i="0" dirty="0" smtClean="0">
                          <a:solidFill>
                            <a:schemeClr val="tx1"/>
                          </a:solidFill>
                          <a:latin typeface="Cambria Math" panose="02040503050406030204" pitchFamily="18" charset="0"/>
                        </a:rPr>
                        <m:t>Re</m:t>
                      </m:r>
                      <m:nary>
                        <m:naryPr>
                          <m:chr m:val="∑"/>
                          <m:supHide m:val="on"/>
                          <m:ctrlPr>
                            <a:rPr lang="en-US" sz="4400" i="1" dirty="0">
                              <a:solidFill>
                                <a:schemeClr val="tx1"/>
                              </a:solidFill>
                              <a:latin typeface="Cambria Math" panose="02040503050406030204" pitchFamily="18" charset="0"/>
                            </a:rPr>
                          </m:ctrlPr>
                        </m:naryPr>
                        <m:sub>
                          <m:r>
                            <m:rPr>
                              <m:brk m:alnAt="7"/>
                            </m:rPr>
                            <a:rPr lang="en-US" sz="4400" i="1" dirty="0">
                              <a:solidFill>
                                <a:schemeClr val="tx1"/>
                              </a:solidFill>
                              <a:latin typeface="Cambria Math" panose="02040503050406030204" pitchFamily="18" charset="0"/>
                            </a:rPr>
                            <m:t>𝑚</m:t>
                          </m:r>
                          <m:r>
                            <a:rPr lang="en-US" sz="4400" i="1" dirty="0">
                              <a:solidFill>
                                <a:schemeClr val="tx1"/>
                              </a:solidFill>
                              <a:latin typeface="Cambria Math" panose="02040503050406030204" pitchFamily="18" charset="0"/>
                            </a:rPr>
                            <m:t>≠</m:t>
                          </m:r>
                          <m:r>
                            <a:rPr lang="en-US" sz="4400" i="1" dirty="0">
                              <a:solidFill>
                                <a:schemeClr val="tx1"/>
                              </a:solidFill>
                              <a:latin typeface="Cambria Math" panose="02040503050406030204" pitchFamily="18" charset="0"/>
                            </a:rPr>
                            <m:t>𝑛</m:t>
                          </m:r>
                        </m:sub>
                        <m:sup/>
                        <m:e>
                          <m:d>
                            <m:dPr>
                              <m:begChr m:val="⟨"/>
                              <m:endChr m:val="⟩"/>
                              <m:ctrlPr>
                                <a:rPr lang="en-US" sz="4400" i="1" dirty="0">
                                  <a:solidFill>
                                    <a:schemeClr val="tx1"/>
                                  </a:solidFill>
                                  <a:latin typeface="Cambria Math" panose="02040503050406030204" pitchFamily="18" charset="0"/>
                                </a:rPr>
                              </m:ctrlPr>
                            </m:dPr>
                            <m:e>
                              <m:r>
                                <a:rPr lang="en-US" sz="4400" i="1" dirty="0">
                                  <a:solidFill>
                                    <a:schemeClr val="tx1"/>
                                  </a:solidFill>
                                  <a:latin typeface="Cambria Math" panose="02040503050406030204" pitchFamily="18" charset="0"/>
                                </a:rPr>
                                <m:t>𝑛</m:t>
                              </m:r>
                            </m:e>
                            <m:e>
                              <m:r>
                                <a:rPr lang="en-US" sz="4400" i="1" dirty="0">
                                  <a:solidFill>
                                    <a:schemeClr val="tx1"/>
                                  </a:solidFill>
                                  <a:latin typeface="Cambria Math" panose="02040503050406030204" pitchFamily="18" charset="0"/>
                                </a:rPr>
                                <m:t>𝑖</m:t>
                              </m:r>
                              <m:sSub>
                                <m:sSubPr>
                                  <m:ctrlPr>
                                    <a:rPr lang="en-US" sz="4400" i="1" dirty="0">
                                      <a:solidFill>
                                        <a:schemeClr val="tx1"/>
                                      </a:solidFill>
                                      <a:latin typeface="Cambria Math" panose="02040503050406030204" pitchFamily="18" charset="0"/>
                                    </a:rPr>
                                  </m:ctrlPr>
                                </m:sSubPr>
                                <m:e>
                                  <m:r>
                                    <a:rPr lang="en-US" sz="4400" i="1" dirty="0">
                                      <a:solidFill>
                                        <a:schemeClr val="tx1"/>
                                      </a:solidFill>
                                      <a:latin typeface="Cambria Math" panose="02040503050406030204" pitchFamily="18" charset="0"/>
                                    </a:rPr>
                                    <m:t>𝜕</m:t>
                                  </m:r>
                                </m:e>
                                <m:sub>
                                  <m:sSub>
                                    <m:sSubPr>
                                      <m:ctrlPr>
                                        <a:rPr lang="en-US" sz="4400" i="1" dirty="0">
                                          <a:solidFill>
                                            <a:schemeClr val="tx1"/>
                                          </a:solidFill>
                                          <a:latin typeface="Cambria Math" panose="02040503050406030204" pitchFamily="18" charset="0"/>
                                        </a:rPr>
                                      </m:ctrlPr>
                                    </m:sSubPr>
                                    <m:e>
                                      <m:r>
                                        <a:rPr lang="en-US" sz="4400" i="1" dirty="0">
                                          <a:solidFill>
                                            <a:schemeClr val="tx1"/>
                                          </a:solidFill>
                                          <a:latin typeface="Cambria Math" panose="02040503050406030204" pitchFamily="18" charset="0"/>
                                        </a:rPr>
                                        <m:t>𝑘</m:t>
                                      </m:r>
                                    </m:e>
                                    <m:sub>
                                      <m:r>
                                        <a:rPr lang="en-US" sz="4400" i="1" dirty="0">
                                          <a:solidFill>
                                            <a:schemeClr val="tx1"/>
                                          </a:solidFill>
                                          <a:latin typeface="Cambria Math" panose="02040503050406030204" pitchFamily="18" charset="0"/>
                                        </a:rPr>
                                        <m:t>𝛼</m:t>
                                      </m:r>
                                    </m:sub>
                                  </m:sSub>
                                </m:sub>
                              </m:sSub>
                            </m:e>
                            <m:e>
                              <m:r>
                                <a:rPr lang="en-US" sz="4400" i="1" dirty="0">
                                  <a:solidFill>
                                    <a:schemeClr val="tx1"/>
                                  </a:solidFill>
                                  <a:latin typeface="Cambria Math" panose="02040503050406030204" pitchFamily="18" charset="0"/>
                                </a:rPr>
                                <m:t>𝑚</m:t>
                              </m:r>
                            </m:e>
                          </m:d>
                          <m:d>
                            <m:dPr>
                              <m:begChr m:val="⟨"/>
                              <m:endChr m:val="⟩"/>
                              <m:ctrlPr>
                                <a:rPr lang="en-US" sz="4400" i="1" dirty="0">
                                  <a:solidFill>
                                    <a:schemeClr val="tx1"/>
                                  </a:solidFill>
                                  <a:latin typeface="Cambria Math" panose="02040503050406030204" pitchFamily="18" charset="0"/>
                                </a:rPr>
                              </m:ctrlPr>
                            </m:dPr>
                            <m:e>
                              <m:r>
                                <a:rPr lang="en-US" sz="4400" i="1" dirty="0">
                                  <a:solidFill>
                                    <a:schemeClr val="tx1"/>
                                  </a:solidFill>
                                  <a:latin typeface="Cambria Math" panose="02040503050406030204" pitchFamily="18" charset="0"/>
                                </a:rPr>
                                <m:t>𝑚</m:t>
                              </m:r>
                            </m:e>
                            <m:e>
                              <m:r>
                                <a:rPr lang="en-US" sz="4400" i="1" dirty="0">
                                  <a:solidFill>
                                    <a:schemeClr val="tx1"/>
                                  </a:solidFill>
                                  <a:latin typeface="Cambria Math" panose="02040503050406030204" pitchFamily="18" charset="0"/>
                                </a:rPr>
                                <m:t>𝑖</m:t>
                              </m:r>
                              <m:sSub>
                                <m:sSubPr>
                                  <m:ctrlPr>
                                    <a:rPr lang="en-US" sz="4400" i="1" dirty="0">
                                      <a:solidFill>
                                        <a:schemeClr val="tx1"/>
                                      </a:solidFill>
                                      <a:latin typeface="Cambria Math" panose="02040503050406030204" pitchFamily="18" charset="0"/>
                                    </a:rPr>
                                  </m:ctrlPr>
                                </m:sSubPr>
                                <m:e>
                                  <m:r>
                                    <a:rPr lang="en-US" sz="4400" i="1" dirty="0">
                                      <a:solidFill>
                                        <a:schemeClr val="tx1"/>
                                      </a:solidFill>
                                      <a:latin typeface="Cambria Math" panose="02040503050406030204" pitchFamily="18" charset="0"/>
                                    </a:rPr>
                                    <m:t>𝜕</m:t>
                                  </m:r>
                                </m:e>
                                <m:sub>
                                  <m:sSub>
                                    <m:sSubPr>
                                      <m:ctrlPr>
                                        <a:rPr lang="en-US" sz="4400" i="1" dirty="0">
                                          <a:solidFill>
                                            <a:schemeClr val="tx1"/>
                                          </a:solidFill>
                                          <a:latin typeface="Cambria Math" panose="02040503050406030204" pitchFamily="18" charset="0"/>
                                        </a:rPr>
                                      </m:ctrlPr>
                                    </m:sSubPr>
                                    <m:e>
                                      <m:r>
                                        <a:rPr lang="en-US" sz="4400" i="1" dirty="0">
                                          <a:solidFill>
                                            <a:schemeClr val="tx1"/>
                                          </a:solidFill>
                                          <a:latin typeface="Cambria Math" panose="02040503050406030204" pitchFamily="18" charset="0"/>
                                        </a:rPr>
                                        <m:t>𝑘</m:t>
                                      </m:r>
                                    </m:e>
                                    <m:sub>
                                      <m:r>
                                        <a:rPr lang="en-US" sz="4400" i="1" dirty="0">
                                          <a:solidFill>
                                            <a:schemeClr val="tx1"/>
                                          </a:solidFill>
                                          <a:latin typeface="Cambria Math" panose="02040503050406030204" pitchFamily="18" charset="0"/>
                                        </a:rPr>
                                        <m:t>𝛽</m:t>
                                      </m:r>
                                    </m:sub>
                                  </m:sSub>
                                </m:sub>
                              </m:sSub>
                            </m:e>
                            <m:e>
                              <m:r>
                                <a:rPr lang="en-US" sz="4400" i="1" dirty="0">
                                  <a:solidFill>
                                    <a:schemeClr val="tx1"/>
                                  </a:solidFill>
                                  <a:latin typeface="Cambria Math" panose="02040503050406030204" pitchFamily="18" charset="0"/>
                                </a:rPr>
                                <m:t>𝑛</m:t>
                              </m:r>
                            </m:e>
                          </m:d>
                        </m:e>
                      </m:nary>
                    </m:oMath>
                  </m:oMathPara>
                </a14:m>
                <a:endParaRPr lang="en-US" sz="4400" dirty="0"/>
              </a:p>
            </p:txBody>
          </p:sp>
        </mc:Choice>
        <mc:Fallback xmlns="">
          <p:sp>
            <p:nvSpPr>
              <p:cNvPr id="26" name="TextBox 25">
                <a:extLst>
                  <a:ext uri="{FF2B5EF4-FFF2-40B4-BE49-F238E27FC236}">
                    <a16:creationId xmlns:a16="http://schemas.microsoft.com/office/drawing/2014/main" id="{8EBE43AF-5D22-64FB-8B76-BCBF1F13D1E3}"/>
                  </a:ext>
                </a:extLst>
              </p:cNvPr>
              <p:cNvSpPr txBox="1">
                <a:spLocks noRot="1" noChangeAspect="1" noMove="1" noResize="1" noEditPoints="1" noAdjustHandles="1" noChangeArrowheads="1" noChangeShapeType="1" noTextEdit="1"/>
              </p:cNvSpPr>
              <p:nvPr/>
            </p:nvSpPr>
            <p:spPr>
              <a:xfrm>
                <a:off x="15360352" y="1671088"/>
                <a:ext cx="9654206" cy="2658613"/>
              </a:xfrm>
              <a:prstGeom prst="rect">
                <a:avLst/>
              </a:prstGeom>
              <a:blipFill>
                <a:blip r:embed="rId2"/>
                <a:stretch>
                  <a:fillRect l="-1183" t="-56190" b="-124762"/>
                </a:stretch>
              </a:blipFill>
            </p:spPr>
            <p:txBody>
              <a:bodyPr/>
              <a:lstStyle/>
              <a:p>
                <a:r>
                  <a:rPr lang="en-US">
                    <a:noFill/>
                  </a:rPr>
                  <a:t> </a:t>
                </a:r>
              </a:p>
            </p:txBody>
          </p:sp>
        </mc:Fallback>
      </mc:AlternateContent>
      <p:grpSp>
        <p:nvGrpSpPr>
          <p:cNvPr id="27" name="Group 26">
            <a:extLst>
              <a:ext uri="{FF2B5EF4-FFF2-40B4-BE49-F238E27FC236}">
                <a16:creationId xmlns:a16="http://schemas.microsoft.com/office/drawing/2014/main" id="{5776ACEC-43F1-74B1-9D69-D07BAA6D7BB2}"/>
              </a:ext>
            </a:extLst>
          </p:cNvPr>
          <p:cNvGrpSpPr/>
          <p:nvPr/>
        </p:nvGrpSpPr>
        <p:grpSpPr>
          <a:xfrm>
            <a:off x="3979954" y="2855360"/>
            <a:ext cx="3171161" cy="5906448"/>
            <a:chOff x="3255976" y="6340431"/>
            <a:chExt cx="2049031" cy="3816424"/>
          </a:xfrm>
        </p:grpSpPr>
        <p:cxnSp>
          <p:nvCxnSpPr>
            <p:cNvPr id="28" name="Straight Connector 27">
              <a:extLst>
                <a:ext uri="{FF2B5EF4-FFF2-40B4-BE49-F238E27FC236}">
                  <a16:creationId xmlns:a16="http://schemas.microsoft.com/office/drawing/2014/main" id="{8850266E-329D-77A4-6B48-398E36399408}"/>
                </a:ext>
              </a:extLst>
            </p:cNvPr>
            <p:cNvCxnSpPr/>
            <p:nvPr/>
          </p:nvCxnSpPr>
          <p:spPr bwMode="auto">
            <a:xfrm>
              <a:off x="3255976" y="6340431"/>
              <a:ext cx="2049031" cy="3816424"/>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a:extLst>
                <a:ext uri="{FF2B5EF4-FFF2-40B4-BE49-F238E27FC236}">
                  <a16:creationId xmlns:a16="http://schemas.microsoft.com/office/drawing/2014/main" id="{189ED10B-7ED4-45D4-A729-44112018EE50}"/>
                </a:ext>
              </a:extLst>
            </p:cNvPr>
            <p:cNvCxnSpPr>
              <a:cxnSpLocks/>
            </p:cNvCxnSpPr>
            <p:nvPr/>
          </p:nvCxnSpPr>
          <p:spPr bwMode="auto">
            <a:xfrm flipH="1">
              <a:off x="3255976" y="6340431"/>
              <a:ext cx="2049031" cy="3816424"/>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0" name="Group 29">
            <a:extLst>
              <a:ext uri="{FF2B5EF4-FFF2-40B4-BE49-F238E27FC236}">
                <a16:creationId xmlns:a16="http://schemas.microsoft.com/office/drawing/2014/main" id="{67BDEE1C-9479-E255-12BF-155C92C64412}"/>
              </a:ext>
            </a:extLst>
          </p:cNvPr>
          <p:cNvGrpSpPr/>
          <p:nvPr/>
        </p:nvGrpSpPr>
        <p:grpSpPr>
          <a:xfrm>
            <a:off x="3645335" y="6225621"/>
            <a:ext cx="4151043" cy="2221612"/>
            <a:chOff x="408109" y="9584746"/>
            <a:chExt cx="4151043" cy="2221612"/>
          </a:xfrm>
        </p:grpSpPr>
        <p:grpSp>
          <p:nvGrpSpPr>
            <p:cNvPr id="31" name="Group 30">
              <a:extLst>
                <a:ext uri="{FF2B5EF4-FFF2-40B4-BE49-F238E27FC236}">
                  <a16:creationId xmlns:a16="http://schemas.microsoft.com/office/drawing/2014/main" id="{B05F09A2-5498-B5B5-397D-B10D0AEF6912}"/>
                </a:ext>
              </a:extLst>
            </p:cNvPr>
            <p:cNvGrpSpPr/>
            <p:nvPr/>
          </p:nvGrpSpPr>
          <p:grpSpPr>
            <a:xfrm>
              <a:off x="408109" y="11806358"/>
              <a:ext cx="4151043" cy="0"/>
              <a:chOff x="16249869" y="12036301"/>
              <a:chExt cx="4151043" cy="0"/>
            </a:xfrm>
          </p:grpSpPr>
          <p:cxnSp>
            <p:nvCxnSpPr>
              <p:cNvPr id="48" name="Straight Arrow Connector 47">
                <a:extLst>
                  <a:ext uri="{FF2B5EF4-FFF2-40B4-BE49-F238E27FC236}">
                    <a16:creationId xmlns:a16="http://schemas.microsoft.com/office/drawing/2014/main" id="{68641DCD-3C1E-9EF8-9309-01042AA354C7}"/>
                  </a:ext>
                </a:extLst>
              </p:cNvPr>
              <p:cNvCxnSpPr>
                <a:cxnSpLocks/>
              </p:cNvCxnSpPr>
              <p:nvPr/>
            </p:nvCxnSpPr>
            <p:spPr bwMode="auto">
              <a:xfrm>
                <a:off x="16249869" y="12036301"/>
                <a:ext cx="577232"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9" name="Straight Arrow Connector 48">
                <a:extLst>
                  <a:ext uri="{FF2B5EF4-FFF2-40B4-BE49-F238E27FC236}">
                    <a16:creationId xmlns:a16="http://schemas.microsoft.com/office/drawing/2014/main" id="{622BB118-D3DF-D91B-1726-CC48B28D348D}"/>
                  </a:ext>
                </a:extLst>
              </p:cNvPr>
              <p:cNvCxnSpPr>
                <a:cxnSpLocks/>
              </p:cNvCxnSpPr>
              <p:nvPr/>
            </p:nvCxnSpPr>
            <p:spPr bwMode="auto">
              <a:xfrm flipH="1">
                <a:off x="19772361" y="12036301"/>
                <a:ext cx="628551"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3" name="Group 32">
              <a:extLst>
                <a:ext uri="{FF2B5EF4-FFF2-40B4-BE49-F238E27FC236}">
                  <a16:creationId xmlns:a16="http://schemas.microsoft.com/office/drawing/2014/main" id="{B5ACB293-82E6-05C2-EFCD-1D1D9FA351F7}"/>
                </a:ext>
              </a:extLst>
            </p:cNvPr>
            <p:cNvGrpSpPr/>
            <p:nvPr/>
          </p:nvGrpSpPr>
          <p:grpSpPr>
            <a:xfrm>
              <a:off x="985341" y="10546223"/>
              <a:ext cx="2690194" cy="0"/>
              <a:chOff x="16249869" y="12036301"/>
              <a:chExt cx="2690194" cy="0"/>
            </a:xfrm>
          </p:grpSpPr>
          <p:cxnSp>
            <p:nvCxnSpPr>
              <p:cNvPr id="45" name="Straight Arrow Connector 44">
                <a:extLst>
                  <a:ext uri="{FF2B5EF4-FFF2-40B4-BE49-F238E27FC236}">
                    <a16:creationId xmlns:a16="http://schemas.microsoft.com/office/drawing/2014/main" id="{18C52C7B-000E-C7EE-5734-9892F5F824B5}"/>
                  </a:ext>
                </a:extLst>
              </p:cNvPr>
              <p:cNvCxnSpPr>
                <a:cxnSpLocks/>
              </p:cNvCxnSpPr>
              <p:nvPr/>
            </p:nvCxnSpPr>
            <p:spPr bwMode="auto">
              <a:xfrm>
                <a:off x="16249869" y="12036301"/>
                <a:ext cx="577232"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Straight Arrow Connector 46">
                <a:extLst>
                  <a:ext uri="{FF2B5EF4-FFF2-40B4-BE49-F238E27FC236}">
                    <a16:creationId xmlns:a16="http://schemas.microsoft.com/office/drawing/2014/main" id="{55AEB9FF-FE9C-6822-FE24-2F6BD8BE321C}"/>
                  </a:ext>
                </a:extLst>
              </p:cNvPr>
              <p:cNvCxnSpPr>
                <a:cxnSpLocks/>
              </p:cNvCxnSpPr>
              <p:nvPr/>
            </p:nvCxnSpPr>
            <p:spPr bwMode="auto">
              <a:xfrm flipH="1">
                <a:off x="18311512" y="12036301"/>
                <a:ext cx="628551"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34" name="Straight Arrow Connector 33">
              <a:extLst>
                <a:ext uri="{FF2B5EF4-FFF2-40B4-BE49-F238E27FC236}">
                  <a16:creationId xmlns:a16="http://schemas.microsoft.com/office/drawing/2014/main" id="{015B365B-3E9A-C435-1B5D-D3EFA5801F67}"/>
                </a:ext>
              </a:extLst>
            </p:cNvPr>
            <p:cNvCxnSpPr>
              <a:cxnSpLocks/>
            </p:cNvCxnSpPr>
            <p:nvPr/>
          </p:nvCxnSpPr>
          <p:spPr bwMode="auto">
            <a:xfrm>
              <a:off x="1554682" y="9584746"/>
              <a:ext cx="577232"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Arrow Connector 41">
              <a:extLst>
                <a:ext uri="{FF2B5EF4-FFF2-40B4-BE49-F238E27FC236}">
                  <a16:creationId xmlns:a16="http://schemas.microsoft.com/office/drawing/2014/main" id="{13E59544-E1F5-3BF2-151B-A6BBC5AC47DF}"/>
                </a:ext>
              </a:extLst>
            </p:cNvPr>
            <p:cNvCxnSpPr>
              <a:cxnSpLocks/>
            </p:cNvCxnSpPr>
            <p:nvPr/>
          </p:nvCxnSpPr>
          <p:spPr bwMode="auto">
            <a:xfrm flipH="1">
              <a:off x="2601650" y="9584746"/>
              <a:ext cx="628551" cy="0"/>
            </a:xfrm>
            <a:prstGeom prst="straightConnector1">
              <a:avLst/>
            </a:prstGeom>
            <a:blipFill dpi="0" rotWithShape="0">
              <a:blip r:embed="rId3"/>
              <a:srcRect/>
              <a:tile tx="0" ty="0" sx="100000" sy="100000" flip="none" algn="tl"/>
            </a:blipFill>
            <a:ln w="76200" cap="flat" cmpd="sng" algn="ctr">
              <a:solidFill>
                <a:srgbClr val="000000"/>
              </a:solidFill>
              <a:prstDash val="solid"/>
              <a:round/>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57" name="TextBox 56">
            <a:extLst>
              <a:ext uri="{FF2B5EF4-FFF2-40B4-BE49-F238E27FC236}">
                <a16:creationId xmlns:a16="http://schemas.microsoft.com/office/drawing/2014/main" id="{7716F880-E61E-F45F-5888-6CE231A99F80}"/>
              </a:ext>
            </a:extLst>
          </p:cNvPr>
          <p:cNvSpPr txBox="1"/>
          <p:nvPr/>
        </p:nvSpPr>
        <p:spPr>
          <a:xfrm>
            <a:off x="11022626" y="6173920"/>
            <a:ext cx="1423740" cy="95410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1</a:t>
            </a:r>
          </a:p>
        </p:txBody>
      </p:sp>
      <p:sp>
        <p:nvSpPr>
          <p:cNvPr id="58" name="TextBox 57">
            <a:extLst>
              <a:ext uri="{FF2B5EF4-FFF2-40B4-BE49-F238E27FC236}">
                <a16:creationId xmlns:a16="http://schemas.microsoft.com/office/drawing/2014/main" id="{E0C27B31-55F2-CB63-0A64-1E597A1C6437}"/>
              </a:ext>
            </a:extLst>
          </p:cNvPr>
          <p:cNvSpPr txBox="1"/>
          <p:nvPr/>
        </p:nvSpPr>
        <p:spPr>
          <a:xfrm>
            <a:off x="16328142" y="6173919"/>
            <a:ext cx="1423740" cy="95410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2</a:t>
            </a:r>
          </a:p>
        </p:txBody>
      </p:sp>
      <p:sp>
        <p:nvSpPr>
          <p:cNvPr id="62" name="TextBox 61">
            <a:extLst>
              <a:ext uri="{FF2B5EF4-FFF2-40B4-BE49-F238E27FC236}">
                <a16:creationId xmlns:a16="http://schemas.microsoft.com/office/drawing/2014/main" id="{16074FF1-4263-AEA2-BDDC-54CD115B5221}"/>
              </a:ext>
            </a:extLst>
          </p:cNvPr>
          <p:cNvSpPr txBox="1"/>
          <p:nvPr/>
        </p:nvSpPr>
        <p:spPr>
          <a:xfrm>
            <a:off x="3640384" y="7923442"/>
            <a:ext cx="1423740" cy="95410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3</a:t>
            </a:r>
          </a:p>
        </p:txBody>
      </p:sp>
      <p:grpSp>
        <p:nvGrpSpPr>
          <p:cNvPr id="65" name="Group 64">
            <a:extLst>
              <a:ext uri="{FF2B5EF4-FFF2-40B4-BE49-F238E27FC236}">
                <a16:creationId xmlns:a16="http://schemas.microsoft.com/office/drawing/2014/main" id="{426434FC-D95B-0DBE-5F5B-1FE56147BD04}"/>
              </a:ext>
            </a:extLst>
          </p:cNvPr>
          <p:cNvGrpSpPr/>
          <p:nvPr/>
        </p:nvGrpSpPr>
        <p:grpSpPr>
          <a:xfrm>
            <a:off x="7977166" y="6550925"/>
            <a:ext cx="12678770" cy="1719215"/>
            <a:chOff x="7977166" y="6550925"/>
            <a:chExt cx="12678770" cy="1719215"/>
          </a:xfrm>
        </p:grpSpPr>
        <p:sp>
          <p:nvSpPr>
            <p:cNvPr id="61" name="Freeform 60">
              <a:extLst>
                <a:ext uri="{FF2B5EF4-FFF2-40B4-BE49-F238E27FC236}">
                  <a16:creationId xmlns:a16="http://schemas.microsoft.com/office/drawing/2014/main" id="{BE9D05D8-E31F-1F6E-83A1-291E1B000434}"/>
                </a:ext>
              </a:extLst>
            </p:cNvPr>
            <p:cNvSpPr/>
            <p:nvPr/>
          </p:nvSpPr>
          <p:spPr bwMode="auto">
            <a:xfrm>
              <a:off x="12050973" y="6550925"/>
              <a:ext cx="4517409" cy="874323"/>
            </a:xfrm>
            <a:custGeom>
              <a:avLst/>
              <a:gdLst>
                <a:gd name="csX0" fmla="*/ 0 w 4517409"/>
                <a:gd name="csY0" fmla="*/ 0 h 874323"/>
                <a:gd name="csX1" fmla="*/ 491320 w 4517409"/>
                <a:gd name="csY1" fmla="*/ 518615 h 874323"/>
                <a:gd name="csX2" fmla="*/ 1965278 w 4517409"/>
                <a:gd name="csY2" fmla="*/ 873457 h 874323"/>
                <a:gd name="csX3" fmla="*/ 3889612 w 4517409"/>
                <a:gd name="csY3" fmla="*/ 600502 h 874323"/>
                <a:gd name="csX4" fmla="*/ 4517409 w 4517409"/>
                <a:gd name="csY4" fmla="*/ 54591 h 874323"/>
              </a:gdLst>
              <a:ahLst/>
              <a:cxnLst>
                <a:cxn ang="0">
                  <a:pos x="csX0" y="csY0"/>
                </a:cxn>
                <a:cxn ang="0">
                  <a:pos x="csX1" y="csY1"/>
                </a:cxn>
                <a:cxn ang="0">
                  <a:pos x="csX2" y="csY2"/>
                </a:cxn>
                <a:cxn ang="0">
                  <a:pos x="csX3" y="csY3"/>
                </a:cxn>
                <a:cxn ang="0">
                  <a:pos x="csX4" y="csY4"/>
                </a:cxn>
              </a:cxnLst>
              <a:rect l="l" t="t" r="r" b="b"/>
              <a:pathLst>
                <a:path w="4517409" h="874323">
                  <a:moveTo>
                    <a:pt x="0" y="0"/>
                  </a:moveTo>
                  <a:cubicBezTo>
                    <a:pt x="81887" y="186519"/>
                    <a:pt x="163774" y="373039"/>
                    <a:pt x="491320" y="518615"/>
                  </a:cubicBezTo>
                  <a:cubicBezTo>
                    <a:pt x="818866" y="664191"/>
                    <a:pt x="1398896" y="859809"/>
                    <a:pt x="1965278" y="873457"/>
                  </a:cubicBezTo>
                  <a:cubicBezTo>
                    <a:pt x="2531660" y="887105"/>
                    <a:pt x="3464257" y="736980"/>
                    <a:pt x="3889612" y="600502"/>
                  </a:cubicBezTo>
                  <a:cubicBezTo>
                    <a:pt x="4314967" y="464024"/>
                    <a:pt x="4416188" y="259307"/>
                    <a:pt x="4517409" y="54591"/>
                  </a:cubicBezTo>
                </a:path>
              </a:pathLst>
            </a:custGeom>
            <a:noFill/>
            <a:ln w="63500" cap="flat" cmpd="sng" algn="ctr">
              <a:solidFill>
                <a:srgbClr val="FA9ED6"/>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DBF02B6E-97BE-136A-9572-F7EFEB36E9ED}"/>
                    </a:ext>
                  </a:extLst>
                </p:cNvPr>
                <p:cNvSpPr txBox="1"/>
                <p:nvPr/>
              </p:nvSpPr>
              <p:spPr>
                <a:xfrm>
                  <a:off x="7977166" y="7254477"/>
                  <a:ext cx="12678770" cy="1015663"/>
                </a:xfrm>
                <a:prstGeom prst="rect">
                  <a:avLst/>
                </a:prstGeom>
                <a:noFill/>
              </p:spPr>
              <p:txBody>
                <a:bodyPr wrap="square">
                  <a:spAutoFit/>
                </a:bodyPr>
                <a:lstStyle/>
                <a:p>
                  <a14:m>
                    <m:oMath xmlns:m="http://schemas.openxmlformats.org/officeDocument/2006/math">
                      <m:sSub>
                        <m:sSubPr>
                          <m:ctrlPr>
                            <a:rPr lang="en-US" sz="6000" b="0" i="1" dirty="0" smtClean="0">
                              <a:solidFill>
                                <a:schemeClr val="tx1"/>
                              </a:solidFill>
                              <a:latin typeface="Cambria Math" panose="02040503050406030204" pitchFamily="18" charset="0"/>
                            </a:rPr>
                          </m:ctrlPr>
                        </m:sSubPr>
                        <m:e>
                          <m:r>
                            <m:rPr>
                              <m:sty m:val="p"/>
                            </m:rPr>
                            <a:rPr lang="en-US" sz="6000" b="0" i="0" dirty="0" smtClean="0">
                              <a:solidFill>
                                <a:schemeClr val="tx1"/>
                              </a:solidFill>
                              <a:latin typeface="Cambria Math" panose="02040503050406030204" pitchFamily="18" charset="0"/>
                            </a:rPr>
                            <m:t>g</m:t>
                          </m:r>
                        </m:e>
                        <m:sub>
                          <m:r>
                            <a:rPr lang="en-US" sz="6000" b="0" i="1" dirty="0" smtClean="0">
                              <a:solidFill>
                                <a:schemeClr val="tx1"/>
                              </a:solidFill>
                              <a:latin typeface="Cambria Math" panose="02040503050406030204" pitchFamily="18" charset="0"/>
                            </a:rPr>
                            <m:t>12</m:t>
                          </m:r>
                        </m:sub>
                      </m:sSub>
                    </m:oMath>
                  </a14:m>
                  <a:r>
                    <a:rPr lang="en-US"/>
                    <a:t> is large</a:t>
                  </a:r>
                </a:p>
              </p:txBody>
            </p:sp>
          </mc:Choice>
          <mc:Fallback xmlns="">
            <p:sp>
              <p:nvSpPr>
                <p:cNvPr id="64" name="TextBox 63">
                  <a:extLst>
                    <a:ext uri="{FF2B5EF4-FFF2-40B4-BE49-F238E27FC236}">
                      <a16:creationId xmlns:a16="http://schemas.microsoft.com/office/drawing/2014/main" id="{DBF02B6E-97BE-136A-9572-F7EFEB36E9ED}"/>
                    </a:ext>
                  </a:extLst>
                </p:cNvPr>
                <p:cNvSpPr txBox="1">
                  <a:spLocks noRot="1" noChangeAspect="1" noMove="1" noResize="1" noEditPoints="1" noAdjustHandles="1" noChangeArrowheads="1" noChangeShapeType="1" noTextEdit="1"/>
                </p:cNvSpPr>
                <p:nvPr/>
              </p:nvSpPr>
              <p:spPr>
                <a:xfrm>
                  <a:off x="7977166" y="7254477"/>
                  <a:ext cx="12678770" cy="1015663"/>
                </a:xfrm>
                <a:prstGeom prst="rect">
                  <a:avLst/>
                </a:prstGeom>
                <a:blipFill>
                  <a:blip r:embed="rId4"/>
                  <a:stretch>
                    <a:fillRect t="-13580" b="-33333"/>
                  </a:stretch>
                </a:blipFill>
              </p:spPr>
              <p:txBody>
                <a:bodyPr/>
                <a:lstStyle/>
                <a:p>
                  <a:r>
                    <a:rPr lang="en-US">
                      <a:noFill/>
                    </a:rPr>
                    <a:t> </a:t>
                  </a:r>
                </a:p>
              </p:txBody>
            </p:sp>
          </mc:Fallback>
        </mc:AlternateContent>
      </p:grpSp>
      <p:sp>
        <p:nvSpPr>
          <p:cNvPr id="66" name="TextBox 65">
            <a:extLst>
              <a:ext uri="{FF2B5EF4-FFF2-40B4-BE49-F238E27FC236}">
                <a16:creationId xmlns:a16="http://schemas.microsoft.com/office/drawing/2014/main" id="{566927C6-AF67-EEE6-5DF7-06AC9A2610F0}"/>
              </a:ext>
            </a:extLst>
          </p:cNvPr>
          <p:cNvSpPr txBox="1"/>
          <p:nvPr/>
        </p:nvSpPr>
        <p:spPr>
          <a:xfrm>
            <a:off x="10408220" y="6168785"/>
            <a:ext cx="1423740" cy="95410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(3)</a:t>
            </a:r>
          </a:p>
        </p:txBody>
      </p:sp>
      <p:sp>
        <p:nvSpPr>
          <p:cNvPr id="51" name="TextBox 50">
            <a:extLst>
              <a:ext uri="{FF2B5EF4-FFF2-40B4-BE49-F238E27FC236}">
                <a16:creationId xmlns:a16="http://schemas.microsoft.com/office/drawing/2014/main" id="{68165EF0-B056-F070-2822-DD38D1ABBFD5}"/>
              </a:ext>
            </a:extLst>
          </p:cNvPr>
          <p:cNvSpPr txBox="1"/>
          <p:nvPr/>
        </p:nvSpPr>
        <p:spPr>
          <a:xfrm>
            <a:off x="4330542" y="6733209"/>
            <a:ext cx="1423740" cy="95410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1</a:t>
            </a:r>
          </a:p>
        </p:txBody>
      </p:sp>
      <p:sp>
        <p:nvSpPr>
          <p:cNvPr id="54" name="TextBox 53">
            <a:extLst>
              <a:ext uri="{FF2B5EF4-FFF2-40B4-BE49-F238E27FC236}">
                <a16:creationId xmlns:a16="http://schemas.microsoft.com/office/drawing/2014/main" id="{708FA994-4039-412D-7620-6B9C262B33B4}"/>
              </a:ext>
            </a:extLst>
          </p:cNvPr>
          <p:cNvSpPr txBox="1"/>
          <p:nvPr/>
        </p:nvSpPr>
        <p:spPr>
          <a:xfrm>
            <a:off x="5499916" y="6733209"/>
            <a:ext cx="1423740" cy="95410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2</a:t>
            </a: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0B200553-E951-177C-645B-86948AD1FE80}"/>
                  </a:ext>
                </a:extLst>
              </p:cNvPr>
              <p:cNvSpPr txBox="1"/>
              <p:nvPr/>
            </p:nvSpPr>
            <p:spPr>
              <a:xfrm>
                <a:off x="4392300" y="7064383"/>
                <a:ext cx="12678770"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6000" b="0" i="1" dirty="0" smtClean="0">
                              <a:solidFill>
                                <a:schemeClr val="tx1"/>
                              </a:solidFill>
                              <a:latin typeface="Cambria Math" panose="02040503050406030204" pitchFamily="18" charset="0"/>
                            </a:rPr>
                          </m:ctrlPr>
                        </m:sSubPr>
                        <m:e>
                          <m:r>
                            <m:rPr>
                              <m:sty m:val="p"/>
                            </m:rPr>
                            <a:rPr lang="en-US" sz="6000" b="0" i="0" dirty="0" smtClean="0">
                              <a:solidFill>
                                <a:schemeClr val="tx1"/>
                              </a:solidFill>
                              <a:latin typeface="Cambria Math" panose="02040503050406030204" pitchFamily="18" charset="0"/>
                            </a:rPr>
                            <m:t>g</m:t>
                          </m:r>
                        </m:e>
                        <m:sub>
                          <m:r>
                            <a:rPr lang="en-US" sz="6000" b="0" i="1" dirty="0" smtClean="0">
                              <a:solidFill>
                                <a:schemeClr val="tx1"/>
                              </a:solidFill>
                              <a:latin typeface="Cambria Math" panose="02040503050406030204" pitchFamily="18" charset="0"/>
                            </a:rPr>
                            <m:t>13</m:t>
                          </m:r>
                        </m:sub>
                      </m:sSub>
                      <m:r>
                        <a:rPr lang="en-US" sz="6000" b="0" i="1" dirty="0" smtClean="0">
                          <a:solidFill>
                            <a:schemeClr val="tx1"/>
                          </a:solidFill>
                          <a:latin typeface="Cambria Math" panose="02040503050406030204" pitchFamily="18" charset="0"/>
                        </a:rPr>
                        <m:t>=0</m:t>
                      </m:r>
                    </m:oMath>
                  </m:oMathPara>
                </a14:m>
                <a:endParaRPr lang="en-US"/>
              </a:p>
            </p:txBody>
          </p:sp>
        </mc:Choice>
        <mc:Fallback xmlns="">
          <p:sp>
            <p:nvSpPr>
              <p:cNvPr id="70" name="TextBox 69">
                <a:extLst>
                  <a:ext uri="{FF2B5EF4-FFF2-40B4-BE49-F238E27FC236}">
                    <a16:creationId xmlns:a16="http://schemas.microsoft.com/office/drawing/2014/main" id="{0B200553-E951-177C-645B-86948AD1FE80}"/>
                  </a:ext>
                </a:extLst>
              </p:cNvPr>
              <p:cNvSpPr txBox="1">
                <a:spLocks noRot="1" noChangeAspect="1" noMove="1" noResize="1" noEditPoints="1" noAdjustHandles="1" noChangeArrowheads="1" noChangeShapeType="1" noTextEdit="1"/>
              </p:cNvSpPr>
              <p:nvPr/>
            </p:nvSpPr>
            <p:spPr>
              <a:xfrm>
                <a:off x="4392300" y="7064383"/>
                <a:ext cx="12678770" cy="1015663"/>
              </a:xfrm>
              <a:prstGeom prst="rect">
                <a:avLst/>
              </a:prstGeom>
              <a:blipFill>
                <a:blip r:embed="rId5"/>
                <a:stretch>
                  <a:fillRect b="-21250"/>
                </a:stretch>
              </a:blipFill>
            </p:spPr>
            <p:txBody>
              <a:bodyPr/>
              <a:lstStyle/>
              <a:p>
                <a:r>
                  <a:rPr lang="en-US">
                    <a:noFill/>
                  </a:rPr>
                  <a:t> </a:t>
                </a:r>
              </a:p>
            </p:txBody>
          </p:sp>
        </mc:Fallback>
      </mc:AlternateContent>
    </p:spTree>
    <p:extLst>
      <p:ext uri="{BB962C8B-B14F-4D97-AF65-F5344CB8AC3E}">
        <p14:creationId xmlns:p14="http://schemas.microsoft.com/office/powerpoint/2010/main" val="1618346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62" grpId="0"/>
      <p:bldP spid="66" grpId="0"/>
      <p:bldP spid="51" grpId="0"/>
      <p:bldP spid="54" grpId="0"/>
      <p:bldP spid="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048000" y="-76200"/>
            <a:ext cx="182880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4800" b="1" dirty="0">
                <a:solidFill>
                  <a:srgbClr val="595959"/>
                </a:solidFill>
                <a:ea typeface="Times New Roman" charset="0"/>
                <a:cs typeface="Times New Roman" charset="0"/>
              </a:rPr>
              <a:t>Discovering Topological Phases of Matter</a:t>
            </a:r>
            <a:endParaRPr lang="en-US" altLang="zh-CN" sz="4800" b="1" baseline="-25000" dirty="0">
              <a:solidFill>
                <a:srgbClr val="595959"/>
              </a:solidFill>
              <a:ea typeface="Times New Roman" charset="0"/>
              <a:cs typeface="Times New Roman" charset="0"/>
            </a:endParaRPr>
          </a:p>
        </p:txBody>
      </p:sp>
      <p:sp>
        <p:nvSpPr>
          <p:cNvPr id="5" name="Rectangle 4"/>
          <p:cNvSpPr/>
          <p:nvPr/>
        </p:nvSpPr>
        <p:spPr>
          <a:xfrm>
            <a:off x="3048000" y="914400"/>
            <a:ext cx="18288000" cy="146304"/>
          </a:xfrm>
          <a:prstGeom prst="rect">
            <a:avLst/>
          </a:prstGeom>
          <a:gradFill flip="none" rotWithShape="1">
            <a:gsLst>
              <a:gs pos="50000">
                <a:srgbClr val="66FF66"/>
              </a:gs>
              <a:gs pos="100000">
                <a:srgbClr val="FF6600"/>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200">
              <a:latin typeface="Times New Roman" charset="0"/>
              <a:ea typeface="Times New Roman" charset="0"/>
              <a:cs typeface="Times New Roman" charset="0"/>
            </a:endParaRPr>
          </a:p>
        </p:txBody>
      </p:sp>
      <p:sp>
        <p:nvSpPr>
          <p:cNvPr id="6" name="TextBox 5"/>
          <p:cNvSpPr txBox="1"/>
          <p:nvPr/>
        </p:nvSpPr>
        <p:spPr>
          <a:xfrm>
            <a:off x="2403852" y="1371600"/>
            <a:ext cx="9178548" cy="1569660"/>
          </a:xfrm>
          <a:prstGeom prst="rect">
            <a:avLst/>
          </a:prstGeom>
          <a:noFill/>
        </p:spPr>
        <p:txBody>
          <a:bodyPr wrap="square" rtlCol="0">
            <a:spAutoFit/>
          </a:bodyPr>
          <a:lstStyle/>
          <a:p>
            <a:r>
              <a:rPr lang="en-US" sz="4800" b="1" i="1" dirty="0">
                <a:latin typeface="Times New Roman" charset="0"/>
                <a:ea typeface="Times New Roman" charset="0"/>
                <a:cs typeface="Times New Roman" charset="0"/>
              </a:rPr>
              <a:t>Conventional</a:t>
            </a:r>
            <a:r>
              <a:rPr lang="en-US" sz="4800" dirty="0">
                <a:latin typeface="Times New Roman" charset="0"/>
                <a:ea typeface="Times New Roman" charset="0"/>
                <a:cs typeface="Times New Roman" charset="0"/>
              </a:rPr>
              <a:t> Phases </a:t>
            </a:r>
            <a:r>
              <a:rPr lang="en-US" sz="4800">
                <a:latin typeface="Times New Roman" charset="0"/>
                <a:ea typeface="Times New Roman" charset="0"/>
                <a:cs typeface="Times New Roman" charset="0"/>
              </a:rPr>
              <a:t>of Matter</a:t>
            </a:r>
          </a:p>
          <a:p>
            <a:r>
              <a:rPr lang="en-US" sz="4800">
                <a:latin typeface="Times New Roman" charset="0"/>
                <a:ea typeface="Times New Roman" charset="0"/>
                <a:cs typeface="Times New Roman" charset="0"/>
              </a:rPr>
              <a:t>Symmetry Landau order parameter</a:t>
            </a:r>
            <a:endParaRPr lang="en-US" sz="4800" dirty="0">
              <a:latin typeface="Times New Roman" charset="0"/>
              <a:ea typeface="Times New Roman" charset="0"/>
              <a:cs typeface="Times New Roman" charset="0"/>
            </a:endParaRPr>
          </a:p>
        </p:txBody>
      </p:sp>
      <p:pic>
        <p:nvPicPr>
          <p:cNvPr id="12" name="Picture 11" descr="6b5190_ed3288fbc6f443d1aa7024f2e13440aa.jpg"/>
          <p:cNvPicPr>
            <a:picLocks noChangeAspect="1"/>
          </p:cNvPicPr>
          <p:nvPr/>
        </p:nvPicPr>
        <p:blipFill rotWithShape="1">
          <a:blip r:embed="rId2">
            <a:extLst>
              <a:ext uri="{28A0092B-C50C-407E-A947-70E740481C1C}">
                <a14:useLocalDpi xmlns:a14="http://schemas.microsoft.com/office/drawing/2010/main" val="0"/>
              </a:ext>
            </a:extLst>
          </a:blip>
          <a:srcRect l="17575" r="10909"/>
          <a:stretch/>
        </p:blipFill>
        <p:spPr>
          <a:xfrm>
            <a:off x="8984121" y="3682486"/>
            <a:ext cx="2034470" cy="2133600"/>
          </a:xfrm>
          <a:prstGeom prst="rect">
            <a:avLst/>
          </a:prstGeom>
        </p:spPr>
      </p:pic>
      <p:sp>
        <p:nvSpPr>
          <p:cNvPr id="13" name="TextBox 12"/>
          <p:cNvSpPr txBox="1"/>
          <p:nvPr/>
        </p:nvSpPr>
        <p:spPr>
          <a:xfrm>
            <a:off x="9288920" y="2920487"/>
            <a:ext cx="1524000" cy="523220"/>
          </a:xfrm>
          <a:prstGeom prst="rect">
            <a:avLst/>
          </a:prstGeom>
          <a:noFill/>
        </p:spPr>
        <p:txBody>
          <a:bodyPr wrap="square" rtlCol="0">
            <a:spAutoFit/>
          </a:bodyPr>
          <a:lstStyle/>
          <a:p>
            <a:pPr algn="ctr"/>
            <a:r>
              <a:rPr lang="en-US" sz="2800" dirty="0">
                <a:solidFill>
                  <a:schemeClr val="tx1">
                    <a:lumMod val="65000"/>
                    <a:lumOff val="35000"/>
                  </a:schemeClr>
                </a:solidFill>
                <a:latin typeface="Times New Roman" charset="0"/>
                <a:ea typeface="Times New Roman" charset="0"/>
                <a:cs typeface="Times New Roman" charset="0"/>
              </a:rPr>
              <a:t>Metal</a:t>
            </a:r>
          </a:p>
        </p:txBody>
      </p:sp>
      <p:sp>
        <p:nvSpPr>
          <p:cNvPr id="16" name="TextBox 15"/>
          <p:cNvSpPr txBox="1"/>
          <p:nvPr/>
        </p:nvSpPr>
        <p:spPr>
          <a:xfrm>
            <a:off x="3697408" y="2900547"/>
            <a:ext cx="2743200" cy="523220"/>
          </a:xfrm>
          <a:prstGeom prst="rect">
            <a:avLst/>
          </a:prstGeom>
          <a:noFill/>
        </p:spPr>
        <p:txBody>
          <a:bodyPr wrap="square" rtlCol="0">
            <a:spAutoFit/>
          </a:bodyPr>
          <a:lstStyle/>
          <a:p>
            <a:pPr algn="ctr"/>
            <a:r>
              <a:rPr lang="en-US" sz="2800" dirty="0">
                <a:solidFill>
                  <a:schemeClr val="tx1">
                    <a:lumMod val="65000"/>
                    <a:lumOff val="35000"/>
                  </a:schemeClr>
                </a:solidFill>
                <a:latin typeface="Times New Roman" charset="0"/>
                <a:ea typeface="Times New Roman" charset="0"/>
                <a:cs typeface="Times New Roman" charset="0"/>
              </a:rPr>
              <a:t>Insulator</a:t>
            </a:r>
          </a:p>
        </p:txBody>
      </p:sp>
      <p:pic>
        <p:nvPicPr>
          <p:cNvPr id="17" name="Picture 16" descr="diamond_1.jpg"/>
          <p:cNvPicPr>
            <a:picLocks noChangeAspect="1"/>
          </p:cNvPicPr>
          <p:nvPr/>
        </p:nvPicPr>
        <p:blipFill rotWithShape="1">
          <a:blip r:embed="rId3">
            <a:extLst>
              <a:ext uri="{28A0092B-C50C-407E-A947-70E740481C1C}">
                <a14:useLocalDpi xmlns:a14="http://schemas.microsoft.com/office/drawing/2010/main" val="0"/>
              </a:ext>
            </a:extLst>
          </a:blip>
          <a:srcRect b="8902"/>
          <a:stretch/>
        </p:blipFill>
        <p:spPr>
          <a:xfrm>
            <a:off x="3870798" y="3662546"/>
            <a:ext cx="2286000" cy="2082484"/>
          </a:xfrm>
          <a:prstGeom prst="rect">
            <a:avLst/>
          </a:prstGeom>
        </p:spPr>
      </p:pic>
      <p:sp>
        <p:nvSpPr>
          <p:cNvPr id="18" name="TextBox 17"/>
          <p:cNvSpPr txBox="1"/>
          <p:nvPr/>
        </p:nvSpPr>
        <p:spPr>
          <a:xfrm>
            <a:off x="8550966" y="6374301"/>
            <a:ext cx="2895600" cy="523220"/>
          </a:xfrm>
          <a:prstGeom prst="rect">
            <a:avLst/>
          </a:prstGeom>
          <a:noFill/>
        </p:spPr>
        <p:txBody>
          <a:bodyPr wrap="square" rtlCol="0">
            <a:spAutoFit/>
          </a:bodyPr>
          <a:lstStyle/>
          <a:p>
            <a:pPr algn="ctr"/>
            <a:r>
              <a:rPr lang="en-US" sz="2800" dirty="0">
                <a:solidFill>
                  <a:schemeClr val="tx1">
                    <a:lumMod val="65000"/>
                    <a:lumOff val="35000"/>
                  </a:schemeClr>
                </a:solidFill>
                <a:latin typeface="Times New Roman" charset="0"/>
                <a:ea typeface="Times New Roman" charset="0"/>
                <a:cs typeface="Times New Roman" charset="0"/>
              </a:rPr>
              <a:t>Superconductor</a:t>
            </a:r>
          </a:p>
        </p:txBody>
      </p:sp>
      <p:sp>
        <p:nvSpPr>
          <p:cNvPr id="19" name="TextBox 18"/>
          <p:cNvSpPr txBox="1"/>
          <p:nvPr/>
        </p:nvSpPr>
        <p:spPr>
          <a:xfrm>
            <a:off x="3637910" y="6374301"/>
            <a:ext cx="2743200" cy="523220"/>
          </a:xfrm>
          <a:prstGeom prst="rect">
            <a:avLst/>
          </a:prstGeom>
          <a:noFill/>
        </p:spPr>
        <p:txBody>
          <a:bodyPr wrap="square" rtlCol="0">
            <a:spAutoFit/>
          </a:bodyPr>
          <a:lstStyle/>
          <a:p>
            <a:pPr algn="ctr"/>
            <a:r>
              <a:rPr lang="en-US" sz="2800">
                <a:solidFill>
                  <a:schemeClr val="tx1">
                    <a:lumMod val="65000"/>
                    <a:lumOff val="35000"/>
                  </a:schemeClr>
                </a:solidFill>
                <a:latin typeface="Times New Roman" charset="0"/>
                <a:ea typeface="Times New Roman" charset="0"/>
                <a:cs typeface="Times New Roman" charset="0"/>
              </a:rPr>
              <a:t>Magnet</a:t>
            </a:r>
            <a:endParaRPr lang="en-US" sz="2800" dirty="0">
              <a:solidFill>
                <a:schemeClr val="tx1">
                  <a:lumMod val="65000"/>
                  <a:lumOff val="35000"/>
                </a:schemeClr>
              </a:solidFill>
              <a:latin typeface="Times New Roman" charset="0"/>
              <a:ea typeface="Times New Roman" charset="0"/>
              <a:cs typeface="Times New Roman" charset="0"/>
            </a:endParaRPr>
          </a:p>
        </p:txBody>
      </p:sp>
      <p:pic>
        <p:nvPicPr>
          <p:cNvPr id="42" name="Picture 41" descr="images.jpg"/>
          <p:cNvPicPr>
            <a:picLocks noChangeAspect="1"/>
          </p:cNvPicPr>
          <p:nvPr/>
        </p:nvPicPr>
        <p:blipFill rotWithShape="1">
          <a:blip r:embed="rId4">
            <a:extLst>
              <a:ext uri="{28A0092B-C50C-407E-A947-70E740481C1C}">
                <a14:useLocalDpi xmlns:a14="http://schemas.microsoft.com/office/drawing/2010/main" val="0"/>
              </a:ext>
            </a:extLst>
          </a:blip>
          <a:srcRect l="18799" r="19336"/>
          <a:stretch/>
        </p:blipFill>
        <p:spPr>
          <a:xfrm>
            <a:off x="9047914" y="7040802"/>
            <a:ext cx="2109372" cy="2219928"/>
          </a:xfrm>
          <a:prstGeom prst="rect">
            <a:avLst/>
          </a:prstGeom>
        </p:spPr>
      </p:pic>
      <p:pic>
        <p:nvPicPr>
          <p:cNvPr id="43" name="Picture 2" descr="mage result for magnet"/>
          <p:cNvPicPr>
            <a:picLocks noChangeAspect="1" noChangeArrowheads="1"/>
          </p:cNvPicPr>
          <p:nvPr/>
        </p:nvPicPr>
        <p:blipFill rotWithShape="1">
          <a:blip r:embed="rId5">
            <a:extLst>
              <a:ext uri="{28A0092B-C50C-407E-A947-70E740481C1C}">
                <a14:useLocalDpi xmlns:a14="http://schemas.microsoft.com/office/drawing/2010/main" val="0"/>
              </a:ext>
            </a:extLst>
          </a:blip>
          <a:srcRect t="14833"/>
          <a:stretch/>
        </p:blipFill>
        <p:spPr bwMode="auto">
          <a:xfrm>
            <a:off x="3791493" y="7040805"/>
            <a:ext cx="2436034" cy="221992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85A7A1C6-5D3C-D524-8DD5-51EF16D4C5FD}"/>
              </a:ext>
            </a:extLst>
          </p:cNvPr>
          <p:cNvGrpSpPr/>
          <p:nvPr/>
        </p:nvGrpSpPr>
        <p:grpSpPr>
          <a:xfrm>
            <a:off x="12192000" y="1060704"/>
            <a:ext cx="8839201" cy="11893296"/>
            <a:chOff x="12192000" y="1060704"/>
            <a:chExt cx="8839201" cy="11893296"/>
          </a:xfrm>
        </p:grpSpPr>
        <p:cxnSp>
          <p:nvCxnSpPr>
            <p:cNvPr id="7" name="Straight Connector 6"/>
            <p:cNvCxnSpPr>
              <a:stCxn id="7" idx="2"/>
            </p:cNvCxnSpPr>
            <p:nvPr/>
          </p:nvCxnSpPr>
          <p:spPr>
            <a:xfrm>
              <a:off x="12192000" y="1060704"/>
              <a:ext cx="0" cy="11893296"/>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3258801" y="1371601"/>
              <a:ext cx="7772400" cy="830998"/>
            </a:xfrm>
            <a:prstGeom prst="rect">
              <a:avLst/>
            </a:prstGeom>
            <a:noFill/>
          </p:spPr>
          <p:txBody>
            <a:bodyPr wrap="square" rtlCol="0">
              <a:spAutoFit/>
            </a:bodyPr>
            <a:lstStyle/>
            <a:p>
              <a:pPr algn="ctr"/>
              <a:r>
                <a:rPr lang="en-US" sz="4800" b="1" i="1" dirty="0">
                  <a:latin typeface="Times New Roman" charset="0"/>
                  <a:ea typeface="Times New Roman" charset="0"/>
                  <a:cs typeface="Times New Roman" charset="0"/>
                </a:rPr>
                <a:t>Topological</a:t>
              </a:r>
              <a:r>
                <a:rPr lang="en-US" sz="4800" dirty="0">
                  <a:latin typeface="Times New Roman" charset="0"/>
                  <a:ea typeface="Times New Roman" charset="0"/>
                  <a:cs typeface="Times New Roman" charset="0"/>
                </a:rPr>
                <a:t> Phases of Matter</a:t>
              </a:r>
            </a:p>
          </p:txBody>
        </p:sp>
      </p:grpSp>
      <p:pic>
        <p:nvPicPr>
          <p:cNvPr id="2" name="Picture 1">
            <a:extLst>
              <a:ext uri="{FF2B5EF4-FFF2-40B4-BE49-F238E27FC236}">
                <a16:creationId xmlns:a16="http://schemas.microsoft.com/office/drawing/2014/main" id="{F53732AC-4DEC-37EE-5EE8-C5E44EC929CB}"/>
              </a:ext>
            </a:extLst>
          </p:cNvPr>
          <p:cNvPicPr>
            <a:picLocks noChangeAspect="1"/>
          </p:cNvPicPr>
          <p:nvPr/>
        </p:nvPicPr>
        <p:blipFill>
          <a:blip r:embed="rId6"/>
          <a:stretch>
            <a:fillRect/>
          </a:stretch>
        </p:blipFill>
        <p:spPr>
          <a:xfrm>
            <a:off x="12858727" y="3642294"/>
            <a:ext cx="10736951" cy="3022886"/>
          </a:xfrm>
          <a:prstGeom prst="rect">
            <a:avLst/>
          </a:prstGeom>
        </p:spPr>
      </p:pic>
      <p:pic>
        <p:nvPicPr>
          <p:cNvPr id="8" name="Picture 7">
            <a:extLst>
              <a:ext uri="{FF2B5EF4-FFF2-40B4-BE49-F238E27FC236}">
                <a16:creationId xmlns:a16="http://schemas.microsoft.com/office/drawing/2014/main" id="{C5B67040-0E8F-AFB0-97ED-D29761DC84DA}"/>
              </a:ext>
            </a:extLst>
          </p:cNvPr>
          <p:cNvPicPr>
            <a:picLocks noChangeAspect="1"/>
          </p:cNvPicPr>
          <p:nvPr/>
        </p:nvPicPr>
        <p:blipFill>
          <a:blip r:embed="rId7"/>
          <a:stretch>
            <a:fillRect/>
          </a:stretch>
        </p:blipFill>
        <p:spPr>
          <a:xfrm>
            <a:off x="12762475" y="7137055"/>
            <a:ext cx="11261146" cy="3934616"/>
          </a:xfrm>
          <a:prstGeom prst="rect">
            <a:avLst/>
          </a:prstGeom>
        </p:spPr>
      </p:pic>
      <p:pic>
        <p:nvPicPr>
          <p:cNvPr id="9" name="Picture 8" descr="Quantum Hall effect - Wikipedia">
            <a:extLst>
              <a:ext uri="{FF2B5EF4-FFF2-40B4-BE49-F238E27FC236}">
                <a16:creationId xmlns:a16="http://schemas.microsoft.com/office/drawing/2014/main" id="{429090A6-BCC5-6D49-6283-84F48490959C}"/>
              </a:ext>
            </a:extLst>
          </p:cNvPr>
          <p:cNvPicPr>
            <a:picLocks noChangeAspect="1"/>
          </p:cNvPicPr>
          <p:nvPr/>
        </p:nvPicPr>
        <p:blipFill>
          <a:blip r:embed="rId8"/>
          <a:stretch>
            <a:fillRect/>
          </a:stretch>
        </p:blipFill>
        <p:spPr>
          <a:xfrm>
            <a:off x="19732330" y="11023363"/>
            <a:ext cx="3863348" cy="2692637"/>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C2035B-DD3D-9B79-D638-231F99B156C5}"/>
                  </a:ext>
                </a:extLst>
              </p:cNvPr>
              <p:cNvSpPr txBox="1"/>
              <p:nvPr/>
            </p:nvSpPr>
            <p:spPr>
              <a:xfrm>
                <a:off x="11183418" y="11443479"/>
                <a:ext cx="9178548" cy="633571"/>
              </a:xfrm>
              <a:prstGeom prst="rect">
                <a:avLst/>
              </a:prstGeom>
              <a:noFill/>
            </p:spPr>
            <p:txBody>
              <a:bodyPr wrap="square">
                <a:spAutoFit/>
              </a:bodyPr>
              <a:lstStyle/>
              <a:p>
                <a:r>
                  <a:rPr lang="en-US" sz="3200" dirty="0">
                    <a:latin typeface="Times" pitchFamily="2" charset="0"/>
                  </a:rPr>
                  <a:t>Hall conductivity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𝜎</m:t>
                        </m:r>
                      </m:e>
                      <m:sub>
                        <m:r>
                          <a:rPr lang="en-US" sz="3200" b="0" i="1" smtClean="0">
                            <a:latin typeface="Cambria Math" panose="02040503050406030204" pitchFamily="18" charset="0"/>
                          </a:rPr>
                          <m:t>𝑥𝑦</m:t>
                        </m:r>
                      </m:sub>
                    </m:sSub>
                    <m:r>
                      <a:rPr lang="en-US" sz="3200" i="1">
                        <a:latin typeface="Cambria Math" panose="02040503050406030204" pitchFamily="18" charset="0"/>
                      </a:rPr>
                      <m:t>=</m:t>
                    </m:r>
                    <m:r>
                      <a:rPr lang="en-US" sz="3200" b="0" i="1" smtClean="0">
                        <a:latin typeface="Cambria Math" panose="02040503050406030204" pitchFamily="18" charset="0"/>
                      </a:rPr>
                      <m:t>𝐶</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𝑒</m:t>
                        </m:r>
                      </m:e>
                      <m:sup>
                        <m:r>
                          <a:rPr lang="en-US" sz="3200" b="0" i="1" smtClean="0">
                            <a:latin typeface="Cambria Math" panose="02040503050406030204" pitchFamily="18" charset="0"/>
                          </a:rPr>
                          <m:t>2</m:t>
                        </m:r>
                      </m:sup>
                    </m:sSup>
                    <m:r>
                      <a:rPr lang="en-US" sz="3200" b="0" i="1" smtClean="0">
                        <a:latin typeface="Cambria Math" panose="02040503050406030204" pitchFamily="18" charset="0"/>
                      </a:rPr>
                      <m:t>/</m:t>
                    </m:r>
                    <m:r>
                      <a:rPr lang="en-US" sz="3200" b="0" i="1" smtClean="0">
                        <a:latin typeface="Cambria Math" panose="02040503050406030204" pitchFamily="18" charset="0"/>
                      </a:rPr>
                      <m:t>h</m:t>
                    </m:r>
                  </m:oMath>
                </a14:m>
                <a:endParaRPr lang="en-US" sz="3200" dirty="0"/>
              </a:p>
            </p:txBody>
          </p:sp>
        </mc:Choice>
        <mc:Fallback xmlns="">
          <p:sp>
            <p:nvSpPr>
              <p:cNvPr id="11" name="TextBox 10">
                <a:extLst>
                  <a:ext uri="{FF2B5EF4-FFF2-40B4-BE49-F238E27FC236}">
                    <a16:creationId xmlns:a16="http://schemas.microsoft.com/office/drawing/2014/main" id="{D1C2035B-DD3D-9B79-D638-231F99B156C5}"/>
                  </a:ext>
                </a:extLst>
              </p:cNvPr>
              <p:cNvSpPr txBox="1">
                <a:spLocks noRot="1" noChangeAspect="1" noMove="1" noResize="1" noEditPoints="1" noAdjustHandles="1" noChangeArrowheads="1" noChangeShapeType="1" noTextEdit="1"/>
              </p:cNvSpPr>
              <p:nvPr/>
            </p:nvSpPr>
            <p:spPr>
              <a:xfrm>
                <a:off x="11183418" y="11443479"/>
                <a:ext cx="9178548" cy="633571"/>
              </a:xfrm>
              <a:prstGeom prst="rect">
                <a:avLst/>
              </a:prstGeom>
              <a:blipFill>
                <a:blip r:embed="rId9"/>
                <a:stretch>
                  <a:fillRect t="-11765" b="-21569"/>
                </a:stretch>
              </a:blipFill>
            </p:spPr>
            <p:txBody>
              <a:bodyPr/>
              <a:lstStyle/>
              <a:p>
                <a:r>
                  <a:rPr lang="en-US">
                    <a:noFill/>
                  </a:rPr>
                  <a:t> </a:t>
                </a:r>
              </a:p>
            </p:txBody>
          </p:sp>
        </mc:Fallback>
      </mc:AlternateContent>
    </p:spTree>
    <p:extLst>
      <p:ext uri="{BB962C8B-B14F-4D97-AF65-F5344CB8AC3E}">
        <p14:creationId xmlns:p14="http://schemas.microsoft.com/office/powerpoint/2010/main" val="1502598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7A325D-7AC0-EB00-A808-2B35992CB9F4}"/>
              </a:ext>
            </a:extLst>
          </p:cNvPr>
          <p:cNvPicPr>
            <a:picLocks noChangeAspect="1"/>
          </p:cNvPicPr>
          <p:nvPr/>
        </p:nvPicPr>
        <p:blipFill>
          <a:blip r:embed="rId2"/>
          <a:stretch>
            <a:fillRect/>
          </a:stretch>
        </p:blipFill>
        <p:spPr>
          <a:xfrm>
            <a:off x="3048000" y="1999499"/>
            <a:ext cx="18288000" cy="11716502"/>
          </a:xfrm>
          <a:prstGeom prst="rect">
            <a:avLst/>
          </a:prstGeom>
        </p:spPr>
      </p:pic>
    </p:spTree>
    <p:extLst>
      <p:ext uri="{BB962C8B-B14F-4D97-AF65-F5344CB8AC3E}">
        <p14:creationId xmlns:p14="http://schemas.microsoft.com/office/powerpoint/2010/main" val="5413506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4D473B-0B75-7E21-B843-535F04E622DD}"/>
              </a:ext>
            </a:extLst>
          </p:cNvPr>
          <p:cNvPicPr>
            <a:picLocks noChangeAspect="1"/>
          </p:cNvPicPr>
          <p:nvPr/>
        </p:nvPicPr>
        <p:blipFill>
          <a:blip r:embed="rId2"/>
          <a:stretch>
            <a:fillRect/>
          </a:stretch>
        </p:blipFill>
        <p:spPr>
          <a:xfrm>
            <a:off x="3048000" y="1999499"/>
            <a:ext cx="18288000" cy="11716502"/>
          </a:xfrm>
          <a:prstGeom prst="rect">
            <a:avLst/>
          </a:prstGeom>
        </p:spPr>
      </p:pic>
    </p:spTree>
    <p:extLst>
      <p:ext uri="{BB962C8B-B14F-4D97-AF65-F5344CB8AC3E}">
        <p14:creationId xmlns:p14="http://schemas.microsoft.com/office/powerpoint/2010/main" val="312336100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0140E3-03FE-3160-97EA-3F664E217CAD}"/>
              </a:ext>
            </a:extLst>
          </p:cNvPr>
          <p:cNvPicPr>
            <a:picLocks noChangeAspect="1"/>
          </p:cNvPicPr>
          <p:nvPr/>
        </p:nvPicPr>
        <p:blipFill>
          <a:blip r:embed="rId2"/>
          <a:stretch>
            <a:fillRect/>
          </a:stretch>
        </p:blipFill>
        <p:spPr>
          <a:xfrm>
            <a:off x="3048000" y="1999499"/>
            <a:ext cx="18288000" cy="11716502"/>
          </a:xfrm>
          <a:prstGeom prst="rect">
            <a:avLst/>
          </a:prstGeom>
        </p:spPr>
      </p:pic>
    </p:spTree>
    <p:extLst>
      <p:ext uri="{BB962C8B-B14F-4D97-AF65-F5344CB8AC3E}">
        <p14:creationId xmlns:p14="http://schemas.microsoft.com/office/powerpoint/2010/main" val="34394860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AAE2B305-12DF-DCB0-67CF-67F5213613F7}"/>
              </a:ext>
            </a:extLst>
          </p:cNvPr>
          <p:cNvPicPr>
            <a:picLocks noChangeAspect="1"/>
          </p:cNvPicPr>
          <p:nvPr/>
        </p:nvPicPr>
        <p:blipFill>
          <a:blip r:embed="rId2"/>
          <a:stretch>
            <a:fillRect/>
          </a:stretch>
        </p:blipFill>
        <p:spPr>
          <a:xfrm>
            <a:off x="3048000" y="1999499"/>
            <a:ext cx="18288000" cy="11716502"/>
          </a:xfrm>
          <a:prstGeom prst="rect">
            <a:avLst/>
          </a:prstGeom>
        </p:spPr>
      </p:pic>
      <p:grpSp>
        <p:nvGrpSpPr>
          <p:cNvPr id="4" name="Group 3">
            <a:extLst>
              <a:ext uri="{FF2B5EF4-FFF2-40B4-BE49-F238E27FC236}">
                <a16:creationId xmlns:a16="http://schemas.microsoft.com/office/drawing/2014/main" id="{E803376E-7D9D-C1D7-CD72-34DEA29E8E6F}"/>
              </a:ext>
            </a:extLst>
          </p:cNvPr>
          <p:cNvGrpSpPr/>
          <p:nvPr/>
        </p:nvGrpSpPr>
        <p:grpSpPr>
          <a:xfrm rot="10800000">
            <a:off x="3825961" y="7458821"/>
            <a:ext cx="5486074" cy="4926"/>
            <a:chOff x="688984" y="1296861"/>
            <a:chExt cx="2743037" cy="2463"/>
          </a:xfrm>
        </p:grpSpPr>
        <p:grpSp>
          <p:nvGrpSpPr>
            <p:cNvPr id="50" name="Group 49">
              <a:extLst>
                <a:ext uri="{FF2B5EF4-FFF2-40B4-BE49-F238E27FC236}">
                  <a16:creationId xmlns:a16="http://schemas.microsoft.com/office/drawing/2014/main" id="{631DF3B6-8B3F-E57A-1F0B-DE878CB17A6D}"/>
                </a:ext>
              </a:extLst>
            </p:cNvPr>
            <p:cNvGrpSpPr/>
            <p:nvPr/>
          </p:nvGrpSpPr>
          <p:grpSpPr>
            <a:xfrm>
              <a:off x="1418090" y="1297292"/>
              <a:ext cx="663359" cy="2032"/>
              <a:chOff x="1418092" y="2407849"/>
              <a:chExt cx="663359" cy="2032"/>
            </a:xfrm>
          </p:grpSpPr>
          <p:cxnSp>
            <p:nvCxnSpPr>
              <p:cNvPr id="60" name="Straight Arrow Connector 59">
                <a:extLst>
                  <a:ext uri="{FF2B5EF4-FFF2-40B4-BE49-F238E27FC236}">
                    <a16:creationId xmlns:a16="http://schemas.microsoft.com/office/drawing/2014/main" id="{0783BE72-D813-40F6-9214-0F15103054D7}"/>
                  </a:ext>
                </a:extLst>
              </p:cNvPr>
              <p:cNvCxnSpPr/>
              <p:nvPr/>
            </p:nvCxnSpPr>
            <p:spPr>
              <a:xfrm flipH="1">
                <a:off x="1418092" y="2409881"/>
                <a:ext cx="663359" cy="0"/>
              </a:xfrm>
              <a:prstGeom prst="straightConnector1">
                <a:avLst/>
              </a:prstGeom>
              <a:ln w="25400">
                <a:solidFill>
                  <a:schemeClr val="accent6"/>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EE67F7E-28E8-2561-2CCA-A42B714BEDE5}"/>
                  </a:ext>
                </a:extLst>
              </p:cNvPr>
              <p:cNvCxnSpPr/>
              <p:nvPr/>
            </p:nvCxnSpPr>
            <p:spPr>
              <a:xfrm flipH="1">
                <a:off x="1653625" y="2407849"/>
                <a:ext cx="45720" cy="0"/>
              </a:xfrm>
              <a:prstGeom prst="straightConnector1">
                <a:avLst/>
              </a:prstGeom>
              <a:ln w="25400">
                <a:solidFill>
                  <a:schemeClr val="accent6"/>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E6D58BF5-D049-A29A-E659-4A41463C7806}"/>
                </a:ext>
              </a:extLst>
            </p:cNvPr>
            <p:cNvGrpSpPr/>
            <p:nvPr/>
          </p:nvGrpSpPr>
          <p:grpSpPr>
            <a:xfrm>
              <a:off x="688984" y="1296861"/>
              <a:ext cx="878950" cy="2032"/>
              <a:chOff x="1322422" y="2407849"/>
              <a:chExt cx="878950" cy="2032"/>
            </a:xfrm>
          </p:grpSpPr>
          <p:cxnSp>
            <p:nvCxnSpPr>
              <p:cNvPr id="58" name="Straight Arrow Connector 57">
                <a:extLst>
                  <a:ext uri="{FF2B5EF4-FFF2-40B4-BE49-F238E27FC236}">
                    <a16:creationId xmlns:a16="http://schemas.microsoft.com/office/drawing/2014/main" id="{7E0975CC-E19B-54DD-758C-9A811F2965B6}"/>
                  </a:ext>
                </a:extLst>
              </p:cNvPr>
              <p:cNvCxnSpPr/>
              <p:nvPr/>
            </p:nvCxnSpPr>
            <p:spPr>
              <a:xfrm flipH="1">
                <a:off x="1322422" y="2409881"/>
                <a:ext cx="878950" cy="0"/>
              </a:xfrm>
              <a:prstGeom prst="straightConnector1">
                <a:avLst/>
              </a:prstGeom>
              <a:ln w="25400">
                <a:solidFill>
                  <a:schemeClr val="accent6"/>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E0EC9C1-D120-48C8-8CA9-A1347AFE2C1C}"/>
                  </a:ext>
                </a:extLst>
              </p:cNvPr>
              <p:cNvCxnSpPr/>
              <p:nvPr/>
            </p:nvCxnSpPr>
            <p:spPr>
              <a:xfrm flipH="1">
                <a:off x="1653625" y="2407849"/>
                <a:ext cx="45720" cy="0"/>
              </a:xfrm>
              <a:prstGeom prst="straightConnector1">
                <a:avLst/>
              </a:prstGeom>
              <a:ln w="25400">
                <a:solidFill>
                  <a:schemeClr val="accent6"/>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EC8CC95A-AB0D-4996-1655-1C0BC8BEE530}"/>
                </a:ext>
              </a:extLst>
            </p:cNvPr>
            <p:cNvGrpSpPr/>
            <p:nvPr/>
          </p:nvGrpSpPr>
          <p:grpSpPr>
            <a:xfrm>
              <a:off x="2768662" y="1297292"/>
              <a:ext cx="663359" cy="2032"/>
              <a:chOff x="1493042" y="2407849"/>
              <a:chExt cx="663359" cy="2032"/>
            </a:xfrm>
          </p:grpSpPr>
          <p:cxnSp>
            <p:nvCxnSpPr>
              <p:cNvPr id="56" name="Straight Arrow Connector 55">
                <a:extLst>
                  <a:ext uri="{FF2B5EF4-FFF2-40B4-BE49-F238E27FC236}">
                    <a16:creationId xmlns:a16="http://schemas.microsoft.com/office/drawing/2014/main" id="{5EC9A02B-15D9-98A3-39D1-5EE92F441F89}"/>
                  </a:ext>
                </a:extLst>
              </p:cNvPr>
              <p:cNvCxnSpPr/>
              <p:nvPr/>
            </p:nvCxnSpPr>
            <p:spPr>
              <a:xfrm flipH="1">
                <a:off x="1493042" y="2409881"/>
                <a:ext cx="663359" cy="0"/>
              </a:xfrm>
              <a:prstGeom prst="straightConnector1">
                <a:avLst/>
              </a:prstGeom>
              <a:ln w="25400">
                <a:solidFill>
                  <a:schemeClr val="accent6"/>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89CAFD1-9C66-3C9E-782C-853323DCF03F}"/>
                  </a:ext>
                </a:extLst>
              </p:cNvPr>
              <p:cNvCxnSpPr/>
              <p:nvPr/>
            </p:nvCxnSpPr>
            <p:spPr>
              <a:xfrm flipH="1">
                <a:off x="1653625" y="2407849"/>
                <a:ext cx="45720" cy="0"/>
              </a:xfrm>
              <a:prstGeom prst="straightConnector1">
                <a:avLst/>
              </a:prstGeom>
              <a:ln w="25400">
                <a:solidFill>
                  <a:schemeClr val="accent6"/>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BD6841FF-0A3B-6825-1646-AE4453D577F7}"/>
                </a:ext>
              </a:extLst>
            </p:cNvPr>
            <p:cNvGrpSpPr/>
            <p:nvPr/>
          </p:nvGrpSpPr>
          <p:grpSpPr>
            <a:xfrm>
              <a:off x="2060276" y="1296861"/>
              <a:ext cx="663359" cy="2032"/>
              <a:chOff x="1418092" y="2407849"/>
              <a:chExt cx="663359" cy="2032"/>
            </a:xfrm>
          </p:grpSpPr>
          <p:cxnSp>
            <p:nvCxnSpPr>
              <p:cNvPr id="54" name="Straight Arrow Connector 53">
                <a:extLst>
                  <a:ext uri="{FF2B5EF4-FFF2-40B4-BE49-F238E27FC236}">
                    <a16:creationId xmlns:a16="http://schemas.microsoft.com/office/drawing/2014/main" id="{FDCDC08E-F10B-9EA8-EB61-75084AB8C552}"/>
                  </a:ext>
                </a:extLst>
              </p:cNvPr>
              <p:cNvCxnSpPr/>
              <p:nvPr/>
            </p:nvCxnSpPr>
            <p:spPr>
              <a:xfrm flipH="1">
                <a:off x="1418092" y="2409881"/>
                <a:ext cx="663359" cy="0"/>
              </a:xfrm>
              <a:prstGeom prst="straightConnector1">
                <a:avLst/>
              </a:prstGeom>
              <a:ln w="25400">
                <a:solidFill>
                  <a:schemeClr val="accent6"/>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6AE39B7-9822-264B-82B9-760116E1A6F8}"/>
                  </a:ext>
                </a:extLst>
              </p:cNvPr>
              <p:cNvCxnSpPr/>
              <p:nvPr/>
            </p:nvCxnSpPr>
            <p:spPr>
              <a:xfrm flipH="1">
                <a:off x="1653625" y="2407849"/>
                <a:ext cx="45720" cy="0"/>
              </a:xfrm>
              <a:prstGeom prst="straightConnector1">
                <a:avLst/>
              </a:prstGeom>
              <a:ln w="25400">
                <a:solidFill>
                  <a:schemeClr val="accent6"/>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84A2B94E-0E17-914B-5146-496BE8A19837}"/>
              </a:ext>
            </a:extLst>
          </p:cNvPr>
          <p:cNvGrpSpPr/>
          <p:nvPr/>
        </p:nvGrpSpPr>
        <p:grpSpPr>
          <a:xfrm rot="10800000">
            <a:off x="4617422" y="6322023"/>
            <a:ext cx="5115352" cy="13026"/>
            <a:chOff x="1116335" y="1855541"/>
            <a:chExt cx="2557676" cy="6513"/>
          </a:xfrm>
        </p:grpSpPr>
        <p:grpSp>
          <p:nvGrpSpPr>
            <p:cNvPr id="36" name="Group 35">
              <a:extLst>
                <a:ext uri="{FF2B5EF4-FFF2-40B4-BE49-F238E27FC236}">
                  <a16:creationId xmlns:a16="http://schemas.microsoft.com/office/drawing/2014/main" id="{02A572BB-9FA4-7BC2-B6AF-891513A614EE}"/>
                </a:ext>
              </a:extLst>
            </p:cNvPr>
            <p:cNvGrpSpPr/>
            <p:nvPr/>
          </p:nvGrpSpPr>
          <p:grpSpPr>
            <a:xfrm>
              <a:off x="1116335" y="1855541"/>
              <a:ext cx="1284407" cy="5316"/>
              <a:chOff x="1116335" y="1855541"/>
              <a:chExt cx="1284407" cy="5316"/>
            </a:xfrm>
          </p:grpSpPr>
          <p:grpSp>
            <p:nvGrpSpPr>
              <p:cNvPr id="44" name="Group 43">
                <a:extLst>
                  <a:ext uri="{FF2B5EF4-FFF2-40B4-BE49-F238E27FC236}">
                    <a16:creationId xmlns:a16="http://schemas.microsoft.com/office/drawing/2014/main" id="{18D02345-85A6-418A-DCF6-46F4130F3F74}"/>
                  </a:ext>
                </a:extLst>
              </p:cNvPr>
              <p:cNvGrpSpPr/>
              <p:nvPr/>
            </p:nvGrpSpPr>
            <p:grpSpPr>
              <a:xfrm>
                <a:off x="1116335" y="1855541"/>
                <a:ext cx="663359" cy="3544"/>
                <a:chOff x="1418092" y="2409881"/>
                <a:chExt cx="663359" cy="3544"/>
              </a:xfrm>
            </p:grpSpPr>
            <p:cxnSp>
              <p:nvCxnSpPr>
                <p:cNvPr id="48" name="Straight Arrow Connector 47">
                  <a:extLst>
                    <a:ext uri="{FF2B5EF4-FFF2-40B4-BE49-F238E27FC236}">
                      <a16:creationId xmlns:a16="http://schemas.microsoft.com/office/drawing/2014/main" id="{609FE531-CAB9-B94D-C868-A791DC4DD7DC}"/>
                    </a:ext>
                  </a:extLst>
                </p:cNvPr>
                <p:cNvCxnSpPr/>
                <p:nvPr/>
              </p:nvCxnSpPr>
              <p:spPr>
                <a:xfrm flipH="1">
                  <a:off x="1418092" y="2409881"/>
                  <a:ext cx="663359" cy="0"/>
                </a:xfrm>
                <a:prstGeom prst="straightConnector1">
                  <a:avLst/>
                </a:prstGeom>
                <a:ln w="19050">
                  <a:solidFill>
                    <a:schemeClr val="bg1">
                      <a:lumMod val="50000"/>
                    </a:schemeClr>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6CF3258-3CE8-32D9-063A-899905AC95F7}"/>
                    </a:ext>
                  </a:extLst>
                </p:cNvPr>
                <p:cNvCxnSpPr/>
                <p:nvPr/>
              </p:nvCxnSpPr>
              <p:spPr>
                <a:xfrm flipH="1">
                  <a:off x="1653625" y="2413425"/>
                  <a:ext cx="45720" cy="0"/>
                </a:xfrm>
                <a:prstGeom prst="straightConnector1">
                  <a:avLst/>
                </a:prstGeom>
                <a:ln w="19050">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C2067F71-9FDA-C64E-0AF4-296D35ABB4D0}"/>
                  </a:ext>
                </a:extLst>
              </p:cNvPr>
              <p:cNvGrpSpPr/>
              <p:nvPr/>
            </p:nvGrpSpPr>
            <p:grpSpPr>
              <a:xfrm>
                <a:off x="1737383" y="1857313"/>
                <a:ext cx="663359" cy="3544"/>
                <a:chOff x="1418092" y="2409881"/>
                <a:chExt cx="663359" cy="3544"/>
              </a:xfrm>
            </p:grpSpPr>
            <p:cxnSp>
              <p:nvCxnSpPr>
                <p:cNvPr id="46" name="Straight Arrow Connector 45">
                  <a:extLst>
                    <a:ext uri="{FF2B5EF4-FFF2-40B4-BE49-F238E27FC236}">
                      <a16:creationId xmlns:a16="http://schemas.microsoft.com/office/drawing/2014/main" id="{0AF84E2C-EC3D-C9C6-34DA-2346E5076810}"/>
                    </a:ext>
                  </a:extLst>
                </p:cNvPr>
                <p:cNvCxnSpPr/>
                <p:nvPr/>
              </p:nvCxnSpPr>
              <p:spPr>
                <a:xfrm flipH="1">
                  <a:off x="1418092" y="2409881"/>
                  <a:ext cx="663359" cy="0"/>
                </a:xfrm>
                <a:prstGeom prst="straightConnector1">
                  <a:avLst/>
                </a:prstGeom>
                <a:ln w="19050">
                  <a:solidFill>
                    <a:schemeClr val="bg1">
                      <a:lumMod val="50000"/>
                    </a:schemeClr>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831BFC7-1DD3-A90B-83F0-B95EB8050B50}"/>
                    </a:ext>
                  </a:extLst>
                </p:cNvPr>
                <p:cNvCxnSpPr/>
                <p:nvPr/>
              </p:nvCxnSpPr>
              <p:spPr>
                <a:xfrm flipH="1">
                  <a:off x="1653625" y="2413425"/>
                  <a:ext cx="45720" cy="0"/>
                </a:xfrm>
                <a:prstGeom prst="straightConnector1">
                  <a:avLst/>
                </a:prstGeom>
                <a:ln w="19050">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37" name="Group 36">
              <a:extLst>
                <a:ext uri="{FF2B5EF4-FFF2-40B4-BE49-F238E27FC236}">
                  <a16:creationId xmlns:a16="http://schemas.microsoft.com/office/drawing/2014/main" id="{F6B8D0D8-6146-613A-F40B-B0946F6A42BD}"/>
                </a:ext>
              </a:extLst>
            </p:cNvPr>
            <p:cNvGrpSpPr/>
            <p:nvPr/>
          </p:nvGrpSpPr>
          <p:grpSpPr>
            <a:xfrm>
              <a:off x="2384028" y="1856738"/>
              <a:ext cx="1289983" cy="5316"/>
              <a:chOff x="1116335" y="1855541"/>
              <a:chExt cx="1289983" cy="5316"/>
            </a:xfrm>
          </p:grpSpPr>
          <p:grpSp>
            <p:nvGrpSpPr>
              <p:cNvPr id="38" name="Group 37">
                <a:extLst>
                  <a:ext uri="{FF2B5EF4-FFF2-40B4-BE49-F238E27FC236}">
                    <a16:creationId xmlns:a16="http://schemas.microsoft.com/office/drawing/2014/main" id="{F4CEA46B-F2A1-832F-0512-F549098F7B7B}"/>
                  </a:ext>
                </a:extLst>
              </p:cNvPr>
              <p:cNvGrpSpPr/>
              <p:nvPr/>
            </p:nvGrpSpPr>
            <p:grpSpPr>
              <a:xfrm>
                <a:off x="1116335" y="1855541"/>
                <a:ext cx="663359" cy="3544"/>
                <a:chOff x="1418092" y="2409881"/>
                <a:chExt cx="663359" cy="3544"/>
              </a:xfrm>
            </p:grpSpPr>
            <p:cxnSp>
              <p:nvCxnSpPr>
                <p:cNvPr id="42" name="Straight Arrow Connector 41">
                  <a:extLst>
                    <a:ext uri="{FF2B5EF4-FFF2-40B4-BE49-F238E27FC236}">
                      <a16:creationId xmlns:a16="http://schemas.microsoft.com/office/drawing/2014/main" id="{281CC453-0C83-B36A-FDDA-F2457C9D4D98}"/>
                    </a:ext>
                  </a:extLst>
                </p:cNvPr>
                <p:cNvCxnSpPr/>
                <p:nvPr/>
              </p:nvCxnSpPr>
              <p:spPr>
                <a:xfrm flipH="1">
                  <a:off x="1418092" y="2409881"/>
                  <a:ext cx="663359" cy="0"/>
                </a:xfrm>
                <a:prstGeom prst="straightConnector1">
                  <a:avLst/>
                </a:prstGeom>
                <a:ln w="19050">
                  <a:solidFill>
                    <a:schemeClr val="bg1">
                      <a:lumMod val="50000"/>
                    </a:schemeClr>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59B97CD-72E6-13D2-DFC5-5DF80131B34F}"/>
                    </a:ext>
                  </a:extLst>
                </p:cNvPr>
                <p:cNvCxnSpPr/>
                <p:nvPr/>
              </p:nvCxnSpPr>
              <p:spPr>
                <a:xfrm flipH="1">
                  <a:off x="1653625" y="2413425"/>
                  <a:ext cx="45720" cy="0"/>
                </a:xfrm>
                <a:prstGeom prst="straightConnector1">
                  <a:avLst/>
                </a:prstGeom>
                <a:ln w="19050">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33020C66-A5D2-BEDF-9951-D69C3DD31EFE}"/>
                  </a:ext>
                </a:extLst>
              </p:cNvPr>
              <p:cNvGrpSpPr/>
              <p:nvPr/>
            </p:nvGrpSpPr>
            <p:grpSpPr>
              <a:xfrm>
                <a:off x="1742959" y="1857313"/>
                <a:ext cx="663359" cy="3544"/>
                <a:chOff x="1423668" y="2409881"/>
                <a:chExt cx="663359" cy="3544"/>
              </a:xfrm>
            </p:grpSpPr>
            <p:cxnSp>
              <p:nvCxnSpPr>
                <p:cNvPr id="40" name="Straight Arrow Connector 39">
                  <a:extLst>
                    <a:ext uri="{FF2B5EF4-FFF2-40B4-BE49-F238E27FC236}">
                      <a16:creationId xmlns:a16="http://schemas.microsoft.com/office/drawing/2014/main" id="{39538BC6-A61D-CCC7-18B9-A5232266FF74}"/>
                    </a:ext>
                  </a:extLst>
                </p:cNvPr>
                <p:cNvCxnSpPr/>
                <p:nvPr/>
              </p:nvCxnSpPr>
              <p:spPr>
                <a:xfrm flipH="1">
                  <a:off x="1423668" y="2409881"/>
                  <a:ext cx="663359" cy="0"/>
                </a:xfrm>
                <a:prstGeom prst="straightConnector1">
                  <a:avLst/>
                </a:prstGeom>
                <a:ln w="19050">
                  <a:solidFill>
                    <a:schemeClr val="bg1">
                      <a:lumMod val="50000"/>
                    </a:schemeClr>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AF6C2E1-3788-C125-6B5C-A3E51DBE526A}"/>
                    </a:ext>
                  </a:extLst>
                </p:cNvPr>
                <p:cNvCxnSpPr/>
                <p:nvPr/>
              </p:nvCxnSpPr>
              <p:spPr>
                <a:xfrm flipH="1">
                  <a:off x="1653625" y="2413425"/>
                  <a:ext cx="45720" cy="0"/>
                </a:xfrm>
                <a:prstGeom prst="straightConnector1">
                  <a:avLst/>
                </a:prstGeom>
                <a:ln w="19050">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grpSp>
      <p:grpSp>
        <p:nvGrpSpPr>
          <p:cNvPr id="6" name="Group 5">
            <a:extLst>
              <a:ext uri="{FF2B5EF4-FFF2-40B4-BE49-F238E27FC236}">
                <a16:creationId xmlns:a16="http://schemas.microsoft.com/office/drawing/2014/main" id="{12189929-2DE5-8237-1BAF-AC2DF063FFE0}"/>
              </a:ext>
            </a:extLst>
          </p:cNvPr>
          <p:cNvGrpSpPr/>
          <p:nvPr/>
        </p:nvGrpSpPr>
        <p:grpSpPr>
          <a:xfrm rot="10800000">
            <a:off x="5361490" y="5070435"/>
            <a:ext cx="5130704" cy="13714"/>
            <a:chOff x="1116335" y="1855197"/>
            <a:chExt cx="2565352" cy="6857"/>
          </a:xfrm>
        </p:grpSpPr>
        <p:grpSp>
          <p:nvGrpSpPr>
            <p:cNvPr id="22" name="Group 21">
              <a:extLst>
                <a:ext uri="{FF2B5EF4-FFF2-40B4-BE49-F238E27FC236}">
                  <a16:creationId xmlns:a16="http://schemas.microsoft.com/office/drawing/2014/main" id="{A09A9713-EBB5-82A8-EED6-6657D3989AA9}"/>
                </a:ext>
              </a:extLst>
            </p:cNvPr>
            <p:cNvGrpSpPr/>
            <p:nvPr/>
          </p:nvGrpSpPr>
          <p:grpSpPr>
            <a:xfrm>
              <a:off x="1116335" y="1855541"/>
              <a:ext cx="1284407" cy="5316"/>
              <a:chOff x="1116335" y="1855541"/>
              <a:chExt cx="1284407" cy="5316"/>
            </a:xfrm>
          </p:grpSpPr>
          <p:grpSp>
            <p:nvGrpSpPr>
              <p:cNvPr id="30" name="Group 29">
                <a:extLst>
                  <a:ext uri="{FF2B5EF4-FFF2-40B4-BE49-F238E27FC236}">
                    <a16:creationId xmlns:a16="http://schemas.microsoft.com/office/drawing/2014/main" id="{9DDFD6D1-3FF0-0A8E-9821-E73934636CD4}"/>
                  </a:ext>
                </a:extLst>
              </p:cNvPr>
              <p:cNvGrpSpPr/>
              <p:nvPr/>
            </p:nvGrpSpPr>
            <p:grpSpPr>
              <a:xfrm>
                <a:off x="1116335" y="1855541"/>
                <a:ext cx="663359" cy="3544"/>
                <a:chOff x="1418092" y="2409881"/>
                <a:chExt cx="663359" cy="3544"/>
              </a:xfrm>
            </p:grpSpPr>
            <p:cxnSp>
              <p:nvCxnSpPr>
                <p:cNvPr id="34" name="Straight Arrow Connector 33">
                  <a:extLst>
                    <a:ext uri="{FF2B5EF4-FFF2-40B4-BE49-F238E27FC236}">
                      <a16:creationId xmlns:a16="http://schemas.microsoft.com/office/drawing/2014/main" id="{3C4568AF-EBB5-F36B-4475-15088EF267AB}"/>
                    </a:ext>
                  </a:extLst>
                </p:cNvPr>
                <p:cNvCxnSpPr/>
                <p:nvPr/>
              </p:nvCxnSpPr>
              <p:spPr>
                <a:xfrm flipH="1">
                  <a:off x="1418092" y="2409881"/>
                  <a:ext cx="663359" cy="0"/>
                </a:xfrm>
                <a:prstGeom prst="straightConnector1">
                  <a:avLst/>
                </a:prstGeom>
                <a:ln w="19050">
                  <a:solidFill>
                    <a:schemeClr val="bg1">
                      <a:lumMod val="50000"/>
                    </a:schemeClr>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C6125DD-ECF3-927D-3F4D-55C6509542E5}"/>
                    </a:ext>
                  </a:extLst>
                </p:cNvPr>
                <p:cNvCxnSpPr/>
                <p:nvPr/>
              </p:nvCxnSpPr>
              <p:spPr>
                <a:xfrm flipH="1">
                  <a:off x="1653625" y="2413425"/>
                  <a:ext cx="45720" cy="0"/>
                </a:xfrm>
                <a:prstGeom prst="straightConnector1">
                  <a:avLst/>
                </a:prstGeom>
                <a:ln w="19050">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4C03F6DA-520E-D7F2-3ABF-C0B88BC1E57D}"/>
                  </a:ext>
                </a:extLst>
              </p:cNvPr>
              <p:cNvGrpSpPr/>
              <p:nvPr/>
            </p:nvGrpSpPr>
            <p:grpSpPr>
              <a:xfrm>
                <a:off x="1737383" y="1857313"/>
                <a:ext cx="663359" cy="3544"/>
                <a:chOff x="1418092" y="2409881"/>
                <a:chExt cx="663359" cy="3544"/>
              </a:xfrm>
            </p:grpSpPr>
            <p:cxnSp>
              <p:nvCxnSpPr>
                <p:cNvPr id="32" name="Straight Arrow Connector 31">
                  <a:extLst>
                    <a:ext uri="{FF2B5EF4-FFF2-40B4-BE49-F238E27FC236}">
                      <a16:creationId xmlns:a16="http://schemas.microsoft.com/office/drawing/2014/main" id="{779B8EFF-7434-88B3-4464-B5E5674CC664}"/>
                    </a:ext>
                  </a:extLst>
                </p:cNvPr>
                <p:cNvCxnSpPr/>
                <p:nvPr/>
              </p:nvCxnSpPr>
              <p:spPr>
                <a:xfrm flipH="1">
                  <a:off x="1418092" y="2409881"/>
                  <a:ext cx="663359" cy="0"/>
                </a:xfrm>
                <a:prstGeom prst="straightConnector1">
                  <a:avLst/>
                </a:prstGeom>
                <a:ln w="19050">
                  <a:solidFill>
                    <a:schemeClr val="bg1">
                      <a:lumMod val="50000"/>
                    </a:schemeClr>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6A2798E-EECB-4BF8-5DE0-0B00541A8C8A}"/>
                    </a:ext>
                  </a:extLst>
                </p:cNvPr>
                <p:cNvCxnSpPr/>
                <p:nvPr/>
              </p:nvCxnSpPr>
              <p:spPr>
                <a:xfrm flipH="1">
                  <a:off x="1653625" y="2413425"/>
                  <a:ext cx="45720" cy="0"/>
                </a:xfrm>
                <a:prstGeom prst="straightConnector1">
                  <a:avLst/>
                </a:prstGeom>
                <a:ln w="19050">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7E3996E2-A093-9779-CF63-5A71CDB700AA}"/>
                </a:ext>
              </a:extLst>
            </p:cNvPr>
            <p:cNvGrpSpPr/>
            <p:nvPr/>
          </p:nvGrpSpPr>
          <p:grpSpPr>
            <a:xfrm>
              <a:off x="2384028" y="1855197"/>
              <a:ext cx="1297659" cy="6857"/>
              <a:chOff x="1116335" y="1854000"/>
              <a:chExt cx="1297659" cy="6857"/>
            </a:xfrm>
          </p:grpSpPr>
          <p:grpSp>
            <p:nvGrpSpPr>
              <p:cNvPr id="24" name="Group 23">
                <a:extLst>
                  <a:ext uri="{FF2B5EF4-FFF2-40B4-BE49-F238E27FC236}">
                    <a16:creationId xmlns:a16="http://schemas.microsoft.com/office/drawing/2014/main" id="{82559239-497B-9EAF-BD01-707BA72C4852}"/>
                  </a:ext>
                </a:extLst>
              </p:cNvPr>
              <p:cNvGrpSpPr/>
              <p:nvPr/>
            </p:nvGrpSpPr>
            <p:grpSpPr>
              <a:xfrm>
                <a:off x="1116335" y="1855541"/>
                <a:ext cx="663359" cy="3544"/>
                <a:chOff x="1418092" y="2409881"/>
                <a:chExt cx="663359" cy="3544"/>
              </a:xfrm>
            </p:grpSpPr>
            <p:cxnSp>
              <p:nvCxnSpPr>
                <p:cNvPr id="28" name="Straight Arrow Connector 27">
                  <a:extLst>
                    <a:ext uri="{FF2B5EF4-FFF2-40B4-BE49-F238E27FC236}">
                      <a16:creationId xmlns:a16="http://schemas.microsoft.com/office/drawing/2014/main" id="{6B101BA9-035C-261E-5D4D-040428FC5469}"/>
                    </a:ext>
                  </a:extLst>
                </p:cNvPr>
                <p:cNvCxnSpPr/>
                <p:nvPr/>
              </p:nvCxnSpPr>
              <p:spPr>
                <a:xfrm flipH="1">
                  <a:off x="1418092" y="2409881"/>
                  <a:ext cx="663359" cy="0"/>
                </a:xfrm>
                <a:prstGeom prst="straightConnector1">
                  <a:avLst/>
                </a:prstGeom>
                <a:ln w="19050">
                  <a:solidFill>
                    <a:schemeClr val="bg1">
                      <a:lumMod val="50000"/>
                    </a:schemeClr>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2108776-D984-1ED7-02FF-926F76B4CE3C}"/>
                    </a:ext>
                  </a:extLst>
                </p:cNvPr>
                <p:cNvCxnSpPr/>
                <p:nvPr/>
              </p:nvCxnSpPr>
              <p:spPr>
                <a:xfrm flipH="1">
                  <a:off x="1653625" y="2413425"/>
                  <a:ext cx="45720" cy="0"/>
                </a:xfrm>
                <a:prstGeom prst="straightConnector1">
                  <a:avLst/>
                </a:prstGeom>
                <a:ln w="19050">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2FEC9394-2463-A631-F720-713586729B52}"/>
                  </a:ext>
                </a:extLst>
              </p:cNvPr>
              <p:cNvGrpSpPr/>
              <p:nvPr/>
            </p:nvGrpSpPr>
            <p:grpSpPr>
              <a:xfrm>
                <a:off x="1750635" y="1854000"/>
                <a:ext cx="663359" cy="6857"/>
                <a:chOff x="1431344" y="2406568"/>
                <a:chExt cx="663359" cy="6857"/>
              </a:xfrm>
            </p:grpSpPr>
            <p:cxnSp>
              <p:nvCxnSpPr>
                <p:cNvPr id="26" name="Straight Arrow Connector 25">
                  <a:extLst>
                    <a:ext uri="{FF2B5EF4-FFF2-40B4-BE49-F238E27FC236}">
                      <a16:creationId xmlns:a16="http://schemas.microsoft.com/office/drawing/2014/main" id="{AB011A25-CDC8-CB9B-EFE7-66188001D870}"/>
                    </a:ext>
                  </a:extLst>
                </p:cNvPr>
                <p:cNvCxnSpPr/>
                <p:nvPr/>
              </p:nvCxnSpPr>
              <p:spPr>
                <a:xfrm flipH="1">
                  <a:off x="1431344" y="2406568"/>
                  <a:ext cx="663359" cy="0"/>
                </a:xfrm>
                <a:prstGeom prst="straightConnector1">
                  <a:avLst/>
                </a:prstGeom>
                <a:ln w="19050">
                  <a:solidFill>
                    <a:schemeClr val="bg1">
                      <a:lumMod val="50000"/>
                    </a:schemeClr>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F643BE5-8D01-15F2-AC23-0CEC6D9ABF45}"/>
                    </a:ext>
                  </a:extLst>
                </p:cNvPr>
                <p:cNvCxnSpPr/>
                <p:nvPr/>
              </p:nvCxnSpPr>
              <p:spPr>
                <a:xfrm flipH="1">
                  <a:off x="1653625" y="2413425"/>
                  <a:ext cx="45720" cy="0"/>
                </a:xfrm>
                <a:prstGeom prst="straightConnector1">
                  <a:avLst/>
                </a:prstGeom>
                <a:ln w="19050">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grpSp>
      <p:grpSp>
        <p:nvGrpSpPr>
          <p:cNvPr id="7" name="Group 6">
            <a:extLst>
              <a:ext uri="{FF2B5EF4-FFF2-40B4-BE49-F238E27FC236}">
                <a16:creationId xmlns:a16="http://schemas.microsoft.com/office/drawing/2014/main" id="{A56DB922-DBF1-3AB2-3481-6FBA3768C8AB}"/>
              </a:ext>
            </a:extLst>
          </p:cNvPr>
          <p:cNvGrpSpPr/>
          <p:nvPr/>
        </p:nvGrpSpPr>
        <p:grpSpPr>
          <a:xfrm rot="10800000">
            <a:off x="6041266" y="3985379"/>
            <a:ext cx="5104200" cy="13026"/>
            <a:chOff x="1116335" y="1855541"/>
            <a:chExt cx="2552100" cy="6513"/>
          </a:xfrm>
        </p:grpSpPr>
        <p:grpSp>
          <p:nvGrpSpPr>
            <p:cNvPr id="8" name="Group 7">
              <a:extLst>
                <a:ext uri="{FF2B5EF4-FFF2-40B4-BE49-F238E27FC236}">
                  <a16:creationId xmlns:a16="http://schemas.microsoft.com/office/drawing/2014/main" id="{D40EAA98-AECC-A9B1-1339-8B097CC0C90A}"/>
                </a:ext>
              </a:extLst>
            </p:cNvPr>
            <p:cNvGrpSpPr/>
            <p:nvPr/>
          </p:nvGrpSpPr>
          <p:grpSpPr>
            <a:xfrm>
              <a:off x="1116335" y="1855541"/>
              <a:ext cx="1284407" cy="5316"/>
              <a:chOff x="1116335" y="1855541"/>
              <a:chExt cx="1284407" cy="5316"/>
            </a:xfrm>
          </p:grpSpPr>
          <p:grpSp>
            <p:nvGrpSpPr>
              <p:cNvPr id="16" name="Group 15">
                <a:extLst>
                  <a:ext uri="{FF2B5EF4-FFF2-40B4-BE49-F238E27FC236}">
                    <a16:creationId xmlns:a16="http://schemas.microsoft.com/office/drawing/2014/main" id="{8F791AFE-602B-9E9F-A3D2-ECE0E605D2EF}"/>
                  </a:ext>
                </a:extLst>
              </p:cNvPr>
              <p:cNvGrpSpPr/>
              <p:nvPr/>
            </p:nvGrpSpPr>
            <p:grpSpPr>
              <a:xfrm>
                <a:off x="1116335" y="1855541"/>
                <a:ext cx="663359" cy="3544"/>
                <a:chOff x="1418092" y="2409881"/>
                <a:chExt cx="663359" cy="3544"/>
              </a:xfrm>
            </p:grpSpPr>
            <p:cxnSp>
              <p:nvCxnSpPr>
                <p:cNvPr id="20" name="Straight Arrow Connector 19">
                  <a:extLst>
                    <a:ext uri="{FF2B5EF4-FFF2-40B4-BE49-F238E27FC236}">
                      <a16:creationId xmlns:a16="http://schemas.microsoft.com/office/drawing/2014/main" id="{28C8D3C8-DC11-669B-5722-533517E68A33}"/>
                    </a:ext>
                  </a:extLst>
                </p:cNvPr>
                <p:cNvCxnSpPr/>
                <p:nvPr/>
              </p:nvCxnSpPr>
              <p:spPr>
                <a:xfrm flipH="1">
                  <a:off x="1418092" y="2409881"/>
                  <a:ext cx="663359" cy="0"/>
                </a:xfrm>
                <a:prstGeom prst="straightConnector1">
                  <a:avLst/>
                </a:prstGeom>
                <a:ln w="19050">
                  <a:solidFill>
                    <a:schemeClr val="bg1">
                      <a:lumMod val="50000"/>
                    </a:schemeClr>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F3EC9E9-0BDF-1298-E31C-D43CF9172AD8}"/>
                    </a:ext>
                  </a:extLst>
                </p:cNvPr>
                <p:cNvCxnSpPr/>
                <p:nvPr/>
              </p:nvCxnSpPr>
              <p:spPr>
                <a:xfrm flipH="1">
                  <a:off x="1653625" y="2413425"/>
                  <a:ext cx="45720" cy="0"/>
                </a:xfrm>
                <a:prstGeom prst="straightConnector1">
                  <a:avLst/>
                </a:prstGeom>
                <a:ln w="19050">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49A71D0-0FEA-FAA3-B913-83623CB2CDD5}"/>
                  </a:ext>
                </a:extLst>
              </p:cNvPr>
              <p:cNvGrpSpPr/>
              <p:nvPr/>
            </p:nvGrpSpPr>
            <p:grpSpPr>
              <a:xfrm>
                <a:off x="1737383" y="1857313"/>
                <a:ext cx="663359" cy="3544"/>
                <a:chOff x="1418092" y="2409881"/>
                <a:chExt cx="663359" cy="3544"/>
              </a:xfrm>
            </p:grpSpPr>
            <p:cxnSp>
              <p:nvCxnSpPr>
                <p:cNvPr id="18" name="Straight Arrow Connector 17">
                  <a:extLst>
                    <a:ext uri="{FF2B5EF4-FFF2-40B4-BE49-F238E27FC236}">
                      <a16:creationId xmlns:a16="http://schemas.microsoft.com/office/drawing/2014/main" id="{92644A39-708D-065F-4344-70A3DEAE55FA}"/>
                    </a:ext>
                  </a:extLst>
                </p:cNvPr>
                <p:cNvCxnSpPr/>
                <p:nvPr/>
              </p:nvCxnSpPr>
              <p:spPr>
                <a:xfrm flipH="1">
                  <a:off x="1418092" y="2409881"/>
                  <a:ext cx="663359" cy="0"/>
                </a:xfrm>
                <a:prstGeom prst="straightConnector1">
                  <a:avLst/>
                </a:prstGeom>
                <a:ln w="19050">
                  <a:solidFill>
                    <a:schemeClr val="bg1">
                      <a:lumMod val="50000"/>
                    </a:schemeClr>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8931B7-783F-4E1C-9123-E92CDAEAE2B4}"/>
                    </a:ext>
                  </a:extLst>
                </p:cNvPr>
                <p:cNvCxnSpPr/>
                <p:nvPr/>
              </p:nvCxnSpPr>
              <p:spPr>
                <a:xfrm flipH="1">
                  <a:off x="1653625" y="2413425"/>
                  <a:ext cx="45720" cy="0"/>
                </a:xfrm>
                <a:prstGeom prst="straightConnector1">
                  <a:avLst/>
                </a:prstGeom>
                <a:ln w="19050">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D8D226AE-5249-D113-6AE6-049F521E9940}"/>
                </a:ext>
              </a:extLst>
            </p:cNvPr>
            <p:cNvGrpSpPr/>
            <p:nvPr/>
          </p:nvGrpSpPr>
          <p:grpSpPr>
            <a:xfrm>
              <a:off x="2384028" y="1856738"/>
              <a:ext cx="1284407" cy="5316"/>
              <a:chOff x="1116335" y="1855541"/>
              <a:chExt cx="1284407" cy="5316"/>
            </a:xfrm>
          </p:grpSpPr>
          <p:grpSp>
            <p:nvGrpSpPr>
              <p:cNvPr id="10" name="Group 9">
                <a:extLst>
                  <a:ext uri="{FF2B5EF4-FFF2-40B4-BE49-F238E27FC236}">
                    <a16:creationId xmlns:a16="http://schemas.microsoft.com/office/drawing/2014/main" id="{27A9F309-6ADC-6D8F-9F78-A58265FE1E84}"/>
                  </a:ext>
                </a:extLst>
              </p:cNvPr>
              <p:cNvGrpSpPr/>
              <p:nvPr/>
            </p:nvGrpSpPr>
            <p:grpSpPr>
              <a:xfrm>
                <a:off x="1116335" y="1855541"/>
                <a:ext cx="663359" cy="3544"/>
                <a:chOff x="1418092" y="2409881"/>
                <a:chExt cx="663359" cy="3544"/>
              </a:xfrm>
            </p:grpSpPr>
            <p:cxnSp>
              <p:nvCxnSpPr>
                <p:cNvPr id="14" name="Straight Arrow Connector 13">
                  <a:extLst>
                    <a:ext uri="{FF2B5EF4-FFF2-40B4-BE49-F238E27FC236}">
                      <a16:creationId xmlns:a16="http://schemas.microsoft.com/office/drawing/2014/main" id="{7C093AA4-5A2C-0660-43C2-E151791E53EE}"/>
                    </a:ext>
                  </a:extLst>
                </p:cNvPr>
                <p:cNvCxnSpPr/>
                <p:nvPr/>
              </p:nvCxnSpPr>
              <p:spPr>
                <a:xfrm flipH="1">
                  <a:off x="1418092" y="2409881"/>
                  <a:ext cx="663359" cy="0"/>
                </a:xfrm>
                <a:prstGeom prst="straightConnector1">
                  <a:avLst/>
                </a:prstGeom>
                <a:ln w="19050">
                  <a:solidFill>
                    <a:schemeClr val="bg1">
                      <a:lumMod val="50000"/>
                    </a:schemeClr>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6FBAE5-8AA8-BA92-A554-03A272B80FDF}"/>
                    </a:ext>
                  </a:extLst>
                </p:cNvPr>
                <p:cNvCxnSpPr/>
                <p:nvPr/>
              </p:nvCxnSpPr>
              <p:spPr>
                <a:xfrm flipH="1">
                  <a:off x="1653625" y="2413425"/>
                  <a:ext cx="45720" cy="0"/>
                </a:xfrm>
                <a:prstGeom prst="straightConnector1">
                  <a:avLst/>
                </a:prstGeom>
                <a:ln w="19050">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CB50E07-43A8-7AE4-2921-38169BD19308}"/>
                  </a:ext>
                </a:extLst>
              </p:cNvPr>
              <p:cNvGrpSpPr/>
              <p:nvPr/>
            </p:nvGrpSpPr>
            <p:grpSpPr>
              <a:xfrm>
                <a:off x="1737383" y="1857313"/>
                <a:ext cx="663359" cy="3544"/>
                <a:chOff x="1418092" y="2409881"/>
                <a:chExt cx="663359" cy="3544"/>
              </a:xfrm>
            </p:grpSpPr>
            <p:cxnSp>
              <p:nvCxnSpPr>
                <p:cNvPr id="12" name="Straight Arrow Connector 11">
                  <a:extLst>
                    <a:ext uri="{FF2B5EF4-FFF2-40B4-BE49-F238E27FC236}">
                      <a16:creationId xmlns:a16="http://schemas.microsoft.com/office/drawing/2014/main" id="{2135072E-D075-5381-5A78-C04600F5CC58}"/>
                    </a:ext>
                  </a:extLst>
                </p:cNvPr>
                <p:cNvCxnSpPr/>
                <p:nvPr/>
              </p:nvCxnSpPr>
              <p:spPr>
                <a:xfrm flipH="1">
                  <a:off x="1418092" y="2409881"/>
                  <a:ext cx="663359" cy="0"/>
                </a:xfrm>
                <a:prstGeom prst="straightConnector1">
                  <a:avLst/>
                </a:prstGeom>
                <a:ln w="19050">
                  <a:solidFill>
                    <a:schemeClr val="bg1">
                      <a:lumMod val="50000"/>
                    </a:schemeClr>
                  </a:solidFill>
                  <a:headEnd w="lg" len="lg"/>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A8C9BDD-DA7B-B4EE-6E57-ADD05DEF99AD}"/>
                    </a:ext>
                  </a:extLst>
                </p:cNvPr>
                <p:cNvCxnSpPr/>
                <p:nvPr/>
              </p:nvCxnSpPr>
              <p:spPr>
                <a:xfrm flipH="1">
                  <a:off x="1653625" y="2413425"/>
                  <a:ext cx="45720" cy="0"/>
                </a:xfrm>
                <a:prstGeom prst="straightConnector1">
                  <a:avLst/>
                </a:prstGeom>
                <a:ln w="19050">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grpSp>
      <p:sp>
        <p:nvSpPr>
          <p:cNvPr id="64" name="Oval 63">
            <a:extLst>
              <a:ext uri="{FF2B5EF4-FFF2-40B4-BE49-F238E27FC236}">
                <a16:creationId xmlns:a16="http://schemas.microsoft.com/office/drawing/2014/main" id="{46CB5A29-3DF3-166F-C4EB-C8DCA0BA3C8F}"/>
              </a:ext>
            </a:extLst>
          </p:cNvPr>
          <p:cNvSpPr>
            <a:spLocks noChangeAspect="1"/>
          </p:cNvSpPr>
          <p:nvPr/>
        </p:nvSpPr>
        <p:spPr>
          <a:xfrm>
            <a:off x="12754960" y="10679644"/>
            <a:ext cx="310896" cy="310896"/>
          </a:xfrm>
          <a:prstGeom prst="ellipse">
            <a:avLst/>
          </a:prstGeom>
          <a:solidFill>
            <a:srgbClr val="0000FF"/>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63" name="Straight Arrow Connector 62">
            <a:extLst>
              <a:ext uri="{FF2B5EF4-FFF2-40B4-BE49-F238E27FC236}">
                <a16:creationId xmlns:a16="http://schemas.microsoft.com/office/drawing/2014/main" id="{828A1A15-3EFC-3F08-864C-127417398135}"/>
              </a:ext>
            </a:extLst>
          </p:cNvPr>
          <p:cNvCxnSpPr/>
          <p:nvPr/>
        </p:nvCxnSpPr>
        <p:spPr>
          <a:xfrm>
            <a:off x="12000740" y="10834454"/>
            <a:ext cx="909668"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6210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BBAFA-63F9-AE8E-8351-C91E47F95FC5}"/>
              </a:ext>
            </a:extLst>
          </p:cNvPr>
          <p:cNvPicPr>
            <a:picLocks noChangeAspect="1"/>
          </p:cNvPicPr>
          <p:nvPr/>
        </p:nvPicPr>
        <p:blipFill>
          <a:blip r:embed="rId2"/>
          <a:stretch>
            <a:fillRect/>
          </a:stretch>
        </p:blipFill>
        <p:spPr>
          <a:xfrm>
            <a:off x="3048000" y="999749"/>
            <a:ext cx="18288000" cy="11716502"/>
          </a:xfrm>
          <a:prstGeom prst="rect">
            <a:avLst/>
          </a:prstGeom>
        </p:spPr>
      </p:pic>
    </p:spTree>
    <p:extLst>
      <p:ext uri="{BB962C8B-B14F-4D97-AF65-F5344CB8AC3E}">
        <p14:creationId xmlns:p14="http://schemas.microsoft.com/office/powerpoint/2010/main" val="98595819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C728F-3C48-5F93-C65D-5BBBCE075695}"/>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FB3013DA-CA01-DFF7-207A-83F1DA2C341C}"/>
              </a:ext>
            </a:extLst>
          </p:cNvPr>
          <p:cNvSpPr/>
          <p:nvPr/>
        </p:nvSpPr>
        <p:spPr bwMode="auto">
          <a:xfrm>
            <a:off x="8591600" y="7625467"/>
            <a:ext cx="6192688" cy="666075"/>
          </a:xfrm>
          <a:prstGeom prst="rect">
            <a:avLst/>
          </a:prstGeom>
          <a:solidFill>
            <a:srgbClr val="FFFF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Rectangle 20">
            <a:extLst>
              <a:ext uri="{FF2B5EF4-FFF2-40B4-BE49-F238E27FC236}">
                <a16:creationId xmlns:a16="http://schemas.microsoft.com/office/drawing/2014/main" id="{D17958AF-30E6-8D33-3764-E38CC3755674}"/>
              </a:ext>
            </a:extLst>
          </p:cNvPr>
          <p:cNvSpPr/>
          <p:nvPr/>
        </p:nvSpPr>
        <p:spPr bwMode="auto">
          <a:xfrm>
            <a:off x="8591600" y="5057800"/>
            <a:ext cx="4968552" cy="666075"/>
          </a:xfrm>
          <a:prstGeom prst="rect">
            <a:avLst/>
          </a:prstGeom>
          <a:solidFill>
            <a:srgbClr val="FFFF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3" descr="Conjugated pi molecular orbitals (1)">
            <a:extLst>
              <a:ext uri="{FF2B5EF4-FFF2-40B4-BE49-F238E27FC236}">
                <a16:creationId xmlns:a16="http://schemas.microsoft.com/office/drawing/2014/main" id="{E603879C-E594-A57E-C081-E7A0A9AACB19}"/>
              </a:ext>
            </a:extLst>
          </p:cNvPr>
          <p:cNvPicPr>
            <a:picLocks noChangeAspect="1"/>
          </p:cNvPicPr>
          <p:nvPr/>
        </p:nvPicPr>
        <p:blipFill>
          <a:blip r:embed="rId2"/>
          <a:stretch>
            <a:fillRect/>
          </a:stretch>
        </p:blipFill>
        <p:spPr>
          <a:xfrm>
            <a:off x="1534816" y="6137920"/>
            <a:ext cx="3048000" cy="22860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0097C83-40BD-37B2-84F2-96782C61D158}"/>
                  </a:ext>
                </a:extLst>
              </p:cNvPr>
              <p:cNvSpPr txBox="1"/>
              <p:nvPr/>
            </p:nvSpPr>
            <p:spPr>
              <a:xfrm>
                <a:off x="7583488" y="3350741"/>
                <a:ext cx="13825536" cy="8475910"/>
              </a:xfrm>
              <a:prstGeom prst="rect">
                <a:avLst/>
              </a:prstGeom>
              <a:noFill/>
            </p:spPr>
            <p:txBody>
              <a:bodyPr wrap="square" rtlCol="0">
                <a:spAutoFit/>
              </a:bodyPr>
              <a:lstStyle/>
              <a:p>
                <a:pPr marL="571500" indent="-571500" algn="l">
                  <a:buFont typeface="Arial" panose="020B0604020202020204" pitchFamily="34" charset="0"/>
                  <a:buChar char="•"/>
                </a:pPr>
                <a:r>
                  <a:rPr lang="en-US" sz="4000">
                    <a:solidFill>
                      <a:schemeClr val="tx1"/>
                    </a:solidFill>
                    <a:latin typeface="Times New Roman" panose="02020603050405020304" pitchFamily="18" charset="0"/>
                    <a:cs typeface="Times New Roman" panose="02020603050405020304" pitchFamily="18" charset="0"/>
                  </a:rPr>
                  <a:t>Berry curvature </a:t>
                </a:r>
                <a14:m>
                  <m:oMath xmlns:m="http://schemas.openxmlformats.org/officeDocument/2006/math">
                    <m:r>
                      <m:rPr>
                        <m:sty m:val="p"/>
                      </m:rPr>
                      <a:rPr lang="en-US" sz="4000" b="0" i="0" dirty="0" smtClean="0">
                        <a:solidFill>
                          <a:schemeClr val="tx1"/>
                        </a:solidFill>
                        <a:latin typeface="Cambria Math" panose="02040503050406030204" pitchFamily="18" charset="0"/>
                      </a:rPr>
                      <m:t>Ω</m:t>
                    </m:r>
                    <m:r>
                      <a:rPr lang="en-US" sz="4000" i="1" dirty="0">
                        <a:solidFill>
                          <a:schemeClr val="tx1"/>
                        </a:solidFill>
                        <a:latin typeface="Cambria Math" panose="02040503050406030204" pitchFamily="18" charset="0"/>
                      </a:rPr>
                      <m:t>=</m:t>
                    </m:r>
                    <m:r>
                      <a:rPr lang="en-US" sz="4000" b="0" i="0" dirty="0" smtClean="0">
                        <a:solidFill>
                          <a:schemeClr val="tx1"/>
                        </a:solidFill>
                        <a:latin typeface="Cambria Math" panose="02040503050406030204" pitchFamily="18" charset="0"/>
                      </a:rPr>
                      <m:t>−</m:t>
                    </m:r>
                    <m:r>
                      <m:rPr>
                        <m:sty m:val="p"/>
                      </m:rPr>
                      <a:rPr lang="en-US" sz="4000" b="0" i="0" dirty="0" smtClean="0">
                        <a:solidFill>
                          <a:schemeClr val="tx1"/>
                        </a:solidFill>
                        <a:latin typeface="Cambria Math" panose="02040503050406030204" pitchFamily="18" charset="0"/>
                      </a:rPr>
                      <m:t>Im</m:t>
                    </m:r>
                    <m:nary>
                      <m:naryPr>
                        <m:chr m:val="∑"/>
                        <m:supHide m:val="on"/>
                        <m:ctrlPr>
                          <a:rPr lang="en-US" sz="4000" i="1" dirty="0">
                            <a:solidFill>
                              <a:schemeClr val="tx1"/>
                            </a:solidFill>
                            <a:latin typeface="Cambria Math" panose="02040503050406030204" pitchFamily="18" charset="0"/>
                          </a:rPr>
                        </m:ctrlPr>
                      </m:naryPr>
                      <m:sub>
                        <m:r>
                          <m:rPr>
                            <m:brk m:alnAt="7"/>
                          </m:rPr>
                          <a:rPr lang="en-US" sz="4000" i="1" dirty="0">
                            <a:solidFill>
                              <a:schemeClr val="tx1"/>
                            </a:solidFill>
                            <a:latin typeface="Cambria Math" panose="02040503050406030204" pitchFamily="18" charset="0"/>
                          </a:rPr>
                          <m:t>𝑚</m:t>
                        </m:r>
                        <m:r>
                          <a:rPr lang="en-US" sz="4000" i="1" dirty="0">
                            <a:solidFill>
                              <a:schemeClr val="tx1"/>
                            </a:solidFill>
                            <a:latin typeface="Cambria Math" panose="02040503050406030204" pitchFamily="18" charset="0"/>
                          </a:rPr>
                          <m:t>≠</m:t>
                        </m:r>
                        <m:r>
                          <a:rPr lang="en-US" sz="4000" i="1" dirty="0">
                            <a:solidFill>
                              <a:schemeClr val="tx1"/>
                            </a:solidFill>
                            <a:latin typeface="Cambria Math" panose="02040503050406030204" pitchFamily="18" charset="0"/>
                          </a:rPr>
                          <m:t>𝑛</m:t>
                        </m:r>
                      </m:sub>
                      <m:sup/>
                      <m:e>
                        <m:d>
                          <m:dPr>
                            <m:begChr m:val="⟨"/>
                            <m:endChr m:val="⟩"/>
                            <m:ctrlPr>
                              <a:rPr lang="en-US" sz="4000" i="1" dirty="0">
                                <a:solidFill>
                                  <a:schemeClr val="tx1"/>
                                </a:solidFill>
                                <a:latin typeface="Cambria Math" panose="02040503050406030204" pitchFamily="18" charset="0"/>
                              </a:rPr>
                            </m:ctrlPr>
                          </m:dPr>
                          <m:e>
                            <m:r>
                              <a:rPr lang="en-US" sz="4000" i="1" dirty="0">
                                <a:solidFill>
                                  <a:schemeClr val="tx1"/>
                                </a:solidFill>
                                <a:latin typeface="Cambria Math" panose="02040503050406030204" pitchFamily="18" charset="0"/>
                              </a:rPr>
                              <m:t>𝑛</m:t>
                            </m:r>
                          </m:e>
                          <m:e>
                            <m:r>
                              <a:rPr lang="en-US" sz="4000" i="1" dirty="0">
                                <a:solidFill>
                                  <a:schemeClr val="tx1"/>
                                </a:solidFill>
                                <a:latin typeface="Cambria Math" panose="02040503050406030204" pitchFamily="18" charset="0"/>
                              </a:rPr>
                              <m:t>𝑖</m:t>
                            </m:r>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m:t>
                                </m:r>
                              </m:e>
                              <m:sub>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𝑘</m:t>
                                    </m:r>
                                  </m:e>
                                  <m:sub>
                                    <m:r>
                                      <a:rPr lang="en-US" sz="4000" i="1" dirty="0">
                                        <a:solidFill>
                                          <a:schemeClr val="tx1"/>
                                        </a:solidFill>
                                        <a:latin typeface="Cambria Math" panose="02040503050406030204" pitchFamily="18" charset="0"/>
                                      </a:rPr>
                                      <m:t>𝛼</m:t>
                                    </m:r>
                                  </m:sub>
                                </m:sSub>
                              </m:sub>
                            </m:sSub>
                          </m:e>
                          <m:e>
                            <m:r>
                              <a:rPr lang="en-US" sz="4000" i="1" dirty="0">
                                <a:solidFill>
                                  <a:schemeClr val="tx1"/>
                                </a:solidFill>
                                <a:latin typeface="Cambria Math" panose="02040503050406030204" pitchFamily="18" charset="0"/>
                              </a:rPr>
                              <m:t>𝑚</m:t>
                            </m:r>
                          </m:e>
                        </m:d>
                        <m:d>
                          <m:dPr>
                            <m:begChr m:val="⟨"/>
                            <m:endChr m:val="⟩"/>
                            <m:ctrlPr>
                              <a:rPr lang="en-US" sz="4000" i="1" dirty="0">
                                <a:solidFill>
                                  <a:schemeClr val="tx1"/>
                                </a:solidFill>
                                <a:latin typeface="Cambria Math" panose="02040503050406030204" pitchFamily="18" charset="0"/>
                              </a:rPr>
                            </m:ctrlPr>
                          </m:dPr>
                          <m:e>
                            <m:r>
                              <a:rPr lang="en-US" sz="4000" i="1" dirty="0">
                                <a:solidFill>
                                  <a:schemeClr val="tx1"/>
                                </a:solidFill>
                                <a:latin typeface="Cambria Math" panose="02040503050406030204" pitchFamily="18" charset="0"/>
                              </a:rPr>
                              <m:t>𝑚</m:t>
                            </m:r>
                          </m:e>
                          <m:e>
                            <m:r>
                              <a:rPr lang="en-US" sz="4000" i="1" dirty="0">
                                <a:solidFill>
                                  <a:schemeClr val="tx1"/>
                                </a:solidFill>
                                <a:latin typeface="Cambria Math" panose="02040503050406030204" pitchFamily="18" charset="0"/>
                              </a:rPr>
                              <m:t>𝑖</m:t>
                            </m:r>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m:t>
                                </m:r>
                              </m:e>
                              <m:sub>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𝑘</m:t>
                                    </m:r>
                                  </m:e>
                                  <m:sub>
                                    <m:r>
                                      <a:rPr lang="en-US" sz="4000" i="1" dirty="0">
                                        <a:solidFill>
                                          <a:schemeClr val="tx1"/>
                                        </a:solidFill>
                                        <a:latin typeface="Cambria Math" panose="02040503050406030204" pitchFamily="18" charset="0"/>
                                      </a:rPr>
                                      <m:t>𝛽</m:t>
                                    </m:r>
                                  </m:sub>
                                </m:sSub>
                              </m:sub>
                            </m:sSub>
                          </m:e>
                          <m:e>
                            <m:r>
                              <a:rPr lang="en-US" sz="4000" i="1" dirty="0">
                                <a:solidFill>
                                  <a:schemeClr val="tx1"/>
                                </a:solidFill>
                                <a:latin typeface="Cambria Math" panose="02040503050406030204" pitchFamily="18" charset="0"/>
                              </a:rPr>
                              <m:t>𝑛</m:t>
                            </m:r>
                          </m:e>
                        </m:d>
                      </m:e>
                    </m:nary>
                  </m:oMath>
                </a14:m>
                <a:endParaRPr lang="en-US" sz="4000" dirty="0">
                  <a:solidFill>
                    <a:schemeClr val="tx1"/>
                  </a:solidFill>
                  <a:latin typeface="Times New Roman" panose="02020603050405020304" pitchFamily="18" charset="0"/>
                  <a:cs typeface="Times New Roman" panose="02020603050405020304" pitchFamily="18" charset="0"/>
                </a:endParaRPr>
              </a:p>
              <a:p>
                <a:pPr marL="1028700" lvl="1" indent="-571500" algn="l">
                  <a:buFont typeface="Courier New" panose="02070309020205020404" pitchFamily="49" charset="0"/>
                  <a:buChar char="o"/>
                </a:pPr>
                <a:r>
                  <a:rPr lang="en-US" sz="4000">
                    <a:solidFill>
                      <a:schemeClr val="tx1"/>
                    </a:solidFill>
                    <a:latin typeface="Times New Roman" panose="02020603050405020304" pitchFamily="18" charset="0"/>
                    <a:cs typeface="Times New Roman" panose="02020603050405020304" pitchFamily="18" charset="0"/>
                  </a:rPr>
                  <a:t>Curvature of what? </a:t>
                </a:r>
              </a:p>
              <a:p>
                <a:pPr marL="1028700" lvl="1" indent="-571500" algn="l">
                  <a:buFont typeface="Courier New" panose="02070309020205020404" pitchFamily="49" charset="0"/>
                  <a:buChar char="o"/>
                </a:pPr>
                <a:r>
                  <a:rPr lang="en-US" sz="4000">
                    <a:solidFill>
                      <a:schemeClr val="tx1"/>
                    </a:solidFill>
                    <a:latin typeface="Times New Roman" panose="02020603050405020304" pitchFamily="18" charset="0"/>
                    <a:cs typeface="Times New Roman" panose="02020603050405020304" pitchFamily="18" charset="0"/>
                  </a:rPr>
                  <a:t>Pseudomagnetic field?</a:t>
                </a:r>
              </a:p>
              <a:p>
                <a:pPr marL="1028700" lvl="1" indent="-571500" algn="l">
                  <a:buFont typeface="Courier New" panose="02070309020205020404" pitchFamily="49" charset="0"/>
                  <a:buChar char="o"/>
                </a:pPr>
                <a:endParaRPr lang="en-US" sz="4000" dirty="0">
                  <a:solidFill>
                    <a:schemeClr val="tx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r>
                  <a:rPr lang="en-US" sz="4000">
                    <a:solidFill>
                      <a:schemeClr val="tx1"/>
                    </a:solidFill>
                    <a:latin typeface="Times New Roman" panose="02020603050405020304" pitchFamily="18" charset="0"/>
                    <a:cs typeface="Times New Roman" panose="02020603050405020304" pitchFamily="18" charset="0"/>
                  </a:rPr>
                  <a:t>Topology </a:t>
                </a:r>
                <a14:m>
                  <m:oMath xmlns:m="http://schemas.openxmlformats.org/officeDocument/2006/math">
                    <m:r>
                      <a:rPr lang="en-US" sz="4000" i="1">
                        <a:latin typeface="Cambria Math" panose="02040503050406030204" pitchFamily="18" charset="0"/>
                      </a:rPr>
                      <m:t>𝐶</m:t>
                    </m:r>
                    <m:r>
                      <a:rPr lang="en-US" sz="4000" i="1">
                        <a:latin typeface="Cambria Math" panose="02040503050406030204" pitchFamily="18" charset="0"/>
                      </a:rPr>
                      <m:t>=</m:t>
                    </m:r>
                    <m:nary>
                      <m:naryPr>
                        <m:limLoc m:val="undOvr"/>
                        <m:subHide m:val="on"/>
                        <m:supHide m:val="on"/>
                        <m:ctrlPr>
                          <a:rPr lang="en-US" sz="4000" i="1">
                            <a:latin typeface="Cambria Math" panose="02040503050406030204" pitchFamily="18" charset="0"/>
                          </a:rPr>
                        </m:ctrlPr>
                      </m:naryPr>
                      <m:sub/>
                      <m:sup/>
                      <m:e>
                        <m:sSup>
                          <m:sSupPr>
                            <m:ctrlPr>
                              <a:rPr lang="en-US" sz="4000" i="1">
                                <a:latin typeface="Cambria Math" panose="02040503050406030204" pitchFamily="18" charset="0"/>
                              </a:rPr>
                            </m:ctrlPr>
                          </m:sSupPr>
                          <m:e>
                            <m:r>
                              <a:rPr lang="en-US" sz="4000" i="1">
                                <a:latin typeface="Cambria Math" panose="02040503050406030204" pitchFamily="18" charset="0"/>
                              </a:rPr>
                              <m:t>𝑑</m:t>
                            </m:r>
                          </m:e>
                          <m:sup>
                            <m:r>
                              <a:rPr lang="en-US" sz="4000" i="1">
                                <a:latin typeface="Cambria Math" panose="02040503050406030204" pitchFamily="18" charset="0"/>
                              </a:rPr>
                              <m:t>2</m:t>
                            </m:r>
                          </m:sup>
                        </m:sSup>
                        <m:r>
                          <a:rPr lang="en-US" sz="4000" i="1">
                            <a:latin typeface="Cambria Math" panose="02040503050406030204" pitchFamily="18" charset="0"/>
                          </a:rPr>
                          <m:t>𝑘</m:t>
                        </m:r>
                        <m:r>
                          <a:rPr lang="en-US" sz="4000" i="1">
                            <a:latin typeface="Cambria Math" panose="02040503050406030204" pitchFamily="18" charset="0"/>
                          </a:rPr>
                          <m:t> </m:t>
                        </m:r>
                        <m:r>
                          <m:rPr>
                            <m:sty m:val="p"/>
                          </m:rPr>
                          <a:rPr lang="en-US" sz="4000">
                            <a:latin typeface="Cambria Math" panose="02040503050406030204" pitchFamily="18" charset="0"/>
                          </a:rPr>
                          <m:t>Ω</m:t>
                        </m:r>
                        <m:r>
                          <a:rPr lang="en-US" sz="4000">
                            <a:latin typeface="Cambria Math" panose="02040503050406030204" pitchFamily="18" charset="0"/>
                          </a:rPr>
                          <m:t>(</m:t>
                        </m:r>
                        <m:r>
                          <a:rPr lang="en-US" sz="4000" b="1" i="1">
                            <a:latin typeface="Cambria Math" panose="02040503050406030204" pitchFamily="18" charset="0"/>
                          </a:rPr>
                          <m:t>𝒌</m:t>
                        </m:r>
                        <m:r>
                          <a:rPr lang="en-US" sz="4000">
                            <a:latin typeface="Cambria Math" panose="02040503050406030204" pitchFamily="18" charset="0"/>
                          </a:rPr>
                          <m:t>)</m:t>
                        </m:r>
                      </m:e>
                    </m:nary>
                  </m:oMath>
                </a14:m>
                <a:endParaRPr lang="en-US" sz="4000" dirty="0">
                  <a:solidFill>
                    <a:schemeClr val="tx1"/>
                  </a:solidFill>
                  <a:latin typeface="Times New Roman" panose="02020603050405020304" pitchFamily="18" charset="0"/>
                  <a:cs typeface="Times New Roman" panose="02020603050405020304" pitchFamily="18" charset="0"/>
                </a:endParaRPr>
              </a:p>
              <a:p>
                <a:pPr marL="1028700" lvl="1" indent="-571500" algn="l">
                  <a:buFont typeface="Courier New" panose="02070309020205020404" pitchFamily="49" charset="0"/>
                  <a:buChar char="o"/>
                </a:pPr>
                <a:r>
                  <a:rPr lang="en-US" sz="4000">
                    <a:solidFill>
                      <a:schemeClr val="tx1"/>
                    </a:solidFill>
                    <a:latin typeface="Times New Roman" panose="02020603050405020304" pitchFamily="18" charset="0"/>
                    <a:cs typeface="Times New Roman" panose="02020603050405020304" pitchFamily="18" charset="0"/>
                  </a:rPr>
                  <a:t>Topology of what? </a:t>
                </a:r>
              </a:p>
              <a:p>
                <a:pPr marL="1028700" lvl="1" indent="-571500" algn="l">
                  <a:buFont typeface="Courier New" panose="02070309020205020404" pitchFamily="49" charset="0"/>
                  <a:buChar char="o"/>
                </a:pPr>
                <a:r>
                  <a:rPr lang="en-US" sz="4000">
                    <a:solidFill>
                      <a:schemeClr val="tx1"/>
                    </a:solidFill>
                    <a:latin typeface="Times New Roman" panose="02020603050405020304" pitchFamily="18" charset="0"/>
                    <a:cs typeface="Times New Roman" panose="02020603050405020304" pitchFamily="18" charset="0"/>
                  </a:rPr>
                  <a:t>Quantized Hall conductivity?</a:t>
                </a:r>
              </a:p>
              <a:p>
                <a:pPr lvl="1" algn="l"/>
                <a:endParaRPr lang="en-US" sz="4000">
                  <a:solidFill>
                    <a:schemeClr val="tx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Quantum </a:t>
                </a:r>
                <a:r>
                  <a:rPr lang="en-US" sz="4000">
                    <a:solidFill>
                      <a:schemeClr val="tx1"/>
                    </a:solidFill>
                    <a:latin typeface="Times New Roman" panose="02020603050405020304" pitchFamily="18" charset="0"/>
                    <a:cs typeface="Times New Roman" panose="02020603050405020304" pitchFamily="18" charset="0"/>
                  </a:rPr>
                  <a:t>geometry tensor: </a:t>
                </a:r>
                <a14:m>
                  <m:oMath xmlns:m="http://schemas.openxmlformats.org/officeDocument/2006/math">
                    <m:r>
                      <a:rPr lang="en-US" sz="4000" i="1" dirty="0">
                        <a:solidFill>
                          <a:schemeClr val="tx1"/>
                        </a:solidFill>
                        <a:latin typeface="Cambria Math" panose="02040503050406030204" pitchFamily="18" charset="0"/>
                      </a:rPr>
                      <m:t>𝑇</m:t>
                    </m:r>
                    <m:r>
                      <a:rPr lang="en-US" sz="4000" i="1" dirty="0">
                        <a:solidFill>
                          <a:schemeClr val="tx1"/>
                        </a:solidFill>
                        <a:latin typeface="Cambria Math" panose="02040503050406030204" pitchFamily="18" charset="0"/>
                      </a:rPr>
                      <m:t>=</m:t>
                    </m:r>
                    <m:r>
                      <a:rPr lang="en-US" sz="4000" i="1" dirty="0">
                        <a:solidFill>
                          <a:schemeClr val="tx1"/>
                        </a:solidFill>
                        <a:latin typeface="Cambria Math" panose="02040503050406030204" pitchFamily="18" charset="0"/>
                      </a:rPr>
                      <m:t>𝑔</m:t>
                    </m:r>
                    <m:r>
                      <a:rPr lang="en-US" sz="4000" i="1" dirty="0">
                        <a:solidFill>
                          <a:schemeClr val="tx1"/>
                        </a:solidFill>
                        <a:latin typeface="Cambria Math" panose="02040503050406030204" pitchFamily="18" charset="0"/>
                      </a:rPr>
                      <m:t>+</m:t>
                    </m:r>
                    <m:r>
                      <a:rPr lang="en-US" sz="4000" i="1" dirty="0">
                        <a:solidFill>
                          <a:schemeClr val="tx1"/>
                        </a:solidFill>
                        <a:latin typeface="Cambria Math" panose="02040503050406030204" pitchFamily="18" charset="0"/>
                      </a:rPr>
                      <m:t>𝑖</m:t>
                    </m:r>
                    <m:r>
                      <m:rPr>
                        <m:sty m:val="p"/>
                      </m:rPr>
                      <a:rPr lang="en-US" sz="4000" dirty="0">
                        <a:solidFill>
                          <a:schemeClr val="tx1"/>
                        </a:solidFill>
                        <a:latin typeface="Cambria Math" panose="02040503050406030204" pitchFamily="18" charset="0"/>
                      </a:rPr>
                      <m:t>Ω</m:t>
                    </m:r>
                  </m:oMath>
                </a14:m>
                <a:endParaRPr lang="en-US" sz="4000" dirty="0">
                  <a:solidFill>
                    <a:schemeClr val="tx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Quantum metric </a:t>
                </a:r>
                <a14:m>
                  <m:oMath xmlns:m="http://schemas.openxmlformats.org/officeDocument/2006/math">
                    <m:r>
                      <a:rPr lang="en-US" sz="4000" i="1" dirty="0">
                        <a:solidFill>
                          <a:schemeClr val="tx1"/>
                        </a:solidFill>
                        <a:latin typeface="Cambria Math" panose="02040503050406030204" pitchFamily="18" charset="0"/>
                      </a:rPr>
                      <m:t>𝑔</m:t>
                    </m:r>
                    <m:r>
                      <a:rPr lang="en-US" sz="4000" i="1" dirty="0">
                        <a:solidFill>
                          <a:schemeClr val="tx1"/>
                        </a:solidFill>
                        <a:latin typeface="Cambria Math" panose="02040503050406030204" pitchFamily="18" charset="0"/>
                      </a:rPr>
                      <m:t>=</m:t>
                    </m:r>
                    <m:r>
                      <m:rPr>
                        <m:sty m:val="p"/>
                      </m:rPr>
                      <a:rPr lang="en-US" sz="4000" dirty="0">
                        <a:solidFill>
                          <a:schemeClr val="tx1"/>
                        </a:solidFill>
                        <a:latin typeface="Cambria Math" panose="02040503050406030204" pitchFamily="18" charset="0"/>
                      </a:rPr>
                      <m:t>Re</m:t>
                    </m:r>
                    <m:nary>
                      <m:naryPr>
                        <m:chr m:val="∑"/>
                        <m:supHide m:val="on"/>
                        <m:ctrlPr>
                          <a:rPr lang="en-US" sz="4000" i="1" dirty="0">
                            <a:solidFill>
                              <a:schemeClr val="tx1"/>
                            </a:solidFill>
                            <a:latin typeface="Cambria Math" panose="02040503050406030204" pitchFamily="18" charset="0"/>
                          </a:rPr>
                        </m:ctrlPr>
                      </m:naryPr>
                      <m:sub>
                        <m:r>
                          <m:rPr>
                            <m:brk m:alnAt="7"/>
                          </m:rPr>
                          <a:rPr lang="en-US" sz="4000" i="1" dirty="0">
                            <a:solidFill>
                              <a:schemeClr val="tx1"/>
                            </a:solidFill>
                            <a:latin typeface="Cambria Math" panose="02040503050406030204" pitchFamily="18" charset="0"/>
                          </a:rPr>
                          <m:t>𝑚</m:t>
                        </m:r>
                        <m:r>
                          <a:rPr lang="en-US" sz="4000" i="1" dirty="0">
                            <a:solidFill>
                              <a:schemeClr val="tx1"/>
                            </a:solidFill>
                            <a:latin typeface="Cambria Math" panose="02040503050406030204" pitchFamily="18" charset="0"/>
                          </a:rPr>
                          <m:t>≠</m:t>
                        </m:r>
                        <m:r>
                          <a:rPr lang="en-US" sz="4000" i="1" dirty="0">
                            <a:solidFill>
                              <a:schemeClr val="tx1"/>
                            </a:solidFill>
                            <a:latin typeface="Cambria Math" panose="02040503050406030204" pitchFamily="18" charset="0"/>
                          </a:rPr>
                          <m:t>𝑛</m:t>
                        </m:r>
                      </m:sub>
                      <m:sup/>
                      <m:e>
                        <m:d>
                          <m:dPr>
                            <m:begChr m:val="⟨"/>
                            <m:endChr m:val="⟩"/>
                            <m:ctrlPr>
                              <a:rPr lang="en-US" sz="4000" i="1" dirty="0">
                                <a:solidFill>
                                  <a:schemeClr val="tx1"/>
                                </a:solidFill>
                                <a:latin typeface="Cambria Math" panose="02040503050406030204" pitchFamily="18" charset="0"/>
                              </a:rPr>
                            </m:ctrlPr>
                          </m:dPr>
                          <m:e>
                            <m:r>
                              <a:rPr lang="en-US" sz="4000" i="1" dirty="0">
                                <a:solidFill>
                                  <a:schemeClr val="tx1"/>
                                </a:solidFill>
                                <a:latin typeface="Cambria Math" panose="02040503050406030204" pitchFamily="18" charset="0"/>
                              </a:rPr>
                              <m:t>𝑛</m:t>
                            </m:r>
                          </m:e>
                          <m:e>
                            <m:r>
                              <a:rPr lang="en-US" sz="4000" i="1" dirty="0">
                                <a:solidFill>
                                  <a:schemeClr val="tx1"/>
                                </a:solidFill>
                                <a:latin typeface="Cambria Math" panose="02040503050406030204" pitchFamily="18" charset="0"/>
                              </a:rPr>
                              <m:t>𝑖</m:t>
                            </m:r>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m:t>
                                </m:r>
                              </m:e>
                              <m:sub>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𝑘</m:t>
                                    </m:r>
                                  </m:e>
                                  <m:sub>
                                    <m:r>
                                      <a:rPr lang="en-US" sz="4000" i="1" dirty="0">
                                        <a:solidFill>
                                          <a:schemeClr val="tx1"/>
                                        </a:solidFill>
                                        <a:latin typeface="Cambria Math" panose="02040503050406030204" pitchFamily="18" charset="0"/>
                                      </a:rPr>
                                      <m:t>𝛼</m:t>
                                    </m:r>
                                  </m:sub>
                                </m:sSub>
                              </m:sub>
                            </m:sSub>
                          </m:e>
                          <m:e>
                            <m:r>
                              <a:rPr lang="en-US" sz="4000" i="1" dirty="0">
                                <a:solidFill>
                                  <a:schemeClr val="tx1"/>
                                </a:solidFill>
                                <a:latin typeface="Cambria Math" panose="02040503050406030204" pitchFamily="18" charset="0"/>
                              </a:rPr>
                              <m:t>𝑚</m:t>
                            </m:r>
                          </m:e>
                        </m:d>
                        <m:d>
                          <m:dPr>
                            <m:begChr m:val="⟨"/>
                            <m:endChr m:val="⟩"/>
                            <m:ctrlPr>
                              <a:rPr lang="en-US" sz="4000" i="1" dirty="0">
                                <a:solidFill>
                                  <a:schemeClr val="tx1"/>
                                </a:solidFill>
                                <a:latin typeface="Cambria Math" panose="02040503050406030204" pitchFamily="18" charset="0"/>
                              </a:rPr>
                            </m:ctrlPr>
                          </m:dPr>
                          <m:e>
                            <m:r>
                              <a:rPr lang="en-US" sz="4000" i="1" dirty="0">
                                <a:solidFill>
                                  <a:schemeClr val="tx1"/>
                                </a:solidFill>
                                <a:latin typeface="Cambria Math" panose="02040503050406030204" pitchFamily="18" charset="0"/>
                              </a:rPr>
                              <m:t>𝑚</m:t>
                            </m:r>
                          </m:e>
                          <m:e>
                            <m:r>
                              <a:rPr lang="en-US" sz="4000" i="1" dirty="0">
                                <a:solidFill>
                                  <a:schemeClr val="tx1"/>
                                </a:solidFill>
                                <a:latin typeface="Cambria Math" panose="02040503050406030204" pitchFamily="18" charset="0"/>
                              </a:rPr>
                              <m:t>𝑖</m:t>
                            </m:r>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m:t>
                                </m:r>
                              </m:e>
                              <m:sub>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𝑘</m:t>
                                    </m:r>
                                  </m:e>
                                  <m:sub>
                                    <m:r>
                                      <a:rPr lang="en-US" sz="4000" i="1" dirty="0">
                                        <a:solidFill>
                                          <a:schemeClr val="tx1"/>
                                        </a:solidFill>
                                        <a:latin typeface="Cambria Math" panose="02040503050406030204" pitchFamily="18" charset="0"/>
                                      </a:rPr>
                                      <m:t>𝛽</m:t>
                                    </m:r>
                                  </m:sub>
                                </m:sSub>
                              </m:sub>
                            </m:sSub>
                          </m:e>
                          <m:e>
                            <m:r>
                              <a:rPr lang="en-US" sz="4000" i="1" dirty="0">
                                <a:solidFill>
                                  <a:schemeClr val="tx1"/>
                                </a:solidFill>
                                <a:latin typeface="Cambria Math" panose="02040503050406030204" pitchFamily="18" charset="0"/>
                              </a:rPr>
                              <m:t>𝑛</m:t>
                            </m:r>
                          </m:e>
                        </m:d>
                      </m:e>
                    </m:nary>
                  </m:oMath>
                </a14:m>
                <a:endParaRPr lang="en-US" sz="4000" dirty="0">
                  <a:solidFill>
                    <a:schemeClr val="tx1"/>
                  </a:solidFill>
                  <a:latin typeface="Times New Roman" panose="02020603050405020304" pitchFamily="18" charset="0"/>
                  <a:cs typeface="Times New Roman" panose="02020603050405020304" pitchFamily="18" charset="0"/>
                </a:endParaRPr>
              </a:p>
              <a:p>
                <a:pPr marL="1028700" lvl="1" indent="-571500" algn="l">
                  <a:buFont typeface="Courier New" panose="02070309020205020404" pitchFamily="49" charset="0"/>
                  <a:buChar char="o"/>
                </a:pPr>
                <a:r>
                  <a:rPr lang="en-US" sz="4000">
                    <a:solidFill>
                      <a:schemeClr val="tx1"/>
                    </a:solidFill>
                    <a:latin typeface="Times New Roman" panose="02020603050405020304" pitchFamily="18" charset="0"/>
                    <a:cs typeface="Times New Roman" panose="02020603050405020304" pitchFamily="18" charset="0"/>
                  </a:rPr>
                  <a:t>Quantum distance? </a:t>
                </a:r>
                <a:endParaRPr lang="en-US" sz="4000" dirty="0">
                  <a:solidFill>
                    <a:schemeClr val="tx1"/>
                  </a:solidFill>
                  <a:latin typeface="Times New Roman" panose="02020603050405020304" pitchFamily="18" charset="0"/>
                  <a:cs typeface="Times New Roman" panose="02020603050405020304" pitchFamily="18" charset="0"/>
                </a:endParaRPr>
              </a:p>
              <a:p>
                <a:pPr marL="1028700" lvl="1" indent="-571500" algn="l">
                  <a:buFont typeface="Courier New" panose="02070309020205020404" pitchFamily="49" charset="0"/>
                  <a:buChar char="o"/>
                </a:pPr>
                <a:endParaRPr lang="en-US" sz="400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0097C83-40BD-37B2-84F2-96782C61D158}"/>
                  </a:ext>
                </a:extLst>
              </p:cNvPr>
              <p:cNvSpPr txBox="1">
                <a:spLocks noRot="1" noChangeAspect="1" noMove="1" noResize="1" noEditPoints="1" noAdjustHandles="1" noChangeArrowheads="1" noChangeShapeType="1" noTextEdit="1"/>
              </p:cNvSpPr>
              <p:nvPr/>
            </p:nvSpPr>
            <p:spPr>
              <a:xfrm>
                <a:off x="7583488" y="3350741"/>
                <a:ext cx="13825536" cy="8475910"/>
              </a:xfrm>
              <a:prstGeom prst="rect">
                <a:avLst/>
              </a:prstGeom>
              <a:blipFill>
                <a:blip r:embed="rId3"/>
                <a:stretch>
                  <a:fillRect l="-1469" t="-913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BB01EF0-9ABD-537F-957A-A9D46F634AEC}"/>
              </a:ext>
            </a:extLst>
          </p:cNvPr>
          <p:cNvSpPr txBox="1"/>
          <p:nvPr/>
        </p:nvSpPr>
        <p:spPr>
          <a:xfrm>
            <a:off x="-3041194" y="4913784"/>
            <a:ext cx="12200020" cy="954107"/>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Draw orbitals</a:t>
            </a:r>
          </a:p>
        </p:txBody>
      </p:sp>
      <p:sp>
        <p:nvSpPr>
          <p:cNvPr id="8" name="Triangle 7">
            <a:extLst>
              <a:ext uri="{FF2B5EF4-FFF2-40B4-BE49-F238E27FC236}">
                <a16:creationId xmlns:a16="http://schemas.microsoft.com/office/drawing/2014/main" id="{75CE1797-8484-B4FF-1583-DCF12CC49834}"/>
              </a:ext>
            </a:extLst>
          </p:cNvPr>
          <p:cNvSpPr/>
          <p:nvPr/>
        </p:nvSpPr>
        <p:spPr bwMode="auto">
          <a:xfrm rot="16200000">
            <a:off x="2950804" y="5545547"/>
            <a:ext cx="6264696" cy="2624906"/>
          </a:xfrm>
          <a:prstGeom prst="triangle">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380DD70D-F8E4-9F6A-38CE-08AD07312F35}"/>
              </a:ext>
            </a:extLst>
          </p:cNvPr>
          <p:cNvGrpSpPr/>
          <p:nvPr/>
        </p:nvGrpSpPr>
        <p:grpSpPr>
          <a:xfrm>
            <a:off x="12984088" y="4625752"/>
            <a:ext cx="11084768" cy="1826163"/>
            <a:chOff x="12984088" y="4625752"/>
            <a:chExt cx="11084768" cy="1826163"/>
          </a:xfrm>
        </p:grpSpPr>
        <p:pic>
          <p:nvPicPr>
            <p:cNvPr id="11" name="Picture 10">
              <a:extLst>
                <a:ext uri="{FF2B5EF4-FFF2-40B4-BE49-F238E27FC236}">
                  <a16:creationId xmlns:a16="http://schemas.microsoft.com/office/drawing/2014/main" id="{F097614A-D33B-F63B-3534-DC138B5E4232}"/>
                </a:ext>
              </a:extLst>
            </p:cNvPr>
            <p:cNvPicPr>
              <a:picLocks noChangeAspect="1"/>
            </p:cNvPicPr>
            <p:nvPr/>
          </p:nvPicPr>
          <p:blipFill>
            <a:blip r:embed="rId4"/>
            <a:stretch>
              <a:fillRect/>
            </a:stretch>
          </p:blipFill>
          <p:spPr>
            <a:xfrm>
              <a:off x="18384688" y="4625752"/>
              <a:ext cx="5684168" cy="1826163"/>
            </a:xfrm>
            <a:prstGeom prst="rect">
              <a:avLst/>
            </a:prstGeom>
          </p:spPr>
        </p:pic>
        <p:cxnSp>
          <p:nvCxnSpPr>
            <p:cNvPr id="13" name="Straight Arrow Connector 12">
              <a:extLst>
                <a:ext uri="{FF2B5EF4-FFF2-40B4-BE49-F238E27FC236}">
                  <a16:creationId xmlns:a16="http://schemas.microsoft.com/office/drawing/2014/main" id="{6FD66B0C-F3A2-1B6E-BB54-4FC8A92F064D}"/>
                </a:ext>
              </a:extLst>
            </p:cNvPr>
            <p:cNvCxnSpPr/>
            <p:nvPr/>
          </p:nvCxnSpPr>
          <p:spPr bwMode="auto">
            <a:xfrm>
              <a:off x="12984088" y="4697760"/>
              <a:ext cx="5256584" cy="504056"/>
            </a:xfrm>
            <a:prstGeom prst="straightConnector1">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7" name="Group 16">
            <a:extLst>
              <a:ext uri="{FF2B5EF4-FFF2-40B4-BE49-F238E27FC236}">
                <a16:creationId xmlns:a16="http://schemas.microsoft.com/office/drawing/2014/main" id="{66385937-0A29-4E36-B02E-96E615A55F32}"/>
              </a:ext>
            </a:extLst>
          </p:cNvPr>
          <p:cNvGrpSpPr/>
          <p:nvPr/>
        </p:nvGrpSpPr>
        <p:grpSpPr>
          <a:xfrm>
            <a:off x="12984088" y="6858000"/>
            <a:ext cx="10181960" cy="2174099"/>
            <a:chOff x="12984088" y="6858000"/>
            <a:chExt cx="10181960" cy="2174099"/>
          </a:xfrm>
        </p:grpSpPr>
        <p:cxnSp>
          <p:nvCxnSpPr>
            <p:cNvPr id="14" name="Straight Arrow Connector 13">
              <a:extLst>
                <a:ext uri="{FF2B5EF4-FFF2-40B4-BE49-F238E27FC236}">
                  <a16:creationId xmlns:a16="http://schemas.microsoft.com/office/drawing/2014/main" id="{373D7D04-2441-F507-1F08-3AC714DF53BC}"/>
                </a:ext>
              </a:extLst>
            </p:cNvPr>
            <p:cNvCxnSpPr/>
            <p:nvPr/>
          </p:nvCxnSpPr>
          <p:spPr bwMode="auto">
            <a:xfrm>
              <a:off x="12984088" y="7336668"/>
              <a:ext cx="5256584" cy="504056"/>
            </a:xfrm>
            <a:prstGeom prst="straightConnector1">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6" name="Picture 15">
              <a:extLst>
                <a:ext uri="{FF2B5EF4-FFF2-40B4-BE49-F238E27FC236}">
                  <a16:creationId xmlns:a16="http://schemas.microsoft.com/office/drawing/2014/main" id="{A2B2ECB1-D5AD-AA63-046D-C2CF168E3CC0}"/>
                </a:ext>
              </a:extLst>
            </p:cNvPr>
            <p:cNvPicPr>
              <a:picLocks noChangeAspect="1"/>
            </p:cNvPicPr>
            <p:nvPr/>
          </p:nvPicPr>
          <p:blipFill>
            <a:blip r:embed="rId6"/>
            <a:stretch>
              <a:fillRect/>
            </a:stretch>
          </p:blipFill>
          <p:spPr>
            <a:xfrm>
              <a:off x="18701552" y="6858000"/>
              <a:ext cx="4464496" cy="2174099"/>
            </a:xfrm>
            <a:prstGeom prst="rect">
              <a:avLst/>
            </a:prstGeom>
          </p:spPr>
        </p:pic>
      </p:grpSp>
      <p:grpSp>
        <p:nvGrpSpPr>
          <p:cNvPr id="20" name="Group 19">
            <a:extLst>
              <a:ext uri="{FF2B5EF4-FFF2-40B4-BE49-F238E27FC236}">
                <a16:creationId xmlns:a16="http://schemas.microsoft.com/office/drawing/2014/main" id="{CE4E9D1F-9839-9A34-B99A-AA288915F14C}"/>
              </a:ext>
            </a:extLst>
          </p:cNvPr>
          <p:cNvGrpSpPr/>
          <p:nvPr/>
        </p:nvGrpSpPr>
        <p:grpSpPr>
          <a:xfrm>
            <a:off x="12984088" y="10833869"/>
            <a:ext cx="9742845" cy="2114566"/>
            <a:chOff x="12984088" y="10833869"/>
            <a:chExt cx="9742845" cy="2114566"/>
          </a:xfrm>
        </p:grpSpPr>
        <p:pic>
          <p:nvPicPr>
            <p:cNvPr id="18" name="Picture 17">
              <a:extLst>
                <a:ext uri="{FF2B5EF4-FFF2-40B4-BE49-F238E27FC236}">
                  <a16:creationId xmlns:a16="http://schemas.microsoft.com/office/drawing/2014/main" id="{6CC66591-2220-8D31-6484-D9EBCE498E16}"/>
                </a:ext>
              </a:extLst>
            </p:cNvPr>
            <p:cNvPicPr>
              <a:picLocks noChangeAspect="1"/>
            </p:cNvPicPr>
            <p:nvPr/>
          </p:nvPicPr>
          <p:blipFill>
            <a:blip r:embed="rId7"/>
            <a:stretch>
              <a:fillRect/>
            </a:stretch>
          </p:blipFill>
          <p:spPr>
            <a:xfrm>
              <a:off x="18384688" y="10833869"/>
              <a:ext cx="4342245" cy="2114566"/>
            </a:xfrm>
            <a:prstGeom prst="rect">
              <a:avLst/>
            </a:prstGeom>
          </p:spPr>
        </p:pic>
        <p:cxnSp>
          <p:nvCxnSpPr>
            <p:cNvPr id="19" name="Straight Arrow Connector 18">
              <a:extLst>
                <a:ext uri="{FF2B5EF4-FFF2-40B4-BE49-F238E27FC236}">
                  <a16:creationId xmlns:a16="http://schemas.microsoft.com/office/drawing/2014/main" id="{ED55FC9C-3576-B965-B854-3945508096AA}"/>
                </a:ext>
              </a:extLst>
            </p:cNvPr>
            <p:cNvCxnSpPr/>
            <p:nvPr/>
          </p:nvCxnSpPr>
          <p:spPr bwMode="auto">
            <a:xfrm>
              <a:off x="12984088" y="11087034"/>
              <a:ext cx="5256584" cy="504056"/>
            </a:xfrm>
            <a:prstGeom prst="straightConnector1">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314914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CA81B-C92D-0C51-4E29-3CBB5FAFA3A0}"/>
            </a:ext>
          </a:extLst>
        </p:cNvPr>
        <p:cNvGrpSpPr/>
        <p:nvPr/>
      </p:nvGrpSpPr>
      <p:grpSpPr>
        <a:xfrm>
          <a:off x="0" y="0"/>
          <a:ext cx="0" cy="0"/>
          <a:chOff x="0" y="0"/>
          <a:chExt cx="0" cy="0"/>
        </a:xfrm>
      </p:grpSpPr>
      <p:sp>
        <p:nvSpPr>
          <p:cNvPr id="4" name="Line 3">
            <a:extLst>
              <a:ext uri="{FF2B5EF4-FFF2-40B4-BE49-F238E27FC236}">
                <a16:creationId xmlns:a16="http://schemas.microsoft.com/office/drawing/2014/main" id="{3462D7AF-6B13-D488-341E-4D8B2CB53EF3}"/>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5" name="Line 4">
            <a:extLst>
              <a:ext uri="{FF2B5EF4-FFF2-40B4-BE49-F238E27FC236}">
                <a16:creationId xmlns:a16="http://schemas.microsoft.com/office/drawing/2014/main" id="{4560A2CE-3EE0-F14C-0F42-C9B815FC573A}"/>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6" name="Rectangle 4">
            <a:extLst>
              <a:ext uri="{FF2B5EF4-FFF2-40B4-BE49-F238E27FC236}">
                <a16:creationId xmlns:a16="http://schemas.microsoft.com/office/drawing/2014/main" id="{F9A9F424-DFD9-FEEF-2394-0CFCF747EA9E}"/>
              </a:ext>
            </a:extLst>
          </p:cNvPr>
          <p:cNvSpPr>
            <a:spLocks/>
          </p:cNvSpPr>
          <p:nvPr/>
        </p:nvSpPr>
        <p:spPr bwMode="auto">
          <a:xfrm>
            <a:off x="10537106" y="17240"/>
            <a:ext cx="3691716"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a:solidFill>
                  <a:srgbClr val="333399"/>
                </a:solidFill>
                <a:latin typeface="Times" pitchFamily="2" charset="0"/>
                <a:ea typeface="ＭＳ Ｐゴシック" charset="0"/>
                <a:cs typeface="ＭＳ Ｐゴシック" charset="0"/>
                <a:sym typeface="KG Fall For You" charset="0"/>
              </a:rPr>
              <a:t>Outline</a:t>
            </a:r>
            <a:endParaRPr lang="en-US" sz="9600" dirty="0">
              <a:latin typeface="Times" pitchFamily="2" charset="0"/>
              <a:ea typeface="ＭＳ Ｐゴシック" charset="0"/>
              <a:cs typeface="ＭＳ Ｐゴシック" charset="0"/>
              <a:sym typeface="KG Fall For You" charset="0"/>
            </a:endParaRPr>
          </a:p>
        </p:txBody>
      </p:sp>
      <p:sp>
        <p:nvSpPr>
          <p:cNvPr id="7" name="TextBox 6">
            <a:extLst>
              <a:ext uri="{FF2B5EF4-FFF2-40B4-BE49-F238E27FC236}">
                <a16:creationId xmlns:a16="http://schemas.microsoft.com/office/drawing/2014/main" id="{FA243631-A324-D610-AB39-43D22BE279D5}"/>
              </a:ext>
            </a:extLst>
          </p:cNvPr>
          <p:cNvSpPr txBox="1"/>
          <p:nvPr/>
        </p:nvSpPr>
        <p:spPr>
          <a:xfrm>
            <a:off x="310680" y="2416012"/>
            <a:ext cx="21602400" cy="2677656"/>
          </a:xfrm>
          <a:prstGeom prst="rect">
            <a:avLst/>
          </a:prstGeom>
          <a:noFill/>
        </p:spPr>
        <p:txBody>
          <a:bodyPr wrap="square" rtlCol="0">
            <a:spAutoFit/>
          </a:bodyPr>
          <a:lstStyle/>
          <a:p>
            <a:pPr marL="685800" indent="-685800" algn="l">
              <a:buFont typeface="Arial" panose="020B0604020202020204" pitchFamily="34" charset="0"/>
              <a:buChar char="•"/>
            </a:pPr>
            <a:r>
              <a:rPr lang="en-US">
                <a:latin typeface="Times" pitchFamily="2" charset="0"/>
              </a:rPr>
              <a:t>Chemical approach of topology and quantum geometry</a:t>
            </a:r>
          </a:p>
          <a:p>
            <a:pPr marL="685800" indent="-685800" algn="l">
              <a:buFont typeface="Arial" panose="020B0604020202020204" pitchFamily="34" charset="0"/>
              <a:buChar char="•"/>
            </a:pPr>
            <a:endParaRPr lang="en-US">
              <a:latin typeface="Times" pitchFamily="2" charset="0"/>
            </a:endParaRPr>
          </a:p>
          <a:p>
            <a:pPr marL="685800" indent="-685800" algn="l">
              <a:buFont typeface="Arial" panose="020B0604020202020204" pitchFamily="34" charset="0"/>
              <a:buChar char="•"/>
            </a:pPr>
            <a:endParaRPr lang="en-US" dirty="0">
              <a:latin typeface="Times" pitchFamily="2" charset="0"/>
            </a:endParaRPr>
          </a:p>
        </p:txBody>
      </p:sp>
      <p:sp>
        <p:nvSpPr>
          <p:cNvPr id="8" name="TextBox 7">
            <a:extLst>
              <a:ext uri="{FF2B5EF4-FFF2-40B4-BE49-F238E27FC236}">
                <a16:creationId xmlns:a16="http://schemas.microsoft.com/office/drawing/2014/main" id="{3F267744-82C6-6F71-633C-A38C9436473F}"/>
              </a:ext>
            </a:extLst>
          </p:cNvPr>
          <p:cNvSpPr txBox="1"/>
          <p:nvPr/>
        </p:nvSpPr>
        <p:spPr>
          <a:xfrm>
            <a:off x="320552" y="10264314"/>
            <a:ext cx="25120920" cy="3539430"/>
          </a:xfrm>
          <a:prstGeom prst="rect">
            <a:avLst/>
          </a:prstGeom>
          <a:noFill/>
        </p:spPr>
        <p:txBody>
          <a:bodyPr wrap="square" rtlCol="0">
            <a:spAutoFit/>
          </a:bodyPr>
          <a:lstStyle/>
          <a:p>
            <a:pPr marL="685800" indent="-685800" algn="l">
              <a:buFont typeface="Arial" panose="020B0604020202020204" pitchFamily="34" charset="0"/>
              <a:buChar char="•"/>
            </a:pPr>
            <a:r>
              <a:rPr lang="en-US">
                <a:latin typeface="Times" pitchFamily="2" charset="0"/>
              </a:rPr>
              <a:t>Quantum geometry nonlinearity</a:t>
            </a:r>
          </a:p>
          <a:p>
            <a:pPr marL="685800" indent="-685800" algn="l">
              <a:buFont typeface="Arial" panose="020B0604020202020204" pitchFamily="34" charset="0"/>
              <a:buChar char="•"/>
            </a:pPr>
            <a:endParaRPr lang="en-US">
              <a:latin typeface="Times" pitchFamily="2" charset="0"/>
            </a:endParaRPr>
          </a:p>
          <a:p>
            <a:pPr marL="685800" indent="-685800" algn="l">
              <a:buFont typeface="Arial" panose="020B0604020202020204" pitchFamily="34" charset="0"/>
              <a:buChar char="•"/>
            </a:pPr>
            <a:r>
              <a:rPr lang="en-US">
                <a:latin typeface="Times" pitchFamily="2" charset="0"/>
              </a:rPr>
              <a:t>Axion quasiparticle in quantum materials</a:t>
            </a:r>
          </a:p>
          <a:p>
            <a:pPr marL="685800" indent="-685800" algn="l">
              <a:buFont typeface="Arial" panose="020B0604020202020204" pitchFamily="34" charset="0"/>
              <a:buChar char="•"/>
            </a:pPr>
            <a:endParaRPr lang="en-US" dirty="0">
              <a:latin typeface="Times" pitchFamily="2" charset="0"/>
            </a:endParaRPr>
          </a:p>
        </p:txBody>
      </p:sp>
      <p:sp>
        <p:nvSpPr>
          <p:cNvPr id="10" name="TextBox 9">
            <a:extLst>
              <a:ext uri="{FF2B5EF4-FFF2-40B4-BE49-F238E27FC236}">
                <a16:creationId xmlns:a16="http://schemas.microsoft.com/office/drawing/2014/main" id="{68F7F8F3-05FF-C91E-99C2-0F6F8E5B39F7}"/>
              </a:ext>
            </a:extLst>
          </p:cNvPr>
          <p:cNvSpPr txBox="1"/>
          <p:nvPr/>
        </p:nvSpPr>
        <p:spPr>
          <a:xfrm>
            <a:off x="670720" y="1505790"/>
            <a:ext cx="6984776" cy="954107"/>
          </a:xfrm>
          <a:prstGeom prst="rect">
            <a:avLst/>
          </a:prstGeom>
          <a:noFill/>
        </p:spPr>
        <p:txBody>
          <a:bodyPr wrap="square">
            <a:spAutoFit/>
          </a:bodyPr>
          <a:lstStyle/>
          <a:p>
            <a:pPr algn="l"/>
            <a:r>
              <a:rPr lang="en-US">
                <a:latin typeface="Times" pitchFamily="2" charset="0"/>
              </a:rPr>
              <a:t>Lecture 1    2</a:t>
            </a:r>
          </a:p>
        </p:txBody>
      </p:sp>
      <p:sp>
        <p:nvSpPr>
          <p:cNvPr id="11" name="TextBox 10">
            <a:extLst>
              <a:ext uri="{FF2B5EF4-FFF2-40B4-BE49-F238E27FC236}">
                <a16:creationId xmlns:a16="http://schemas.microsoft.com/office/drawing/2014/main" id="{9BCAFAD1-1434-37C7-AE8E-8A03361230A7}"/>
              </a:ext>
            </a:extLst>
          </p:cNvPr>
          <p:cNvSpPr txBox="1"/>
          <p:nvPr/>
        </p:nvSpPr>
        <p:spPr>
          <a:xfrm>
            <a:off x="670720" y="9310207"/>
            <a:ext cx="5256584" cy="954107"/>
          </a:xfrm>
          <a:prstGeom prst="rect">
            <a:avLst/>
          </a:prstGeom>
          <a:noFill/>
        </p:spPr>
        <p:txBody>
          <a:bodyPr wrap="square">
            <a:spAutoFit/>
          </a:bodyPr>
          <a:lstStyle/>
          <a:p>
            <a:pPr algn="l"/>
            <a:r>
              <a:rPr lang="en-US">
                <a:latin typeface="Times" pitchFamily="2" charset="0"/>
              </a:rPr>
              <a:t>Lecture 3 &amp; 4</a:t>
            </a:r>
          </a:p>
        </p:txBody>
      </p:sp>
      <p:sp>
        <p:nvSpPr>
          <p:cNvPr id="14" name="Rectangle 13">
            <a:extLst>
              <a:ext uri="{FF2B5EF4-FFF2-40B4-BE49-F238E27FC236}">
                <a16:creationId xmlns:a16="http://schemas.microsoft.com/office/drawing/2014/main" id="{14A5D2BC-A7B6-73A3-E655-48480DF31BD7}"/>
              </a:ext>
            </a:extLst>
          </p:cNvPr>
          <p:cNvSpPr/>
          <p:nvPr/>
        </p:nvSpPr>
        <p:spPr bwMode="auto">
          <a:xfrm>
            <a:off x="320552" y="7332409"/>
            <a:ext cx="19144256" cy="1512168"/>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 name="Picture 1">
            <a:extLst>
              <a:ext uri="{FF2B5EF4-FFF2-40B4-BE49-F238E27FC236}">
                <a16:creationId xmlns:a16="http://schemas.microsoft.com/office/drawing/2014/main" id="{A77F7693-993B-7102-4105-F2E089B67596}"/>
              </a:ext>
            </a:extLst>
          </p:cNvPr>
          <p:cNvPicPr>
            <a:picLocks noChangeAspect="1"/>
          </p:cNvPicPr>
          <p:nvPr/>
        </p:nvPicPr>
        <p:blipFill>
          <a:blip r:embed="rId2"/>
          <a:stretch>
            <a:fillRect/>
          </a:stretch>
        </p:blipFill>
        <p:spPr>
          <a:xfrm>
            <a:off x="4888320" y="3835131"/>
            <a:ext cx="7772400" cy="3709277"/>
          </a:xfrm>
          <a:prstGeom prst="rect">
            <a:avLst/>
          </a:prstGeom>
        </p:spPr>
      </p:pic>
    </p:spTree>
    <p:extLst>
      <p:ext uri="{BB962C8B-B14F-4D97-AF65-F5344CB8AC3E}">
        <p14:creationId xmlns:p14="http://schemas.microsoft.com/office/powerpoint/2010/main" val="3495118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6921111" y="-96775"/>
            <a:ext cx="988091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Inversion symmetry</a:t>
            </a:r>
          </a:p>
        </p:txBody>
      </p:sp>
      <p:sp>
        <p:nvSpPr>
          <p:cNvPr id="18" name="Oval 17">
            <a:extLst>
              <a:ext uri="{FF2B5EF4-FFF2-40B4-BE49-F238E27FC236}">
                <a16:creationId xmlns:a16="http://schemas.microsoft.com/office/drawing/2014/main" id="{C4757708-EBC8-1256-9E79-6B3097686201}"/>
              </a:ext>
            </a:extLst>
          </p:cNvPr>
          <p:cNvSpPr/>
          <p:nvPr/>
        </p:nvSpPr>
        <p:spPr>
          <a:xfrm>
            <a:off x="14618794" y="8010128"/>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9" name="Oval 18">
            <a:extLst>
              <a:ext uri="{FF2B5EF4-FFF2-40B4-BE49-F238E27FC236}">
                <a16:creationId xmlns:a16="http://schemas.microsoft.com/office/drawing/2014/main" id="{1040BF84-9A81-D3E5-155F-7529F0FDFA26}"/>
              </a:ext>
            </a:extLst>
          </p:cNvPr>
          <p:cNvSpPr/>
          <p:nvPr/>
        </p:nvSpPr>
        <p:spPr>
          <a:xfrm>
            <a:off x="17089134" y="8010128"/>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20" name="Oval 19">
            <a:extLst>
              <a:ext uri="{FF2B5EF4-FFF2-40B4-BE49-F238E27FC236}">
                <a16:creationId xmlns:a16="http://schemas.microsoft.com/office/drawing/2014/main" id="{F45DD4E6-8866-F1E8-D3CB-82997F254B85}"/>
              </a:ext>
            </a:extLst>
          </p:cNvPr>
          <p:cNvSpPr/>
          <p:nvPr/>
        </p:nvSpPr>
        <p:spPr>
          <a:xfrm>
            <a:off x="14618794" y="5921896"/>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21" name="Oval 20">
            <a:extLst>
              <a:ext uri="{FF2B5EF4-FFF2-40B4-BE49-F238E27FC236}">
                <a16:creationId xmlns:a16="http://schemas.microsoft.com/office/drawing/2014/main" id="{FC421400-8A27-D21E-60E7-899AFB43E718}"/>
              </a:ext>
            </a:extLst>
          </p:cNvPr>
          <p:cNvSpPr/>
          <p:nvPr/>
        </p:nvSpPr>
        <p:spPr>
          <a:xfrm>
            <a:off x="17089134" y="5921896"/>
            <a:ext cx="1152128" cy="1158612"/>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3" name="TextBox 2">
            <a:extLst>
              <a:ext uri="{FF2B5EF4-FFF2-40B4-BE49-F238E27FC236}">
                <a16:creationId xmlns:a16="http://schemas.microsoft.com/office/drawing/2014/main" id="{C1216FD4-94BB-DA9D-4563-F2AEBAC9B789}"/>
              </a:ext>
            </a:extLst>
          </p:cNvPr>
          <p:cNvSpPr txBox="1"/>
          <p:nvPr/>
        </p:nvSpPr>
        <p:spPr>
          <a:xfrm>
            <a:off x="670720" y="2033464"/>
            <a:ext cx="5328592" cy="954107"/>
          </a:xfrm>
          <a:prstGeom prst="rect">
            <a:avLst/>
          </a:prstGeom>
          <a:noFill/>
        </p:spPr>
        <p:txBody>
          <a:bodyPr wrap="square" rtlCol="0">
            <a:spAutoFit/>
          </a:bodyPr>
          <a:lstStyle/>
          <a:p>
            <a:pPr algn="l"/>
            <a:r>
              <a:rPr lang="en-US" dirty="0">
                <a:latin typeface="Times" pitchFamily="2" charset="0"/>
              </a:rPr>
              <a:t>Examples </a:t>
            </a:r>
          </a:p>
        </p:txBody>
      </p:sp>
      <p:cxnSp>
        <p:nvCxnSpPr>
          <p:cNvPr id="5" name="Straight Connector 4">
            <a:extLst>
              <a:ext uri="{FF2B5EF4-FFF2-40B4-BE49-F238E27FC236}">
                <a16:creationId xmlns:a16="http://schemas.microsoft.com/office/drawing/2014/main" id="{C8557297-3342-844B-72A5-898D4FE83D34}"/>
              </a:ext>
            </a:extLst>
          </p:cNvPr>
          <p:cNvCxnSpPr>
            <a:stCxn id="20" idx="6"/>
            <a:endCxn id="21" idx="2"/>
          </p:cNvCxnSpPr>
          <p:nvPr/>
        </p:nvCxnSpPr>
        <p:spPr bwMode="auto">
          <a:xfrm>
            <a:off x="15770922" y="6501202"/>
            <a:ext cx="131821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Connector 24">
            <a:extLst>
              <a:ext uri="{FF2B5EF4-FFF2-40B4-BE49-F238E27FC236}">
                <a16:creationId xmlns:a16="http://schemas.microsoft.com/office/drawing/2014/main" id="{1FAFD388-33C3-8789-254B-2FDD4079F916}"/>
              </a:ext>
            </a:extLst>
          </p:cNvPr>
          <p:cNvCxnSpPr/>
          <p:nvPr/>
        </p:nvCxnSpPr>
        <p:spPr bwMode="auto">
          <a:xfrm>
            <a:off x="15770922" y="8658200"/>
            <a:ext cx="131821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6" name="Oval 25">
            <a:extLst>
              <a:ext uri="{FF2B5EF4-FFF2-40B4-BE49-F238E27FC236}">
                <a16:creationId xmlns:a16="http://schemas.microsoft.com/office/drawing/2014/main" id="{3CD06A85-2716-ED82-BA95-4CC9E6DBB444}"/>
              </a:ext>
            </a:extLst>
          </p:cNvPr>
          <p:cNvSpPr/>
          <p:nvPr/>
        </p:nvSpPr>
        <p:spPr>
          <a:xfrm>
            <a:off x="4820850" y="8092340"/>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28" name="TextBox 27">
            <a:extLst>
              <a:ext uri="{FF2B5EF4-FFF2-40B4-BE49-F238E27FC236}">
                <a16:creationId xmlns:a16="http://schemas.microsoft.com/office/drawing/2014/main" id="{B1FE5B91-3110-4F9A-0EE7-C0162BA0E8A3}"/>
              </a:ext>
            </a:extLst>
          </p:cNvPr>
          <p:cNvSpPr txBox="1"/>
          <p:nvPr/>
        </p:nvSpPr>
        <p:spPr>
          <a:xfrm>
            <a:off x="2879234" y="8194594"/>
            <a:ext cx="720080" cy="954107"/>
          </a:xfrm>
          <a:prstGeom prst="rect">
            <a:avLst/>
          </a:prstGeom>
          <a:noFill/>
        </p:spPr>
        <p:txBody>
          <a:bodyPr wrap="square" rtlCol="0">
            <a:spAutoFit/>
          </a:bodyPr>
          <a:lstStyle/>
          <a:p>
            <a:pPr algn="l"/>
            <a:r>
              <a:rPr lang="en-US" i="1" dirty="0">
                <a:latin typeface="Times" pitchFamily="2" charset="0"/>
              </a:rPr>
              <a:t>s</a:t>
            </a:r>
          </a:p>
        </p:txBody>
      </p:sp>
      <p:sp>
        <p:nvSpPr>
          <p:cNvPr id="29" name="TextBox 28">
            <a:extLst>
              <a:ext uri="{FF2B5EF4-FFF2-40B4-BE49-F238E27FC236}">
                <a16:creationId xmlns:a16="http://schemas.microsoft.com/office/drawing/2014/main" id="{5B377D03-1BDD-58C2-6E74-EC564423B46D}"/>
              </a:ext>
            </a:extLst>
          </p:cNvPr>
          <p:cNvSpPr txBox="1"/>
          <p:nvPr/>
        </p:nvSpPr>
        <p:spPr>
          <a:xfrm>
            <a:off x="2879234" y="5903893"/>
            <a:ext cx="720080" cy="954107"/>
          </a:xfrm>
          <a:prstGeom prst="rect">
            <a:avLst/>
          </a:prstGeom>
          <a:noFill/>
        </p:spPr>
        <p:txBody>
          <a:bodyPr wrap="square" rtlCol="0">
            <a:spAutoFit/>
          </a:bodyPr>
          <a:lstStyle/>
          <a:p>
            <a:pPr algn="l"/>
            <a:r>
              <a:rPr lang="en-US" i="1" dirty="0">
                <a:latin typeface="Times" pitchFamily="2" charset="0"/>
              </a:rPr>
              <a:t>p</a:t>
            </a:r>
          </a:p>
        </p:txBody>
      </p:sp>
      <p:grpSp>
        <p:nvGrpSpPr>
          <p:cNvPr id="31" name="Group 30">
            <a:extLst>
              <a:ext uri="{FF2B5EF4-FFF2-40B4-BE49-F238E27FC236}">
                <a16:creationId xmlns:a16="http://schemas.microsoft.com/office/drawing/2014/main" id="{2E85FAA1-1BD1-0570-95A1-CD3DD45DB1F1}"/>
              </a:ext>
            </a:extLst>
          </p:cNvPr>
          <p:cNvGrpSpPr/>
          <p:nvPr/>
        </p:nvGrpSpPr>
        <p:grpSpPr>
          <a:xfrm>
            <a:off x="4343718" y="6210795"/>
            <a:ext cx="2093934" cy="647205"/>
            <a:chOff x="2973619" y="5686425"/>
            <a:chExt cx="254072" cy="78530"/>
          </a:xfrm>
        </p:grpSpPr>
        <p:grpSp>
          <p:nvGrpSpPr>
            <p:cNvPr id="120" name="Group 119">
              <a:extLst>
                <a:ext uri="{FF2B5EF4-FFF2-40B4-BE49-F238E27FC236}">
                  <a16:creationId xmlns:a16="http://schemas.microsoft.com/office/drawing/2014/main" id="{9D2559B6-999B-E4D0-8FEC-EA6F7CDB1E7A}"/>
                </a:ext>
              </a:extLst>
            </p:cNvPr>
            <p:cNvGrpSpPr/>
            <p:nvPr/>
          </p:nvGrpSpPr>
          <p:grpSpPr>
            <a:xfrm>
              <a:off x="2973619" y="5686425"/>
              <a:ext cx="127036" cy="76825"/>
              <a:chOff x="2778557" y="5568461"/>
              <a:chExt cx="322098" cy="194789"/>
            </a:xfrm>
          </p:grpSpPr>
          <p:grpSp>
            <p:nvGrpSpPr>
              <p:cNvPr id="124" name="Group 123">
                <a:extLst>
                  <a:ext uri="{FF2B5EF4-FFF2-40B4-BE49-F238E27FC236}">
                    <a16:creationId xmlns:a16="http://schemas.microsoft.com/office/drawing/2014/main" id="{7EC5E3EF-1E44-8BB5-9804-E3D643B59E06}"/>
                  </a:ext>
                </a:extLst>
              </p:cNvPr>
              <p:cNvGrpSpPr/>
              <p:nvPr/>
            </p:nvGrpSpPr>
            <p:grpSpPr>
              <a:xfrm>
                <a:off x="2778557" y="5568461"/>
                <a:ext cx="322098" cy="190855"/>
                <a:chOff x="4898281" y="5092948"/>
                <a:chExt cx="590550" cy="349923"/>
              </a:xfrm>
            </p:grpSpPr>
            <p:sp>
              <p:nvSpPr>
                <p:cNvPr id="132" name="Freeform 131">
                  <a:extLst>
                    <a:ext uri="{FF2B5EF4-FFF2-40B4-BE49-F238E27FC236}">
                      <a16:creationId xmlns:a16="http://schemas.microsoft.com/office/drawing/2014/main" id="{7E4CA36B-2C8C-81B8-4A32-7EA705F71321}"/>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Freeform 132">
                  <a:extLst>
                    <a:ext uri="{FF2B5EF4-FFF2-40B4-BE49-F238E27FC236}">
                      <a16:creationId xmlns:a16="http://schemas.microsoft.com/office/drawing/2014/main" id="{60844361-A2A3-13E5-3DE2-66605702A830}"/>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25" name="Straight Connector 124">
                <a:extLst>
                  <a:ext uri="{FF2B5EF4-FFF2-40B4-BE49-F238E27FC236}">
                    <a16:creationId xmlns:a16="http://schemas.microsoft.com/office/drawing/2014/main" id="{2A395AC0-AF8A-86CA-863A-466B78442B03}"/>
                  </a:ext>
                </a:extLst>
              </p:cNvPr>
              <p:cNvCxnSpPr/>
              <p:nvPr/>
            </p:nvCxnSpPr>
            <p:spPr>
              <a:xfrm flipV="1">
                <a:off x="2788082" y="5577879"/>
                <a:ext cx="78081" cy="7099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2C22753-041A-B0B7-0B39-D62667FA3497}"/>
                  </a:ext>
                </a:extLst>
              </p:cNvPr>
              <p:cNvCxnSpPr>
                <a:cxnSpLocks noChangeAspect="1"/>
              </p:cNvCxnSpPr>
              <p:nvPr/>
            </p:nvCxnSpPr>
            <p:spPr>
              <a:xfrm flipV="1">
                <a:off x="2795046" y="5583091"/>
                <a:ext cx="110622" cy="1005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06B2C55-7B69-14D1-FB40-65920FA577AE}"/>
                  </a:ext>
                </a:extLst>
              </p:cNvPr>
              <p:cNvCxnSpPr>
                <a:cxnSpLocks noChangeAspect="1"/>
              </p:cNvCxnSpPr>
              <p:nvPr/>
            </p:nvCxnSpPr>
            <p:spPr>
              <a:xfrm flipV="1">
                <a:off x="2802199" y="5577311"/>
                <a:ext cx="160905" cy="14630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47A63BC-EB47-5599-D26A-F28AEE8689D3}"/>
                  </a:ext>
                </a:extLst>
              </p:cNvPr>
              <p:cNvCxnSpPr>
                <a:cxnSpLocks noChangeAspect="1"/>
              </p:cNvCxnSpPr>
              <p:nvPr/>
            </p:nvCxnSpPr>
            <p:spPr>
              <a:xfrm flipV="1">
                <a:off x="2836526" y="5598997"/>
                <a:ext cx="160905" cy="14630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22813A2-7E39-0A9B-12FA-9DC6C7013BD0}"/>
                  </a:ext>
                </a:extLst>
              </p:cNvPr>
              <p:cNvCxnSpPr>
                <a:cxnSpLocks noChangeAspect="1"/>
              </p:cNvCxnSpPr>
              <p:nvPr/>
            </p:nvCxnSpPr>
            <p:spPr>
              <a:xfrm flipV="1">
                <a:off x="2864578" y="5616946"/>
                <a:ext cx="160905" cy="14630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200D39B-5EDF-036C-997B-47604F12532A}"/>
                  </a:ext>
                </a:extLst>
              </p:cNvPr>
              <p:cNvCxnSpPr>
                <a:cxnSpLocks noChangeAspect="1"/>
              </p:cNvCxnSpPr>
              <p:nvPr/>
            </p:nvCxnSpPr>
            <p:spPr>
              <a:xfrm flipV="1">
                <a:off x="2915728" y="5630506"/>
                <a:ext cx="140792" cy="12801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F8D65BA-836D-5D81-4DF1-DE729E585A5E}"/>
                  </a:ext>
                </a:extLst>
              </p:cNvPr>
              <p:cNvCxnSpPr>
                <a:cxnSpLocks noChangeAspect="1"/>
              </p:cNvCxnSpPr>
              <p:nvPr/>
            </p:nvCxnSpPr>
            <p:spPr>
              <a:xfrm flipV="1">
                <a:off x="2985260" y="5640529"/>
                <a:ext cx="100566" cy="9144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AE73001D-504A-897E-FA78-D25784936D00}"/>
                </a:ext>
              </a:extLst>
            </p:cNvPr>
            <p:cNvGrpSpPr/>
            <p:nvPr/>
          </p:nvGrpSpPr>
          <p:grpSpPr>
            <a:xfrm rot="10800000">
              <a:off x="3100655" y="5689682"/>
              <a:ext cx="127036" cy="75273"/>
              <a:chOff x="3126019" y="5838825"/>
              <a:chExt cx="127036" cy="75273"/>
            </a:xfrm>
          </p:grpSpPr>
          <p:sp>
            <p:nvSpPr>
              <p:cNvPr id="122" name="Freeform 121">
                <a:extLst>
                  <a:ext uri="{FF2B5EF4-FFF2-40B4-BE49-F238E27FC236}">
                    <a16:creationId xmlns:a16="http://schemas.microsoft.com/office/drawing/2014/main" id="{51046E70-958B-8D04-600B-2A99F00C0D08}"/>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Freeform 122">
                <a:extLst>
                  <a:ext uri="{FF2B5EF4-FFF2-40B4-BE49-F238E27FC236}">
                    <a16:creationId xmlns:a16="http://schemas.microsoft.com/office/drawing/2014/main" id="{2A69459F-AD2D-4551-5112-994EB2B2A93E}"/>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34" name="TextBox 133">
            <a:extLst>
              <a:ext uri="{FF2B5EF4-FFF2-40B4-BE49-F238E27FC236}">
                <a16:creationId xmlns:a16="http://schemas.microsoft.com/office/drawing/2014/main" id="{2BBA46AE-0156-72D3-DC54-593ACC34E15C}"/>
              </a:ext>
            </a:extLst>
          </p:cNvPr>
          <p:cNvSpPr txBox="1"/>
          <p:nvPr/>
        </p:nvSpPr>
        <p:spPr>
          <a:xfrm>
            <a:off x="2909050" y="3824661"/>
            <a:ext cx="5136083" cy="954107"/>
          </a:xfrm>
          <a:prstGeom prst="rect">
            <a:avLst/>
          </a:prstGeom>
          <a:noFill/>
        </p:spPr>
        <p:txBody>
          <a:bodyPr wrap="square" rtlCol="0">
            <a:spAutoFit/>
          </a:bodyPr>
          <a:lstStyle/>
          <a:p>
            <a:pPr algn="l"/>
            <a:r>
              <a:rPr lang="en-US" dirty="0">
                <a:latin typeface="Times" pitchFamily="2" charset="0"/>
              </a:rPr>
              <a:t>Atomic orbitals</a:t>
            </a:r>
          </a:p>
        </p:txBody>
      </p:sp>
      <p:sp>
        <p:nvSpPr>
          <p:cNvPr id="135" name="Oval 134">
            <a:extLst>
              <a:ext uri="{FF2B5EF4-FFF2-40B4-BE49-F238E27FC236}">
                <a16:creationId xmlns:a16="http://schemas.microsoft.com/office/drawing/2014/main" id="{427D5106-D296-8F47-BFFE-BFCDE0CDBA05}"/>
              </a:ext>
            </a:extLst>
          </p:cNvPr>
          <p:cNvSpPr/>
          <p:nvPr/>
        </p:nvSpPr>
        <p:spPr>
          <a:xfrm>
            <a:off x="5282699" y="6419413"/>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36" name="Oval 135">
            <a:extLst>
              <a:ext uri="{FF2B5EF4-FFF2-40B4-BE49-F238E27FC236}">
                <a16:creationId xmlns:a16="http://schemas.microsoft.com/office/drawing/2014/main" id="{C587F42E-B79F-37B2-47DC-7BEFBC60051C}"/>
              </a:ext>
            </a:extLst>
          </p:cNvPr>
          <p:cNvSpPr/>
          <p:nvPr/>
        </p:nvSpPr>
        <p:spPr>
          <a:xfrm>
            <a:off x="5292479" y="8566624"/>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38" name="Oval 137">
            <a:extLst>
              <a:ext uri="{FF2B5EF4-FFF2-40B4-BE49-F238E27FC236}">
                <a16:creationId xmlns:a16="http://schemas.microsoft.com/office/drawing/2014/main" id="{0D3D8B8A-016C-C211-4579-46FC91474E44}"/>
              </a:ext>
            </a:extLst>
          </p:cNvPr>
          <p:cNvSpPr/>
          <p:nvPr/>
        </p:nvSpPr>
        <p:spPr>
          <a:xfrm>
            <a:off x="16320703" y="6421442"/>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39" name="Oval 138">
            <a:extLst>
              <a:ext uri="{FF2B5EF4-FFF2-40B4-BE49-F238E27FC236}">
                <a16:creationId xmlns:a16="http://schemas.microsoft.com/office/drawing/2014/main" id="{F7FBA7CC-E1C5-843B-5C7E-EF51DD450AD1}"/>
              </a:ext>
            </a:extLst>
          </p:cNvPr>
          <p:cNvSpPr/>
          <p:nvPr/>
        </p:nvSpPr>
        <p:spPr>
          <a:xfrm>
            <a:off x="16330483" y="8568653"/>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40" name="TextBox 139">
            <a:extLst>
              <a:ext uri="{FF2B5EF4-FFF2-40B4-BE49-F238E27FC236}">
                <a16:creationId xmlns:a16="http://schemas.microsoft.com/office/drawing/2014/main" id="{69FA0802-23F5-6F01-EF0C-505B3672ACD6}"/>
              </a:ext>
            </a:extLst>
          </p:cNvPr>
          <p:cNvSpPr txBox="1"/>
          <p:nvPr/>
        </p:nvSpPr>
        <p:spPr>
          <a:xfrm>
            <a:off x="13752661" y="3701890"/>
            <a:ext cx="5136083" cy="954107"/>
          </a:xfrm>
          <a:prstGeom prst="rect">
            <a:avLst/>
          </a:prstGeom>
          <a:noFill/>
        </p:spPr>
        <p:txBody>
          <a:bodyPr wrap="square" rtlCol="0">
            <a:spAutoFit/>
          </a:bodyPr>
          <a:lstStyle/>
          <a:p>
            <a:pPr algn="l"/>
            <a:r>
              <a:rPr lang="en-US" dirty="0">
                <a:latin typeface="Times" pitchFamily="2" charset="0"/>
              </a:rPr>
              <a:t>Molecular orbital</a:t>
            </a:r>
          </a:p>
        </p:txBody>
      </p:sp>
      <p:sp>
        <p:nvSpPr>
          <p:cNvPr id="7" name="Rounded Rectangle 6">
            <a:extLst>
              <a:ext uri="{FF2B5EF4-FFF2-40B4-BE49-F238E27FC236}">
                <a16:creationId xmlns:a16="http://schemas.microsoft.com/office/drawing/2014/main" id="{7175F09C-95B9-1270-3007-DCA66245DD99}"/>
              </a:ext>
            </a:extLst>
          </p:cNvPr>
          <p:cNvSpPr/>
          <p:nvPr/>
        </p:nvSpPr>
        <p:spPr bwMode="auto">
          <a:xfrm>
            <a:off x="4343718" y="10818440"/>
            <a:ext cx="16417234" cy="2560974"/>
          </a:xfrm>
          <a:prstGeom prst="roundRect">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dirty="0">
              <a:ln>
                <a:noFill/>
              </a:ln>
              <a:solidFill>
                <a:srgbClr val="000000"/>
              </a:solidFill>
              <a:effectLst/>
              <a:latin typeface="Times" pitchFamily="2" charset="0"/>
              <a:ea typeface="ヒラギノ角ゴ ProN W3" charset="0"/>
              <a:cs typeface="ヒラギノ角ゴ ProN W3" charset="0"/>
              <a:sym typeface="Gill Sans"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5600" b="0" i="0" u="none" strike="noStrike" cap="none" normalizeH="0" baseline="0" dirty="0">
                <a:ln>
                  <a:noFill/>
                </a:ln>
                <a:solidFill>
                  <a:srgbClr val="000000"/>
                </a:solidFill>
                <a:effectLst/>
                <a:latin typeface="Times" pitchFamily="2" charset="0"/>
                <a:ea typeface="ヒラギノ角ゴ ProN W3" charset="0"/>
                <a:cs typeface="ヒラギノ角ゴ ProN W3" charset="0"/>
                <a:sym typeface="Gill Sans" charset="0"/>
              </a:rPr>
              <a:t>Symmetry of bands?</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8449B2F-D77D-4B56-6E85-6C46CF930BEA}"/>
                  </a:ext>
                </a:extLst>
              </p14:cNvPr>
              <p14:cNvContentPartPr/>
              <p14:nvPr/>
            </p14:nvContentPartPr>
            <p14:xfrm>
              <a:off x="16376760" y="6439680"/>
              <a:ext cx="4459320" cy="2676600"/>
            </p14:xfrm>
          </p:contentPart>
        </mc:Choice>
        <mc:Fallback xmlns="">
          <p:pic>
            <p:nvPicPr>
              <p:cNvPr id="2" name="Ink 1">
                <a:extLst>
                  <a:ext uri="{FF2B5EF4-FFF2-40B4-BE49-F238E27FC236}">
                    <a16:creationId xmlns:a16="http://schemas.microsoft.com/office/drawing/2014/main" id="{38449B2F-D77D-4B56-6E85-6C46CF930BEA}"/>
                  </a:ext>
                </a:extLst>
              </p:cNvPr>
              <p:cNvPicPr/>
              <p:nvPr/>
            </p:nvPicPr>
            <p:blipFill>
              <a:blip r:embed="rId5"/>
              <a:stretch>
                <a:fillRect/>
              </a:stretch>
            </p:blipFill>
            <p:spPr>
              <a:xfrm>
                <a:off x="16367400" y="6430320"/>
                <a:ext cx="4478040" cy="2695320"/>
              </a:xfrm>
              <a:prstGeom prst="rect">
                <a:avLst/>
              </a:prstGeom>
            </p:spPr>
          </p:pic>
        </mc:Fallback>
      </mc:AlternateContent>
    </p:spTree>
    <p:extLst>
      <p:ext uri="{BB962C8B-B14F-4D97-AF65-F5344CB8AC3E}">
        <p14:creationId xmlns:p14="http://schemas.microsoft.com/office/powerpoint/2010/main" val="32505148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6373690" y="-96775"/>
            <a:ext cx="10975762"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Symmetry of 1D band</a:t>
            </a:r>
          </a:p>
        </p:txBody>
      </p:sp>
      <p:grpSp>
        <p:nvGrpSpPr>
          <p:cNvPr id="40" name="Group 39">
            <a:extLst>
              <a:ext uri="{FF2B5EF4-FFF2-40B4-BE49-F238E27FC236}">
                <a16:creationId xmlns:a16="http://schemas.microsoft.com/office/drawing/2014/main" id="{4B18EA87-3F08-1B17-CF24-97E8CDDA4AAC}"/>
              </a:ext>
            </a:extLst>
          </p:cNvPr>
          <p:cNvGrpSpPr/>
          <p:nvPr/>
        </p:nvGrpSpPr>
        <p:grpSpPr>
          <a:xfrm>
            <a:off x="5686332" y="7643357"/>
            <a:ext cx="13011336" cy="848566"/>
            <a:chOff x="132654" y="859409"/>
            <a:chExt cx="2103120" cy="137160"/>
          </a:xfrm>
        </p:grpSpPr>
        <p:cxnSp>
          <p:nvCxnSpPr>
            <p:cNvPr id="42" name="Straight Connector 41">
              <a:extLst>
                <a:ext uri="{FF2B5EF4-FFF2-40B4-BE49-F238E27FC236}">
                  <a16:creationId xmlns:a16="http://schemas.microsoft.com/office/drawing/2014/main" id="{3CB6B66E-2BB7-BE0E-950B-DD50727CB105}"/>
                </a:ext>
              </a:extLst>
            </p:cNvPr>
            <p:cNvCxnSpPr/>
            <p:nvPr/>
          </p:nvCxnSpPr>
          <p:spPr>
            <a:xfrm>
              <a:off x="132654" y="914461"/>
              <a:ext cx="2103120" cy="0"/>
            </a:xfrm>
            <a:prstGeom prst="line">
              <a:avLst/>
            </a:prstGeom>
            <a:ln w="1270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020640A-49C8-74A1-30BB-C4978B5E5B02}"/>
                </a:ext>
              </a:extLst>
            </p:cNvPr>
            <p:cNvCxnSpPr/>
            <p:nvPr/>
          </p:nvCxnSpPr>
          <p:spPr>
            <a:xfrm flipV="1">
              <a:off x="1368256"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BE4569DC-76C1-DD23-7085-0AD6167F53FD}"/>
                </a:ext>
              </a:extLst>
            </p:cNvPr>
            <p:cNvCxnSpPr/>
            <p:nvPr/>
          </p:nvCxnSpPr>
          <p:spPr>
            <a:xfrm flipV="1">
              <a:off x="1831741"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7506E4D-237C-DA96-6A6B-13BC0981444A}"/>
                </a:ext>
              </a:extLst>
            </p:cNvPr>
            <p:cNvCxnSpPr/>
            <p:nvPr/>
          </p:nvCxnSpPr>
          <p:spPr>
            <a:xfrm flipV="1">
              <a:off x="457322"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16FB72F-C231-AE42-7B72-8BB29BDB186F}"/>
                </a:ext>
              </a:extLst>
            </p:cNvPr>
            <p:cNvCxnSpPr/>
            <p:nvPr/>
          </p:nvCxnSpPr>
          <p:spPr>
            <a:xfrm flipV="1">
              <a:off x="920807"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2" name="TextBox 81">
            <a:extLst>
              <a:ext uri="{FF2B5EF4-FFF2-40B4-BE49-F238E27FC236}">
                <a16:creationId xmlns:a16="http://schemas.microsoft.com/office/drawing/2014/main" id="{302AC098-270F-DD9B-C14E-58CE23B61F13}"/>
              </a:ext>
            </a:extLst>
          </p:cNvPr>
          <p:cNvSpPr txBox="1"/>
          <p:nvPr/>
        </p:nvSpPr>
        <p:spPr>
          <a:xfrm>
            <a:off x="18363863" y="7256234"/>
            <a:ext cx="1898408" cy="1446550"/>
          </a:xfrm>
          <a:prstGeom prst="rect">
            <a:avLst/>
          </a:prstGeom>
          <a:noFill/>
        </p:spPr>
        <p:txBody>
          <a:bodyPr wrap="square" rtlCol="0">
            <a:spAutoFit/>
          </a:bodyPr>
          <a:lstStyle/>
          <a:p>
            <a:r>
              <a:rPr lang="en-US" sz="8800" i="1" dirty="0">
                <a:latin typeface="Times New Roman" charset="0"/>
                <a:ea typeface="Times New Roman" charset="0"/>
                <a:cs typeface="Times New Roman" charset="0"/>
              </a:rPr>
              <a:t>x</a:t>
            </a:r>
          </a:p>
        </p:txBody>
      </p:sp>
      <p:sp>
        <p:nvSpPr>
          <p:cNvPr id="83" name="TextBox 82">
            <a:extLst>
              <a:ext uri="{FF2B5EF4-FFF2-40B4-BE49-F238E27FC236}">
                <a16:creationId xmlns:a16="http://schemas.microsoft.com/office/drawing/2014/main" id="{AE5F327A-786A-174D-E69F-F6E23838E16B}"/>
              </a:ext>
            </a:extLst>
          </p:cNvPr>
          <p:cNvSpPr txBox="1"/>
          <p:nvPr/>
        </p:nvSpPr>
        <p:spPr>
          <a:xfrm>
            <a:off x="216037" y="1457400"/>
            <a:ext cx="23713267" cy="3539430"/>
          </a:xfrm>
          <a:prstGeom prst="rect">
            <a:avLst/>
          </a:prstGeom>
          <a:noFill/>
        </p:spPr>
        <p:txBody>
          <a:bodyPr wrap="square" rtlCol="0">
            <a:spAutoFit/>
          </a:bodyPr>
          <a:lstStyle/>
          <a:p>
            <a:pPr algn="just"/>
            <a:r>
              <a:rPr lang="en-US" dirty="0">
                <a:latin typeface="Times" pitchFamily="2" charset="0"/>
              </a:rPr>
              <a:t>Same 1D lattice but think about it in a slightly different way:</a:t>
            </a:r>
          </a:p>
          <a:p>
            <a:pPr algn="just"/>
            <a:r>
              <a:rPr lang="en-US" dirty="0">
                <a:latin typeface="Times" pitchFamily="2" charset="0"/>
              </a:rPr>
              <a:t>Previously, (atom -&gt; lattice) we periodically arranged atoms to form a band. </a:t>
            </a:r>
          </a:p>
          <a:p>
            <a:pPr algn="just"/>
            <a:r>
              <a:rPr lang="en-US" dirty="0">
                <a:latin typeface="Times" pitchFamily="2" charset="0"/>
              </a:rPr>
              <a:t>Now, we first draw a 1D unit cell, treat the unit cell as a “container”, recognize its “special points” to form bands.</a:t>
            </a:r>
          </a:p>
        </p:txBody>
      </p:sp>
      <p:sp>
        <p:nvSpPr>
          <p:cNvPr id="2" name="TextBox 1">
            <a:extLst>
              <a:ext uri="{FF2B5EF4-FFF2-40B4-BE49-F238E27FC236}">
                <a16:creationId xmlns:a16="http://schemas.microsoft.com/office/drawing/2014/main" id="{5BBE3DB9-D12C-2910-2C52-9D88709D34B0}"/>
              </a:ext>
            </a:extLst>
          </p:cNvPr>
          <p:cNvSpPr txBox="1"/>
          <p:nvPr/>
        </p:nvSpPr>
        <p:spPr>
          <a:xfrm>
            <a:off x="11086932" y="6995285"/>
            <a:ext cx="1512168" cy="954107"/>
          </a:xfrm>
          <a:prstGeom prst="rect">
            <a:avLst/>
          </a:prstGeom>
          <a:noFill/>
        </p:spPr>
        <p:txBody>
          <a:bodyPr wrap="square" rtlCol="0">
            <a:spAutoFit/>
          </a:bodyPr>
          <a:lstStyle/>
          <a:p>
            <a:r>
              <a:rPr lang="en-US" dirty="0">
                <a:latin typeface="Times" pitchFamily="2" charset="0"/>
              </a:rPr>
              <a:t>1a</a:t>
            </a:r>
          </a:p>
        </p:txBody>
      </p:sp>
      <p:sp>
        <p:nvSpPr>
          <p:cNvPr id="85" name="TextBox 84">
            <a:extLst>
              <a:ext uri="{FF2B5EF4-FFF2-40B4-BE49-F238E27FC236}">
                <a16:creationId xmlns:a16="http://schemas.microsoft.com/office/drawing/2014/main" id="{CBD86067-BEB0-1524-2C37-2C2BF95D982B}"/>
              </a:ext>
            </a:extLst>
          </p:cNvPr>
          <p:cNvSpPr txBox="1"/>
          <p:nvPr/>
        </p:nvSpPr>
        <p:spPr>
          <a:xfrm>
            <a:off x="12442198" y="7012562"/>
            <a:ext cx="1512168" cy="954107"/>
          </a:xfrm>
          <a:prstGeom prst="rect">
            <a:avLst/>
          </a:prstGeom>
          <a:noFill/>
        </p:spPr>
        <p:txBody>
          <a:bodyPr wrap="square" rtlCol="0">
            <a:spAutoFit/>
          </a:bodyPr>
          <a:lstStyle/>
          <a:p>
            <a:r>
              <a:rPr lang="en-US" dirty="0">
                <a:latin typeface="Times" pitchFamily="2" charset="0"/>
              </a:rPr>
              <a:t>1b</a:t>
            </a:r>
          </a:p>
        </p:txBody>
      </p:sp>
      <p:sp>
        <p:nvSpPr>
          <p:cNvPr id="86" name="TextBox 85">
            <a:extLst>
              <a:ext uri="{FF2B5EF4-FFF2-40B4-BE49-F238E27FC236}">
                <a16:creationId xmlns:a16="http://schemas.microsoft.com/office/drawing/2014/main" id="{7B449618-15D6-2697-F137-1D4D3729A970}"/>
              </a:ext>
            </a:extLst>
          </p:cNvPr>
          <p:cNvSpPr txBox="1"/>
          <p:nvPr/>
        </p:nvSpPr>
        <p:spPr>
          <a:xfrm>
            <a:off x="305203" y="8889647"/>
            <a:ext cx="23713267" cy="5550237"/>
          </a:xfrm>
          <a:prstGeom prst="rect">
            <a:avLst/>
          </a:prstGeom>
          <a:noFill/>
        </p:spPr>
        <p:txBody>
          <a:bodyPr wrap="square" rtlCol="0">
            <a:spAutoFit/>
          </a:bodyPr>
          <a:lstStyle/>
          <a:p>
            <a:pPr algn="just"/>
            <a:r>
              <a:rPr lang="en-US" dirty="0">
                <a:latin typeface="Times" pitchFamily="2" charset="0"/>
              </a:rPr>
              <a:t>Examples</a:t>
            </a:r>
          </a:p>
          <a:p>
            <a:pPr marL="685800" indent="-685800" algn="just">
              <a:buFont typeface="Arial" panose="020B0604020202020204" pitchFamily="34" charset="0"/>
              <a:buChar char="•"/>
            </a:pPr>
            <a:r>
              <a:rPr lang="en-US" i="1" dirty="0">
                <a:latin typeface="Times" pitchFamily="2" charset="0"/>
              </a:rPr>
              <a:t>s</a:t>
            </a:r>
            <a:r>
              <a:rPr lang="en-US" baseline="-25000" dirty="0">
                <a:latin typeface="Times" pitchFamily="2" charset="0"/>
              </a:rPr>
              <a:t>1a</a:t>
            </a:r>
            <a:r>
              <a:rPr lang="en-US" dirty="0">
                <a:latin typeface="Times" pitchFamily="2" charset="0"/>
              </a:rPr>
              <a:t> band: Put </a:t>
            </a:r>
            <a:r>
              <a:rPr lang="en-US" i="1" dirty="0">
                <a:latin typeface="Times" pitchFamily="2" charset="0"/>
              </a:rPr>
              <a:t>s</a:t>
            </a:r>
            <a:r>
              <a:rPr lang="en-US" dirty="0">
                <a:latin typeface="Times" pitchFamily="2" charset="0"/>
              </a:rPr>
              <a:t> orbital at every 1a position </a:t>
            </a:r>
          </a:p>
          <a:p>
            <a:pPr marL="685800" indent="-685800" algn="just">
              <a:buFont typeface="Arial" panose="020B0604020202020204" pitchFamily="34" charset="0"/>
              <a:buChar char="•"/>
            </a:pPr>
            <a:r>
              <a:rPr lang="en-US" i="1" dirty="0">
                <a:latin typeface="Times" pitchFamily="2" charset="0"/>
              </a:rPr>
              <a:t>s</a:t>
            </a:r>
            <a:r>
              <a:rPr lang="en-US" baseline="-25000" dirty="0">
                <a:latin typeface="Times" pitchFamily="2" charset="0"/>
              </a:rPr>
              <a:t>1b</a:t>
            </a:r>
            <a:r>
              <a:rPr lang="en-US" dirty="0">
                <a:latin typeface="Times" pitchFamily="2" charset="0"/>
              </a:rPr>
              <a:t>: Put </a:t>
            </a:r>
            <a:r>
              <a:rPr lang="en-US" i="1" dirty="0">
                <a:latin typeface="Times" pitchFamily="2" charset="0"/>
              </a:rPr>
              <a:t>s</a:t>
            </a:r>
            <a:r>
              <a:rPr lang="en-US" dirty="0">
                <a:latin typeface="Times" pitchFamily="2" charset="0"/>
              </a:rPr>
              <a:t> orbital at every 1b position </a:t>
            </a:r>
          </a:p>
          <a:p>
            <a:pPr marL="685800" indent="-685800" algn="just">
              <a:buFont typeface="Arial" panose="020B0604020202020204" pitchFamily="34" charset="0"/>
              <a:buChar char="•"/>
            </a:pPr>
            <a:r>
              <a:rPr lang="en-US" i="1" dirty="0">
                <a:latin typeface="Times" pitchFamily="2" charset="0"/>
              </a:rPr>
              <a:t>p</a:t>
            </a:r>
            <a:r>
              <a:rPr lang="en-US" baseline="-25000" dirty="0">
                <a:latin typeface="Times" pitchFamily="2" charset="0"/>
              </a:rPr>
              <a:t>1a</a:t>
            </a:r>
            <a:r>
              <a:rPr lang="en-US" dirty="0">
                <a:latin typeface="Times" pitchFamily="2" charset="0"/>
              </a:rPr>
              <a:t> band: Put </a:t>
            </a:r>
            <a:r>
              <a:rPr lang="en-US" i="1" dirty="0">
                <a:latin typeface="Times" pitchFamily="2" charset="0"/>
              </a:rPr>
              <a:t>p</a:t>
            </a:r>
            <a:r>
              <a:rPr lang="en-US" dirty="0">
                <a:latin typeface="Times" pitchFamily="2" charset="0"/>
              </a:rPr>
              <a:t> orbital at every 1a position </a:t>
            </a:r>
          </a:p>
          <a:p>
            <a:pPr marL="685800" indent="-685800" algn="just">
              <a:buFont typeface="Arial" panose="020B0604020202020204" pitchFamily="34" charset="0"/>
              <a:buChar char="•"/>
            </a:pPr>
            <a:r>
              <a:rPr lang="en-US" i="1" dirty="0">
                <a:latin typeface="Times" pitchFamily="2" charset="0"/>
              </a:rPr>
              <a:t>p</a:t>
            </a:r>
            <a:r>
              <a:rPr lang="en-US" baseline="-25000" dirty="0">
                <a:latin typeface="Times" pitchFamily="2" charset="0"/>
              </a:rPr>
              <a:t>1b</a:t>
            </a:r>
            <a:r>
              <a:rPr lang="en-US" dirty="0">
                <a:latin typeface="Times" pitchFamily="2" charset="0"/>
              </a:rPr>
              <a:t> band: Put </a:t>
            </a:r>
            <a:r>
              <a:rPr lang="en-US" i="1" dirty="0">
                <a:latin typeface="Times" pitchFamily="2" charset="0"/>
              </a:rPr>
              <a:t>p</a:t>
            </a:r>
            <a:r>
              <a:rPr lang="en-US" dirty="0">
                <a:latin typeface="Times" pitchFamily="2" charset="0"/>
              </a:rPr>
              <a:t> orbital at every 1b position </a:t>
            </a:r>
          </a:p>
          <a:p>
            <a:pPr marL="685800" indent="-685800" algn="just">
              <a:buFont typeface="Arial" panose="020B0604020202020204" pitchFamily="34" charset="0"/>
              <a:buChar char="•"/>
            </a:pPr>
            <a:endParaRPr lang="en-US" baseline="-25000" dirty="0">
              <a:latin typeface="Times" pitchFamily="2" charset="0"/>
            </a:endParaRPr>
          </a:p>
          <a:p>
            <a:pPr marL="685800" indent="-685800" algn="just">
              <a:buFont typeface="Arial" panose="020B0604020202020204" pitchFamily="34" charset="0"/>
              <a:buChar char="•"/>
            </a:pPr>
            <a:endParaRPr lang="en-US" baseline="-25000" dirty="0">
              <a:latin typeface="Times" pitchFamily="2" charset="0"/>
            </a:endParaRPr>
          </a:p>
        </p:txBody>
      </p:sp>
      <p:sp>
        <p:nvSpPr>
          <p:cNvPr id="87" name="Oval 86">
            <a:extLst>
              <a:ext uri="{FF2B5EF4-FFF2-40B4-BE49-F238E27FC236}">
                <a16:creationId xmlns:a16="http://schemas.microsoft.com/office/drawing/2014/main" id="{F23088A1-DA32-F5F0-D84C-971477FE93B3}"/>
              </a:ext>
            </a:extLst>
          </p:cNvPr>
          <p:cNvSpPr/>
          <p:nvPr/>
        </p:nvSpPr>
        <p:spPr>
          <a:xfrm>
            <a:off x="11867574" y="7874486"/>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1D62AF5-EA12-5E39-20A7-A3556B545C9E}"/>
                  </a:ext>
                </a:extLst>
              </p14:cNvPr>
              <p14:cNvContentPartPr/>
              <p14:nvPr/>
            </p14:nvContentPartPr>
            <p14:xfrm>
              <a:off x="18037080" y="287280"/>
              <a:ext cx="2034000" cy="1014840"/>
            </p14:xfrm>
          </p:contentPart>
        </mc:Choice>
        <mc:Fallback xmlns="">
          <p:pic>
            <p:nvPicPr>
              <p:cNvPr id="3" name="Ink 2">
                <a:extLst>
                  <a:ext uri="{FF2B5EF4-FFF2-40B4-BE49-F238E27FC236}">
                    <a16:creationId xmlns:a16="http://schemas.microsoft.com/office/drawing/2014/main" id="{91D62AF5-EA12-5E39-20A7-A3556B545C9E}"/>
                  </a:ext>
                </a:extLst>
              </p:cNvPr>
              <p:cNvPicPr/>
              <p:nvPr/>
            </p:nvPicPr>
            <p:blipFill>
              <a:blip r:embed="rId4"/>
              <a:stretch>
                <a:fillRect/>
              </a:stretch>
            </p:blipFill>
            <p:spPr>
              <a:xfrm>
                <a:off x="18027720" y="277920"/>
                <a:ext cx="2052720" cy="1033560"/>
              </a:xfrm>
              <a:prstGeom prst="rect">
                <a:avLst/>
              </a:prstGeom>
            </p:spPr>
          </p:pic>
        </mc:Fallback>
      </mc:AlternateContent>
    </p:spTree>
    <p:extLst>
      <p:ext uri="{BB962C8B-B14F-4D97-AF65-F5344CB8AC3E}">
        <p14:creationId xmlns:p14="http://schemas.microsoft.com/office/powerpoint/2010/main" val="2665252125"/>
      </p:ext>
    </p:extLst>
  </p:cSld>
  <p:clrMapOvr>
    <a:masterClrMapping/>
  </p:clrMapOvr>
  <p:transition spd="slow">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5399065" y="-96775"/>
            <a:ext cx="1292501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Symmetry of 1D </a:t>
            </a:r>
            <a:r>
              <a:rPr lang="en-US" sz="9600" i="1" dirty="0">
                <a:latin typeface="Times" pitchFamily="2" charset="0"/>
              </a:rPr>
              <a:t>s</a:t>
            </a:r>
            <a:r>
              <a:rPr lang="en-US" sz="9600" baseline="-25000" dirty="0">
                <a:latin typeface="Times" pitchFamily="2" charset="0"/>
              </a:rPr>
              <a:t>1a</a:t>
            </a:r>
            <a:r>
              <a:rPr lang="en-US" sz="9600" dirty="0">
                <a:latin typeface="Times" pitchFamily="2" charset="0"/>
              </a:rPr>
              <a:t> band</a:t>
            </a:r>
          </a:p>
        </p:txBody>
      </p:sp>
      <p:grpSp>
        <p:nvGrpSpPr>
          <p:cNvPr id="40" name="Group 39">
            <a:extLst>
              <a:ext uri="{FF2B5EF4-FFF2-40B4-BE49-F238E27FC236}">
                <a16:creationId xmlns:a16="http://schemas.microsoft.com/office/drawing/2014/main" id="{4B18EA87-3F08-1B17-CF24-97E8CDDA4AAC}"/>
              </a:ext>
            </a:extLst>
          </p:cNvPr>
          <p:cNvGrpSpPr/>
          <p:nvPr/>
        </p:nvGrpSpPr>
        <p:grpSpPr>
          <a:xfrm>
            <a:off x="3448709" y="3545632"/>
            <a:ext cx="13011336" cy="848566"/>
            <a:chOff x="132654" y="859409"/>
            <a:chExt cx="2103120" cy="137160"/>
          </a:xfrm>
        </p:grpSpPr>
        <p:cxnSp>
          <p:nvCxnSpPr>
            <p:cNvPr id="42" name="Straight Connector 41">
              <a:extLst>
                <a:ext uri="{FF2B5EF4-FFF2-40B4-BE49-F238E27FC236}">
                  <a16:creationId xmlns:a16="http://schemas.microsoft.com/office/drawing/2014/main" id="{3CB6B66E-2BB7-BE0E-950B-DD50727CB105}"/>
                </a:ext>
              </a:extLst>
            </p:cNvPr>
            <p:cNvCxnSpPr/>
            <p:nvPr/>
          </p:nvCxnSpPr>
          <p:spPr>
            <a:xfrm>
              <a:off x="132654" y="914461"/>
              <a:ext cx="2103120" cy="0"/>
            </a:xfrm>
            <a:prstGeom prst="line">
              <a:avLst/>
            </a:prstGeom>
            <a:ln w="1270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020640A-49C8-74A1-30BB-C4978B5E5B02}"/>
                </a:ext>
              </a:extLst>
            </p:cNvPr>
            <p:cNvCxnSpPr/>
            <p:nvPr/>
          </p:nvCxnSpPr>
          <p:spPr>
            <a:xfrm flipV="1">
              <a:off x="1368256"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BE4569DC-76C1-DD23-7085-0AD6167F53FD}"/>
                </a:ext>
              </a:extLst>
            </p:cNvPr>
            <p:cNvCxnSpPr/>
            <p:nvPr/>
          </p:nvCxnSpPr>
          <p:spPr>
            <a:xfrm flipV="1">
              <a:off x="1831741"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7506E4D-237C-DA96-6A6B-13BC0981444A}"/>
                </a:ext>
              </a:extLst>
            </p:cNvPr>
            <p:cNvCxnSpPr/>
            <p:nvPr/>
          </p:nvCxnSpPr>
          <p:spPr>
            <a:xfrm flipV="1">
              <a:off x="457322"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16FB72F-C231-AE42-7B72-8BB29BDB186F}"/>
                </a:ext>
              </a:extLst>
            </p:cNvPr>
            <p:cNvCxnSpPr/>
            <p:nvPr/>
          </p:nvCxnSpPr>
          <p:spPr>
            <a:xfrm flipV="1">
              <a:off x="920807"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2" name="TextBox 81">
            <a:extLst>
              <a:ext uri="{FF2B5EF4-FFF2-40B4-BE49-F238E27FC236}">
                <a16:creationId xmlns:a16="http://schemas.microsoft.com/office/drawing/2014/main" id="{302AC098-270F-DD9B-C14E-58CE23B61F13}"/>
              </a:ext>
            </a:extLst>
          </p:cNvPr>
          <p:cNvSpPr txBox="1"/>
          <p:nvPr/>
        </p:nvSpPr>
        <p:spPr>
          <a:xfrm>
            <a:off x="15864408" y="3158509"/>
            <a:ext cx="1898408" cy="1446550"/>
          </a:xfrm>
          <a:prstGeom prst="rect">
            <a:avLst/>
          </a:prstGeom>
          <a:noFill/>
        </p:spPr>
        <p:txBody>
          <a:bodyPr wrap="square" rtlCol="0">
            <a:spAutoFit/>
          </a:bodyPr>
          <a:lstStyle/>
          <a:p>
            <a:r>
              <a:rPr lang="en-US" sz="8800" i="1" dirty="0">
                <a:latin typeface="Times New Roman" charset="0"/>
                <a:ea typeface="Times New Roman" charset="0"/>
                <a:cs typeface="Times New Roman" charset="0"/>
              </a:rPr>
              <a:t>x</a:t>
            </a:r>
          </a:p>
        </p:txBody>
      </p:sp>
      <p:sp>
        <p:nvSpPr>
          <p:cNvPr id="2" name="TextBox 1">
            <a:extLst>
              <a:ext uri="{FF2B5EF4-FFF2-40B4-BE49-F238E27FC236}">
                <a16:creationId xmlns:a16="http://schemas.microsoft.com/office/drawing/2014/main" id="{5BBE3DB9-D12C-2910-2C52-9D88709D34B0}"/>
              </a:ext>
            </a:extLst>
          </p:cNvPr>
          <p:cNvSpPr txBox="1"/>
          <p:nvPr/>
        </p:nvSpPr>
        <p:spPr>
          <a:xfrm>
            <a:off x="8849309" y="2897560"/>
            <a:ext cx="1512168" cy="954107"/>
          </a:xfrm>
          <a:prstGeom prst="rect">
            <a:avLst/>
          </a:prstGeom>
          <a:noFill/>
        </p:spPr>
        <p:txBody>
          <a:bodyPr wrap="square" rtlCol="0">
            <a:spAutoFit/>
          </a:bodyPr>
          <a:lstStyle/>
          <a:p>
            <a:r>
              <a:rPr lang="en-US" dirty="0">
                <a:latin typeface="Times" pitchFamily="2" charset="0"/>
              </a:rPr>
              <a:t>1a</a:t>
            </a:r>
          </a:p>
        </p:txBody>
      </p:sp>
      <p:sp>
        <p:nvSpPr>
          <p:cNvPr id="85" name="TextBox 84">
            <a:extLst>
              <a:ext uri="{FF2B5EF4-FFF2-40B4-BE49-F238E27FC236}">
                <a16:creationId xmlns:a16="http://schemas.microsoft.com/office/drawing/2014/main" id="{CBD86067-BEB0-1524-2C37-2C2BF95D982B}"/>
              </a:ext>
            </a:extLst>
          </p:cNvPr>
          <p:cNvSpPr txBox="1"/>
          <p:nvPr/>
        </p:nvSpPr>
        <p:spPr>
          <a:xfrm>
            <a:off x="10204575" y="2914837"/>
            <a:ext cx="1512168" cy="954107"/>
          </a:xfrm>
          <a:prstGeom prst="rect">
            <a:avLst/>
          </a:prstGeom>
          <a:noFill/>
        </p:spPr>
        <p:txBody>
          <a:bodyPr wrap="square" rtlCol="0">
            <a:spAutoFit/>
          </a:bodyPr>
          <a:lstStyle/>
          <a:p>
            <a:r>
              <a:rPr lang="en-US" dirty="0">
                <a:latin typeface="Times" pitchFamily="2" charset="0"/>
              </a:rPr>
              <a:t>1b</a:t>
            </a:r>
          </a:p>
        </p:txBody>
      </p:sp>
      <p:sp>
        <p:nvSpPr>
          <p:cNvPr id="16" name="Oval 15">
            <a:extLst>
              <a:ext uri="{FF2B5EF4-FFF2-40B4-BE49-F238E27FC236}">
                <a16:creationId xmlns:a16="http://schemas.microsoft.com/office/drawing/2014/main" id="{2642B7BD-EB5B-64D1-7D9C-EC7179D4AC2D}"/>
              </a:ext>
            </a:extLst>
          </p:cNvPr>
          <p:cNvSpPr/>
          <p:nvPr/>
        </p:nvSpPr>
        <p:spPr>
          <a:xfrm>
            <a:off x="9052447" y="3281000"/>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7" name="Oval 16">
            <a:extLst>
              <a:ext uri="{FF2B5EF4-FFF2-40B4-BE49-F238E27FC236}">
                <a16:creationId xmlns:a16="http://schemas.microsoft.com/office/drawing/2014/main" id="{92D95E61-6453-9CED-3A1A-69775B0DC1F5}"/>
              </a:ext>
            </a:extLst>
          </p:cNvPr>
          <p:cNvSpPr/>
          <p:nvPr/>
        </p:nvSpPr>
        <p:spPr>
          <a:xfrm>
            <a:off x="11912143" y="3259046"/>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8" name="Oval 17">
            <a:extLst>
              <a:ext uri="{FF2B5EF4-FFF2-40B4-BE49-F238E27FC236}">
                <a16:creationId xmlns:a16="http://schemas.microsoft.com/office/drawing/2014/main" id="{08D0469B-13B7-4D83-0753-EED8B85F6C62}"/>
              </a:ext>
            </a:extLst>
          </p:cNvPr>
          <p:cNvSpPr/>
          <p:nvPr/>
        </p:nvSpPr>
        <p:spPr>
          <a:xfrm>
            <a:off x="14504431" y="3281000"/>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9" name="Oval 18">
            <a:extLst>
              <a:ext uri="{FF2B5EF4-FFF2-40B4-BE49-F238E27FC236}">
                <a16:creationId xmlns:a16="http://schemas.microsoft.com/office/drawing/2014/main" id="{DF38D667-CABD-96F7-DAE9-58B48B048BED}"/>
              </a:ext>
            </a:extLst>
          </p:cNvPr>
          <p:cNvSpPr/>
          <p:nvPr/>
        </p:nvSpPr>
        <p:spPr>
          <a:xfrm>
            <a:off x="6290721" y="3259046"/>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20" name="Oval 19">
            <a:extLst>
              <a:ext uri="{FF2B5EF4-FFF2-40B4-BE49-F238E27FC236}">
                <a16:creationId xmlns:a16="http://schemas.microsoft.com/office/drawing/2014/main" id="{FA8BDA3D-0E3A-4BA6-27AF-EB8F2A7F90B8}"/>
              </a:ext>
            </a:extLst>
          </p:cNvPr>
          <p:cNvSpPr/>
          <p:nvPr/>
        </p:nvSpPr>
        <p:spPr>
          <a:xfrm>
            <a:off x="3335016" y="3281000"/>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grpSp>
        <p:nvGrpSpPr>
          <p:cNvPr id="3" name="Group 2">
            <a:extLst>
              <a:ext uri="{FF2B5EF4-FFF2-40B4-BE49-F238E27FC236}">
                <a16:creationId xmlns:a16="http://schemas.microsoft.com/office/drawing/2014/main" id="{31BF2E43-F6E3-2DB5-98EA-E46B4CC358BE}"/>
              </a:ext>
            </a:extLst>
          </p:cNvPr>
          <p:cNvGrpSpPr/>
          <p:nvPr/>
        </p:nvGrpSpPr>
        <p:grpSpPr>
          <a:xfrm>
            <a:off x="17232560" y="1366615"/>
            <a:ext cx="7476942" cy="6055165"/>
            <a:chOff x="14776500" y="818536"/>
            <a:chExt cx="10235422" cy="13855070"/>
          </a:xfrm>
        </p:grpSpPr>
        <p:grpSp>
          <p:nvGrpSpPr>
            <p:cNvPr id="37" name="Group 36">
              <a:extLst>
                <a:ext uri="{FF2B5EF4-FFF2-40B4-BE49-F238E27FC236}">
                  <a16:creationId xmlns:a16="http://schemas.microsoft.com/office/drawing/2014/main" id="{E119BBA3-B2A2-D650-B54F-C2925FED43F0}"/>
                </a:ext>
              </a:extLst>
            </p:cNvPr>
            <p:cNvGrpSpPr/>
            <p:nvPr/>
          </p:nvGrpSpPr>
          <p:grpSpPr>
            <a:xfrm>
              <a:off x="14776500" y="818536"/>
              <a:ext cx="10235422" cy="13855070"/>
              <a:chOff x="206468" y="1895621"/>
              <a:chExt cx="5356277" cy="3509875"/>
            </a:xfrm>
          </p:grpSpPr>
          <p:grpSp>
            <p:nvGrpSpPr>
              <p:cNvPr id="38" name="Group 37">
                <a:extLst>
                  <a:ext uri="{FF2B5EF4-FFF2-40B4-BE49-F238E27FC236}">
                    <a16:creationId xmlns:a16="http://schemas.microsoft.com/office/drawing/2014/main" id="{33190C7E-D2F8-AB69-9273-D7B83B74B37B}"/>
                  </a:ext>
                </a:extLst>
              </p:cNvPr>
              <p:cNvGrpSpPr/>
              <p:nvPr/>
            </p:nvGrpSpPr>
            <p:grpSpPr>
              <a:xfrm>
                <a:off x="206468" y="1895621"/>
                <a:ext cx="5047324" cy="3509875"/>
                <a:chOff x="1153806" y="906389"/>
                <a:chExt cx="1969411" cy="1369515"/>
              </a:xfrm>
            </p:grpSpPr>
            <p:cxnSp>
              <p:nvCxnSpPr>
                <p:cNvPr id="43" name="Straight Connector 42">
                  <a:extLst>
                    <a:ext uri="{FF2B5EF4-FFF2-40B4-BE49-F238E27FC236}">
                      <a16:creationId xmlns:a16="http://schemas.microsoft.com/office/drawing/2014/main" id="{E56193F5-6582-C02C-10F9-22B42B2378C6}"/>
                    </a:ext>
                  </a:extLst>
                </p:cNvPr>
                <p:cNvCxnSpPr/>
                <p:nvPr/>
              </p:nvCxnSpPr>
              <p:spPr>
                <a:xfrm>
                  <a:off x="1153806" y="2008590"/>
                  <a:ext cx="1969411" cy="0"/>
                </a:xfrm>
                <a:prstGeom prst="line">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F2A21E9-AA89-6A09-42C9-BF1D5D57CA21}"/>
                    </a:ext>
                  </a:extLst>
                </p:cNvPr>
                <p:cNvCxnSpPr/>
                <p:nvPr/>
              </p:nvCxnSpPr>
              <p:spPr>
                <a:xfrm flipV="1">
                  <a:off x="2130069" y="1076066"/>
                  <a:ext cx="0" cy="932524"/>
                </a:xfrm>
                <a:prstGeom prst="line">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CBC90BF-D27E-EB10-9D7C-972D84833552}"/>
                        </a:ext>
                      </a:extLst>
                    </p:cNvPr>
                    <p:cNvSpPr txBox="1"/>
                    <p:nvPr/>
                  </p:nvSpPr>
                  <p:spPr>
                    <a:xfrm>
                      <a:off x="2030759" y="906389"/>
                      <a:ext cx="477230" cy="271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𝜀</m:t>
                            </m:r>
                          </m:oMath>
                        </m:oMathPara>
                      </a14:m>
                      <a:endParaRPr lang="en-US" sz="7200" i="1" dirty="0">
                        <a:latin typeface="Times New Roman" charset="0"/>
                        <a:ea typeface="Times New Roman" charset="0"/>
                        <a:cs typeface="Times New Roman" charset="0"/>
                      </a:endParaRPr>
                    </a:p>
                  </p:txBody>
                </p:sp>
              </mc:Choice>
              <mc:Fallback xmlns="">
                <p:sp>
                  <p:nvSpPr>
                    <p:cNvPr id="45" name="TextBox 44">
                      <a:extLst>
                        <a:ext uri="{FF2B5EF4-FFF2-40B4-BE49-F238E27FC236}">
                          <a16:creationId xmlns:a16="http://schemas.microsoft.com/office/drawing/2014/main" id="{7CBC90BF-D27E-EB10-9D7C-972D84833552}"/>
                        </a:ext>
                      </a:extLst>
                    </p:cNvPr>
                    <p:cNvSpPr txBox="1">
                      <a:spLocks noRot="1" noChangeAspect="1" noMove="1" noResize="1" noEditPoints="1" noAdjustHandles="1" noChangeArrowheads="1" noChangeShapeType="1" noTextEdit="1"/>
                    </p:cNvSpPr>
                    <p:nvPr/>
                  </p:nvSpPr>
                  <p:spPr>
                    <a:xfrm>
                      <a:off x="2030759" y="906389"/>
                      <a:ext cx="477230" cy="27148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8EF3BFE7-97EB-21D5-6349-58F6E17EAE31}"/>
                        </a:ext>
                      </a:extLst>
                    </p:cNvPr>
                    <p:cNvSpPr/>
                    <p:nvPr/>
                  </p:nvSpPr>
                  <p:spPr>
                    <a:xfrm>
                      <a:off x="2749919" y="2031810"/>
                      <a:ext cx="286414" cy="215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ea typeface="Cambria Math" charset="0"/>
                                <a:cs typeface="Cambria Math" charset="0"/>
                              </a:rPr>
                              <m:t>𝜋</m:t>
                            </m:r>
                            <m:r>
                              <a:rPr lang="en-US" i="1" smtClean="0">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𝑙</m:t>
                            </m:r>
                          </m:oMath>
                        </m:oMathPara>
                      </a14:m>
                      <a:endParaRPr lang="en-US" dirty="0">
                        <a:solidFill>
                          <a:schemeClr val="tx1"/>
                        </a:solidFill>
                        <a:latin typeface="Georgia"/>
                        <a:cs typeface="Georgia"/>
                      </a:endParaRPr>
                    </a:p>
                  </p:txBody>
                </p:sp>
              </mc:Choice>
              <mc:Fallback xmlns="">
                <p:sp>
                  <p:nvSpPr>
                    <p:cNvPr id="46" name="Rectangle 45">
                      <a:extLst>
                        <a:ext uri="{FF2B5EF4-FFF2-40B4-BE49-F238E27FC236}">
                          <a16:creationId xmlns:a16="http://schemas.microsoft.com/office/drawing/2014/main" id="{8EF3BFE7-97EB-21D5-6349-58F6E17EAE31}"/>
                        </a:ext>
                      </a:extLst>
                    </p:cNvPr>
                    <p:cNvSpPr>
                      <a:spLocks noRot="1" noChangeAspect="1" noMove="1" noResize="1" noEditPoints="1" noAdjustHandles="1" noChangeArrowheads="1" noChangeShapeType="1" noTextEdit="1"/>
                    </p:cNvSpPr>
                    <p:nvPr/>
                  </p:nvSpPr>
                  <p:spPr>
                    <a:xfrm>
                      <a:off x="2749919" y="2031810"/>
                      <a:ext cx="286414" cy="215793"/>
                    </a:xfrm>
                    <a:prstGeom prst="rect">
                      <a:avLst/>
                    </a:prstGeom>
                    <a:blipFill>
                      <a:blip r:embed="rId4"/>
                      <a:stretch>
                        <a:fillRect l="-24390" r="-13415" b="-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5BD42644-6499-CE27-53FF-AF4D1246CDF0}"/>
                        </a:ext>
                      </a:extLst>
                    </p:cNvPr>
                    <p:cNvSpPr/>
                    <p:nvPr/>
                  </p:nvSpPr>
                  <p:spPr>
                    <a:xfrm>
                      <a:off x="2000888" y="2031810"/>
                      <a:ext cx="243883" cy="244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ea typeface="Cambria Math" charset="0"/>
                                <a:cs typeface="Cambria Math" charset="0"/>
                              </a:rPr>
                              <m:t>0</m:t>
                            </m:r>
                          </m:oMath>
                        </m:oMathPara>
                      </a14:m>
                      <a:endParaRPr lang="en-US" dirty="0">
                        <a:solidFill>
                          <a:schemeClr val="tx1"/>
                        </a:solidFill>
                        <a:latin typeface="Georgia"/>
                        <a:cs typeface="Georgia"/>
                      </a:endParaRPr>
                    </a:p>
                  </p:txBody>
                </p:sp>
              </mc:Choice>
              <mc:Fallback xmlns="">
                <p:sp>
                  <p:nvSpPr>
                    <p:cNvPr id="18" name="Rectangle 17"/>
                    <p:cNvSpPr>
                      <a:spLocks noRot="1" noChangeAspect="1" noMove="1" noResize="1" noEditPoints="1" noAdjustHandles="1" noChangeArrowheads="1" noChangeShapeType="1" noTextEdit="1"/>
                    </p:cNvSpPr>
                    <p:nvPr/>
                  </p:nvSpPr>
                  <p:spPr>
                    <a:xfrm>
                      <a:off x="2000888" y="2031810"/>
                      <a:ext cx="243883" cy="24409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3FBFB5B4-D92C-483A-23FA-A9E76E4E4669}"/>
                      </a:ext>
                    </a:extLst>
                  </p:cNvPr>
                  <p:cNvSpPr/>
                  <p:nvPr/>
                </p:nvSpPr>
                <p:spPr>
                  <a:xfrm>
                    <a:off x="4929019" y="4065074"/>
                    <a:ext cx="633726" cy="625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ea typeface="Cambria Math" charset="0"/>
                              <a:cs typeface="Cambria Math" charset="0"/>
                            </a:rPr>
                            <m:t>𝑘</m:t>
                          </m:r>
                        </m:oMath>
                      </m:oMathPara>
                    </a14:m>
                    <a:endParaRPr lang="en-US" dirty="0">
                      <a:solidFill>
                        <a:schemeClr val="tx1"/>
                      </a:solidFill>
                      <a:latin typeface="Georgia"/>
                      <a:cs typeface="Georgia"/>
                    </a:endParaRPr>
                  </a:p>
                </p:txBody>
              </p:sp>
            </mc:Choice>
            <mc:Fallback xmlns="">
              <p:sp>
                <p:nvSpPr>
                  <p:cNvPr id="39" name="Rectangle 38">
                    <a:extLst>
                      <a:ext uri="{FF2B5EF4-FFF2-40B4-BE49-F238E27FC236}">
                        <a16:creationId xmlns:a16="http://schemas.microsoft.com/office/drawing/2014/main" id="{3FBFB5B4-D92C-483A-23FA-A9E76E4E4669}"/>
                      </a:ext>
                    </a:extLst>
                  </p:cNvPr>
                  <p:cNvSpPr>
                    <a:spLocks noRot="1" noChangeAspect="1" noMove="1" noResize="1" noEditPoints="1" noAdjustHandles="1" noChangeArrowheads="1" noChangeShapeType="1" noTextEdit="1"/>
                  </p:cNvSpPr>
                  <p:nvPr/>
                </p:nvSpPr>
                <p:spPr>
                  <a:xfrm>
                    <a:off x="4929019" y="4065074"/>
                    <a:ext cx="633726" cy="625580"/>
                  </a:xfrm>
                  <a:prstGeom prst="rect">
                    <a:avLst/>
                  </a:prstGeom>
                  <a:blipFill>
                    <a:blip r:embed="rId6"/>
                    <a:stretch>
                      <a:fillRect l="-98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FD17584E-67DD-49E8-383A-147AB50F8BEF}"/>
                      </a:ext>
                    </a:extLst>
                  </p:cNvPr>
                  <p:cNvSpPr/>
                  <p:nvPr/>
                </p:nvSpPr>
                <p:spPr>
                  <a:xfrm>
                    <a:off x="653762" y="4779916"/>
                    <a:ext cx="765078" cy="553048"/>
                  </a:xfrm>
                  <a:prstGeom prst="rect">
                    <a:avLst/>
                  </a:prstGeom>
                </p:spPr>
                <p:txBody>
                  <a:bodyPr wrap="none">
                    <a:spAutoFit/>
                  </a:bodyPr>
                  <a:lstStyle/>
                  <a:p>
                    <a:r>
                      <a:rPr lang="en-US" dirty="0">
                        <a:solidFill>
                          <a:schemeClr val="tx1"/>
                        </a:solidFill>
                        <a:ea typeface="Cambria Math" charset="0"/>
                        <a:cs typeface="Cambria Math" charset="0"/>
                      </a:rPr>
                      <a:t>-</a:t>
                    </a:r>
                    <a14:m>
                      <m:oMath xmlns:m="http://schemas.openxmlformats.org/officeDocument/2006/math">
                        <m:r>
                          <a:rPr lang="en-US" i="1">
                            <a:solidFill>
                              <a:schemeClr val="tx1"/>
                            </a:solidFill>
                            <a:latin typeface="Cambria Math" charset="0"/>
                            <a:ea typeface="Cambria Math" charset="0"/>
                            <a:cs typeface="Cambria Math" charset="0"/>
                          </a:rPr>
                          <m:t>𝜋</m:t>
                        </m:r>
                        <m:r>
                          <a:rPr lang="en-US" i="1">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𝑙</m:t>
                        </m:r>
                      </m:oMath>
                    </a14:m>
                    <a:endParaRPr lang="en-US" dirty="0">
                      <a:solidFill>
                        <a:schemeClr val="tx1"/>
                      </a:solidFill>
                      <a:latin typeface="Georgia"/>
                      <a:cs typeface="Georgia"/>
                    </a:endParaRPr>
                  </a:p>
                </p:txBody>
              </p:sp>
            </mc:Choice>
            <mc:Fallback xmlns="">
              <p:sp>
                <p:nvSpPr>
                  <p:cNvPr id="41" name="Rectangle 40">
                    <a:extLst>
                      <a:ext uri="{FF2B5EF4-FFF2-40B4-BE49-F238E27FC236}">
                        <a16:creationId xmlns:a16="http://schemas.microsoft.com/office/drawing/2014/main" id="{FD17584E-67DD-49E8-383A-147AB50F8BEF}"/>
                      </a:ext>
                    </a:extLst>
                  </p:cNvPr>
                  <p:cNvSpPr>
                    <a:spLocks noRot="1" noChangeAspect="1" noMove="1" noResize="1" noEditPoints="1" noAdjustHandles="1" noChangeArrowheads="1" noChangeShapeType="1" noTextEdit="1"/>
                  </p:cNvSpPr>
                  <p:nvPr/>
                </p:nvSpPr>
                <p:spPr>
                  <a:xfrm>
                    <a:off x="653762" y="4779916"/>
                    <a:ext cx="765078" cy="553048"/>
                  </a:xfrm>
                  <a:prstGeom prst="rect">
                    <a:avLst/>
                  </a:prstGeom>
                  <a:blipFill>
                    <a:blip r:embed="rId7"/>
                    <a:stretch>
                      <a:fillRect l="-48235" t="-17105" r="-30588" b="-38158"/>
                    </a:stretch>
                  </a:blipFill>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B1B26B32-316B-B2A3-481A-F17B37C7341E}"/>
                </a:ext>
              </a:extLst>
            </p:cNvPr>
            <p:cNvGrpSpPr/>
            <p:nvPr/>
          </p:nvGrpSpPr>
          <p:grpSpPr>
            <a:xfrm>
              <a:off x="15888293" y="2180349"/>
              <a:ext cx="7309195" cy="9834870"/>
              <a:chOff x="2189639" y="3355595"/>
              <a:chExt cx="7309195" cy="8900942"/>
            </a:xfrm>
          </p:grpSpPr>
          <p:cxnSp>
            <p:nvCxnSpPr>
              <p:cNvPr id="53" name="Straight Connector 52">
                <a:extLst>
                  <a:ext uri="{FF2B5EF4-FFF2-40B4-BE49-F238E27FC236}">
                    <a16:creationId xmlns:a16="http://schemas.microsoft.com/office/drawing/2014/main" id="{44DE51E8-A173-7315-4667-977A94CA53CA}"/>
                  </a:ext>
                </a:extLst>
              </p:cNvPr>
              <p:cNvCxnSpPr/>
              <p:nvPr/>
            </p:nvCxnSpPr>
            <p:spPr>
              <a:xfrm>
                <a:off x="9498834" y="3401563"/>
                <a:ext cx="0" cy="885497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7B024B-6166-415B-E37E-BF92C80A2903}"/>
                  </a:ext>
                </a:extLst>
              </p:cNvPr>
              <p:cNvCxnSpPr/>
              <p:nvPr/>
            </p:nvCxnSpPr>
            <p:spPr>
              <a:xfrm>
                <a:off x="2189639" y="3355595"/>
                <a:ext cx="0" cy="885497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21B37882-7F37-BEC2-9B9A-9B62D8747879}"/>
                </a:ext>
              </a:extLst>
            </p:cNvPr>
            <p:cNvGrpSpPr/>
            <p:nvPr/>
          </p:nvGrpSpPr>
          <p:grpSpPr>
            <a:xfrm>
              <a:off x="15899500" y="3080255"/>
              <a:ext cx="7312795" cy="8432971"/>
              <a:chOff x="2200846" y="4635829"/>
              <a:chExt cx="7312795" cy="6274700"/>
            </a:xfrm>
          </p:grpSpPr>
          <p:sp>
            <p:nvSpPr>
              <p:cNvPr id="56" name="Freeform 55">
                <a:extLst>
                  <a:ext uri="{FF2B5EF4-FFF2-40B4-BE49-F238E27FC236}">
                    <a16:creationId xmlns:a16="http://schemas.microsoft.com/office/drawing/2014/main" id="{51A4AEE5-74FB-004B-00F3-43ED636F7674}"/>
                  </a:ext>
                </a:extLst>
              </p:cNvPr>
              <p:cNvSpPr/>
              <p:nvPr/>
            </p:nvSpPr>
            <p:spPr>
              <a:xfrm>
                <a:off x="5855162" y="777317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Freeform 56">
                <a:extLst>
                  <a:ext uri="{FF2B5EF4-FFF2-40B4-BE49-F238E27FC236}">
                    <a16:creationId xmlns:a16="http://schemas.microsoft.com/office/drawing/2014/main" id="{F8E9138F-C7C6-340D-1FF5-C931DDB6518C}"/>
                  </a:ext>
                </a:extLst>
              </p:cNvPr>
              <p:cNvSpPr/>
              <p:nvPr/>
            </p:nvSpPr>
            <p:spPr>
              <a:xfrm rot="10800000">
                <a:off x="7684402" y="463582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eeform 57">
                <a:extLst>
                  <a:ext uri="{FF2B5EF4-FFF2-40B4-BE49-F238E27FC236}">
                    <a16:creationId xmlns:a16="http://schemas.microsoft.com/office/drawing/2014/main" id="{18FB59BD-66B3-20F4-7255-D76EFFF7BC62}"/>
                  </a:ext>
                </a:extLst>
              </p:cNvPr>
              <p:cNvSpPr/>
              <p:nvPr/>
            </p:nvSpPr>
            <p:spPr>
              <a:xfrm flipH="1">
                <a:off x="4028004" y="777317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eeform 58">
                <a:extLst>
                  <a:ext uri="{FF2B5EF4-FFF2-40B4-BE49-F238E27FC236}">
                    <a16:creationId xmlns:a16="http://schemas.microsoft.com/office/drawing/2014/main" id="{F0162202-E0E7-E84B-86DA-CB66EEDE0218}"/>
                  </a:ext>
                </a:extLst>
              </p:cNvPr>
              <p:cNvSpPr/>
              <p:nvPr/>
            </p:nvSpPr>
            <p:spPr>
              <a:xfrm rot="10800000" flipH="1">
                <a:off x="2200846" y="463582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2464AC5-8190-BE36-A8F3-A226C1B7848B}"/>
                  </a:ext>
                </a:extLst>
              </p:cNvPr>
              <p:cNvSpPr txBox="1"/>
              <p:nvPr/>
            </p:nvSpPr>
            <p:spPr>
              <a:xfrm>
                <a:off x="-111552" y="5791725"/>
                <a:ext cx="3150927"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𝑘</m:t>
                      </m:r>
                      <m:r>
                        <a:rPr lang="en-US" sz="7200" b="0" i="1" smtClean="0">
                          <a:latin typeface="Cambria Math" panose="02040503050406030204" pitchFamily="18" charset="0"/>
                          <a:ea typeface="Times New Roman" charset="0"/>
                          <a:cs typeface="Times New Roman" charset="0"/>
                        </a:rPr>
                        <m:t>=0</m:t>
                      </m:r>
                    </m:oMath>
                  </m:oMathPara>
                </a14:m>
                <a:endParaRPr lang="en-US" sz="7200" i="1" dirty="0">
                  <a:latin typeface="Times New Roman" charset="0"/>
                  <a:ea typeface="Times New Roman" charset="0"/>
                  <a:cs typeface="Times New Roman" charset="0"/>
                </a:endParaRPr>
              </a:p>
            </p:txBody>
          </p:sp>
        </mc:Choice>
        <mc:Fallback xmlns="">
          <p:sp>
            <p:nvSpPr>
              <p:cNvPr id="60" name="TextBox 59">
                <a:extLst>
                  <a:ext uri="{FF2B5EF4-FFF2-40B4-BE49-F238E27FC236}">
                    <a16:creationId xmlns:a16="http://schemas.microsoft.com/office/drawing/2014/main" id="{C2464AC5-8190-BE36-A8F3-A226C1B7848B}"/>
                  </a:ext>
                </a:extLst>
              </p:cNvPr>
              <p:cNvSpPr txBox="1">
                <a:spLocks noRot="1" noChangeAspect="1" noMove="1" noResize="1" noEditPoints="1" noAdjustHandles="1" noChangeArrowheads="1" noChangeShapeType="1" noTextEdit="1"/>
              </p:cNvSpPr>
              <p:nvPr/>
            </p:nvSpPr>
            <p:spPr>
              <a:xfrm>
                <a:off x="-111552" y="5791725"/>
                <a:ext cx="3150927" cy="1200329"/>
              </a:xfrm>
              <a:prstGeom prst="rect">
                <a:avLst/>
              </a:prstGeom>
              <a:blipFill>
                <a:blip r:embed="rId8"/>
                <a:stretch>
                  <a:fillRect b="-6316"/>
                </a:stretch>
              </a:blipFill>
            </p:spPr>
            <p:txBody>
              <a:bodyPr/>
              <a:lstStyle/>
              <a:p>
                <a:r>
                  <a:rPr lang="en-US">
                    <a:noFill/>
                  </a:rPr>
                  <a:t> </a:t>
                </a:r>
              </a:p>
            </p:txBody>
          </p:sp>
        </mc:Fallback>
      </mc:AlternateContent>
      <p:sp>
        <p:nvSpPr>
          <p:cNvPr id="71" name="Oval 70">
            <a:extLst>
              <a:ext uri="{FF2B5EF4-FFF2-40B4-BE49-F238E27FC236}">
                <a16:creationId xmlns:a16="http://schemas.microsoft.com/office/drawing/2014/main" id="{02E208CF-0CE3-3AD9-154B-4BEA6A6DFEC8}"/>
              </a:ext>
            </a:extLst>
          </p:cNvPr>
          <p:cNvSpPr/>
          <p:nvPr/>
        </p:nvSpPr>
        <p:spPr>
          <a:xfrm>
            <a:off x="9052447" y="5784359"/>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2" name="Oval 71">
            <a:extLst>
              <a:ext uri="{FF2B5EF4-FFF2-40B4-BE49-F238E27FC236}">
                <a16:creationId xmlns:a16="http://schemas.microsoft.com/office/drawing/2014/main" id="{82D760A0-9703-E81E-BB60-939D3023F421}"/>
              </a:ext>
            </a:extLst>
          </p:cNvPr>
          <p:cNvSpPr/>
          <p:nvPr/>
        </p:nvSpPr>
        <p:spPr>
          <a:xfrm>
            <a:off x="11912143" y="5762405"/>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3" name="Oval 72">
            <a:extLst>
              <a:ext uri="{FF2B5EF4-FFF2-40B4-BE49-F238E27FC236}">
                <a16:creationId xmlns:a16="http://schemas.microsoft.com/office/drawing/2014/main" id="{E51C7E24-0482-C550-9708-D24A28531E83}"/>
              </a:ext>
            </a:extLst>
          </p:cNvPr>
          <p:cNvSpPr/>
          <p:nvPr/>
        </p:nvSpPr>
        <p:spPr>
          <a:xfrm>
            <a:off x="14504431" y="5784359"/>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4" name="Oval 73">
            <a:extLst>
              <a:ext uri="{FF2B5EF4-FFF2-40B4-BE49-F238E27FC236}">
                <a16:creationId xmlns:a16="http://schemas.microsoft.com/office/drawing/2014/main" id="{99E6086C-3D8C-A279-B310-AA74929CCA9E}"/>
              </a:ext>
            </a:extLst>
          </p:cNvPr>
          <p:cNvSpPr/>
          <p:nvPr/>
        </p:nvSpPr>
        <p:spPr>
          <a:xfrm>
            <a:off x="6290721" y="5762405"/>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5" name="Oval 74">
            <a:extLst>
              <a:ext uri="{FF2B5EF4-FFF2-40B4-BE49-F238E27FC236}">
                <a16:creationId xmlns:a16="http://schemas.microsoft.com/office/drawing/2014/main" id="{DE0E6B3F-7382-78FD-053E-E7CB62D8E937}"/>
              </a:ext>
            </a:extLst>
          </p:cNvPr>
          <p:cNvSpPr/>
          <p:nvPr/>
        </p:nvSpPr>
        <p:spPr>
          <a:xfrm>
            <a:off x="3335016" y="5784359"/>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85D115B-8AA1-1378-82A8-5D6B2C058830}"/>
                  </a:ext>
                </a:extLst>
              </p:cNvPr>
              <p:cNvSpPr txBox="1"/>
              <p:nvPr/>
            </p:nvSpPr>
            <p:spPr>
              <a:xfrm>
                <a:off x="-111552" y="7951198"/>
                <a:ext cx="3150927"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𝑘</m:t>
                      </m:r>
                      <m:r>
                        <a:rPr lang="en-US" sz="7200" b="0" i="1" smtClean="0">
                          <a:latin typeface="Cambria Math" panose="02040503050406030204" pitchFamily="18" charset="0"/>
                          <a:ea typeface="Times New Roman" charset="0"/>
                          <a:cs typeface="Times New Roman" charset="0"/>
                        </a:rPr>
                        <m:t>=</m:t>
                      </m:r>
                      <m:r>
                        <a:rPr lang="en-US" sz="7200" b="0" i="1" smtClean="0">
                          <a:latin typeface="Cambria Math" panose="02040503050406030204" pitchFamily="18" charset="0"/>
                          <a:ea typeface="Times New Roman" charset="0"/>
                          <a:cs typeface="Times New Roman" charset="0"/>
                        </a:rPr>
                        <m:t>𝜋</m:t>
                      </m:r>
                    </m:oMath>
                  </m:oMathPara>
                </a14:m>
                <a:endParaRPr lang="en-US" sz="7200" i="1" dirty="0">
                  <a:latin typeface="Times New Roman" charset="0"/>
                  <a:ea typeface="Times New Roman" charset="0"/>
                  <a:cs typeface="Times New Roman" charset="0"/>
                </a:endParaRPr>
              </a:p>
            </p:txBody>
          </p:sp>
        </mc:Choice>
        <mc:Fallback xmlns="">
          <p:sp>
            <p:nvSpPr>
              <p:cNvPr id="76" name="TextBox 75">
                <a:extLst>
                  <a:ext uri="{FF2B5EF4-FFF2-40B4-BE49-F238E27FC236}">
                    <a16:creationId xmlns:a16="http://schemas.microsoft.com/office/drawing/2014/main" id="{A85D115B-8AA1-1378-82A8-5D6B2C058830}"/>
                  </a:ext>
                </a:extLst>
              </p:cNvPr>
              <p:cNvSpPr txBox="1">
                <a:spLocks noRot="1" noChangeAspect="1" noMove="1" noResize="1" noEditPoints="1" noAdjustHandles="1" noChangeArrowheads="1" noChangeShapeType="1" noTextEdit="1"/>
              </p:cNvSpPr>
              <p:nvPr/>
            </p:nvSpPr>
            <p:spPr>
              <a:xfrm>
                <a:off x="-111552" y="7951198"/>
                <a:ext cx="3150927" cy="1200329"/>
              </a:xfrm>
              <a:prstGeom prst="rect">
                <a:avLst/>
              </a:prstGeom>
              <a:blipFill>
                <a:blip r:embed="rId9"/>
                <a:stretch>
                  <a:fillRect l="-402" b="-6250"/>
                </a:stretch>
              </a:blipFill>
            </p:spPr>
            <p:txBody>
              <a:bodyPr/>
              <a:lstStyle/>
              <a:p>
                <a:r>
                  <a:rPr lang="en-US">
                    <a:noFill/>
                  </a:rPr>
                  <a:t> </a:t>
                </a:r>
              </a:p>
            </p:txBody>
          </p:sp>
        </mc:Fallback>
      </mc:AlternateContent>
      <p:sp>
        <p:nvSpPr>
          <p:cNvPr id="77" name="Oval 76">
            <a:extLst>
              <a:ext uri="{FF2B5EF4-FFF2-40B4-BE49-F238E27FC236}">
                <a16:creationId xmlns:a16="http://schemas.microsoft.com/office/drawing/2014/main" id="{B311E574-5568-477C-3F8E-912A1DB3E749}"/>
              </a:ext>
            </a:extLst>
          </p:cNvPr>
          <p:cNvSpPr/>
          <p:nvPr/>
        </p:nvSpPr>
        <p:spPr>
          <a:xfrm>
            <a:off x="9052447" y="7943832"/>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8" name="Oval 77">
            <a:extLst>
              <a:ext uri="{FF2B5EF4-FFF2-40B4-BE49-F238E27FC236}">
                <a16:creationId xmlns:a16="http://schemas.microsoft.com/office/drawing/2014/main" id="{6AA0EAB3-C3F2-3033-09A8-506344506FC6}"/>
              </a:ext>
            </a:extLst>
          </p:cNvPr>
          <p:cNvSpPr/>
          <p:nvPr/>
        </p:nvSpPr>
        <p:spPr>
          <a:xfrm>
            <a:off x="11912143" y="7921878"/>
            <a:ext cx="1152128" cy="1158612"/>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9" name="Oval 78">
            <a:extLst>
              <a:ext uri="{FF2B5EF4-FFF2-40B4-BE49-F238E27FC236}">
                <a16:creationId xmlns:a16="http://schemas.microsoft.com/office/drawing/2014/main" id="{AB6D1BBF-EBBA-A41E-14ED-6C85B89A52D1}"/>
              </a:ext>
            </a:extLst>
          </p:cNvPr>
          <p:cNvSpPr/>
          <p:nvPr/>
        </p:nvSpPr>
        <p:spPr>
          <a:xfrm>
            <a:off x="14504431" y="7943832"/>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0" name="Oval 79">
            <a:extLst>
              <a:ext uri="{FF2B5EF4-FFF2-40B4-BE49-F238E27FC236}">
                <a16:creationId xmlns:a16="http://schemas.microsoft.com/office/drawing/2014/main" id="{D540386A-831A-B283-59CC-29359061E208}"/>
              </a:ext>
            </a:extLst>
          </p:cNvPr>
          <p:cNvSpPr/>
          <p:nvPr/>
        </p:nvSpPr>
        <p:spPr>
          <a:xfrm>
            <a:off x="6290721" y="7921878"/>
            <a:ext cx="1152128" cy="1158612"/>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1" name="Oval 80">
            <a:extLst>
              <a:ext uri="{FF2B5EF4-FFF2-40B4-BE49-F238E27FC236}">
                <a16:creationId xmlns:a16="http://schemas.microsoft.com/office/drawing/2014/main" id="{C3087D0E-A4B5-15E7-BB29-1C2D021FEB69}"/>
              </a:ext>
            </a:extLst>
          </p:cNvPr>
          <p:cNvSpPr/>
          <p:nvPr/>
        </p:nvSpPr>
        <p:spPr>
          <a:xfrm>
            <a:off x="3335016" y="7943832"/>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4" name="TextBox 83">
            <a:extLst>
              <a:ext uri="{FF2B5EF4-FFF2-40B4-BE49-F238E27FC236}">
                <a16:creationId xmlns:a16="http://schemas.microsoft.com/office/drawing/2014/main" id="{3CC81F9A-6DA4-52B3-07E4-F34D0A9C39C0}"/>
              </a:ext>
            </a:extLst>
          </p:cNvPr>
          <p:cNvSpPr txBox="1"/>
          <p:nvPr/>
        </p:nvSpPr>
        <p:spPr>
          <a:xfrm>
            <a:off x="17474470" y="9364944"/>
            <a:ext cx="1832942" cy="1015663"/>
          </a:xfrm>
          <a:prstGeom prst="rect">
            <a:avLst/>
          </a:prstGeom>
          <a:noFill/>
        </p:spPr>
        <p:txBody>
          <a:bodyPr wrap="square">
            <a:spAutoFit/>
          </a:bodyPr>
          <a:lstStyle/>
          <a:p>
            <a:pPr algn="l"/>
            <a:r>
              <a:rPr lang="en-US" sz="6000" i="1" dirty="0">
                <a:latin typeface="Times" pitchFamily="2" charset="0"/>
              </a:rPr>
              <a:t>s</a:t>
            </a:r>
            <a:r>
              <a:rPr lang="en-US" sz="6000" baseline="-25000" dirty="0">
                <a:latin typeface="Times" pitchFamily="2" charset="0"/>
              </a:rPr>
              <a:t>1a</a:t>
            </a:r>
            <a:endParaRPr lang="en-US" dirty="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389FF32-4B52-304F-E4A0-1C95C4E3C8FF}"/>
                  </a:ext>
                </a:extLst>
              </p:cNvPr>
              <p:cNvSpPr txBox="1"/>
              <p:nvPr/>
            </p:nvSpPr>
            <p:spPr>
              <a:xfrm>
                <a:off x="18324078" y="8614685"/>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𝑘</m:t>
                      </m:r>
                      <m:r>
                        <a:rPr lang="en-US" sz="6000" b="0" i="1" smtClean="0">
                          <a:latin typeface="Cambria Math" panose="02040503050406030204" pitchFamily="18" charset="0"/>
                          <a:ea typeface="Times New Roman" charset="0"/>
                          <a:cs typeface="Times New Roman" charset="0"/>
                        </a:rPr>
                        <m:t>=0</m:t>
                      </m:r>
                    </m:oMath>
                  </m:oMathPara>
                </a14:m>
                <a:endParaRPr lang="en-US" sz="6000" i="1" dirty="0">
                  <a:latin typeface="Times New Roman" charset="0"/>
                  <a:ea typeface="Times New Roman" charset="0"/>
                  <a:cs typeface="Times New Roman" charset="0"/>
                </a:endParaRPr>
              </a:p>
            </p:txBody>
          </p:sp>
        </mc:Choice>
        <mc:Fallback xmlns="">
          <p:sp>
            <p:nvSpPr>
              <p:cNvPr id="87" name="TextBox 86">
                <a:extLst>
                  <a:ext uri="{FF2B5EF4-FFF2-40B4-BE49-F238E27FC236}">
                    <a16:creationId xmlns:a16="http://schemas.microsoft.com/office/drawing/2014/main" id="{4389FF32-4B52-304F-E4A0-1C95C4E3C8FF}"/>
                  </a:ext>
                </a:extLst>
              </p:cNvPr>
              <p:cNvSpPr txBox="1">
                <a:spLocks noRot="1" noChangeAspect="1" noMove="1" noResize="1" noEditPoints="1" noAdjustHandles="1" noChangeArrowheads="1" noChangeShapeType="1" noTextEdit="1"/>
              </p:cNvSpPr>
              <p:nvPr/>
            </p:nvSpPr>
            <p:spPr>
              <a:xfrm>
                <a:off x="18324078" y="8614685"/>
                <a:ext cx="3150927" cy="1015663"/>
              </a:xfrm>
              <a:prstGeom prst="rect">
                <a:avLst/>
              </a:prstGeom>
              <a:blipFill>
                <a:blip r:embed="rId10"/>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4EFBE5F3-F95E-6575-A398-086870562D6A}"/>
                  </a:ext>
                </a:extLst>
              </p:cNvPr>
              <p:cNvSpPr txBox="1"/>
              <p:nvPr/>
            </p:nvSpPr>
            <p:spPr>
              <a:xfrm>
                <a:off x="21475005" y="8594612"/>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𝑘</m:t>
                      </m:r>
                      <m:r>
                        <a:rPr lang="en-US" sz="6000" b="0" i="1" smtClean="0">
                          <a:latin typeface="Cambria Math" panose="02040503050406030204" pitchFamily="18" charset="0"/>
                          <a:ea typeface="Times New Roman" charset="0"/>
                          <a:cs typeface="Times New Roman" charset="0"/>
                        </a:rPr>
                        <m:t>=</m:t>
                      </m:r>
                      <m:r>
                        <a:rPr lang="en-US" sz="6000" b="0" i="1" smtClean="0">
                          <a:latin typeface="Cambria Math" panose="02040503050406030204" pitchFamily="18" charset="0"/>
                          <a:ea typeface="Times New Roman" charset="0"/>
                          <a:cs typeface="Times New Roman" charset="0"/>
                        </a:rPr>
                        <m:t>𝜋</m:t>
                      </m:r>
                    </m:oMath>
                  </m:oMathPara>
                </a14:m>
                <a:endParaRPr lang="en-US" sz="6000" i="1" dirty="0">
                  <a:latin typeface="Times New Roman" charset="0"/>
                  <a:ea typeface="Times New Roman" charset="0"/>
                  <a:cs typeface="Times New Roman" charset="0"/>
                </a:endParaRPr>
              </a:p>
            </p:txBody>
          </p:sp>
        </mc:Choice>
        <mc:Fallback xmlns="">
          <p:sp>
            <p:nvSpPr>
              <p:cNvPr id="88" name="TextBox 87">
                <a:extLst>
                  <a:ext uri="{FF2B5EF4-FFF2-40B4-BE49-F238E27FC236}">
                    <a16:creationId xmlns:a16="http://schemas.microsoft.com/office/drawing/2014/main" id="{4EFBE5F3-F95E-6575-A398-086870562D6A}"/>
                  </a:ext>
                </a:extLst>
              </p:cNvPr>
              <p:cNvSpPr txBox="1">
                <a:spLocks noRot="1" noChangeAspect="1" noMove="1" noResize="1" noEditPoints="1" noAdjustHandles="1" noChangeArrowheads="1" noChangeShapeType="1" noTextEdit="1"/>
              </p:cNvSpPr>
              <p:nvPr/>
            </p:nvSpPr>
            <p:spPr>
              <a:xfrm>
                <a:off x="21475005" y="8594612"/>
                <a:ext cx="3150927" cy="1015663"/>
              </a:xfrm>
              <a:prstGeom prst="rect">
                <a:avLst/>
              </a:prstGeom>
              <a:blipFill>
                <a:blip r:embed="rId11"/>
                <a:stretch>
                  <a:fillRect b="-3704"/>
                </a:stretch>
              </a:blipFill>
            </p:spPr>
            <p:txBody>
              <a:bodyPr/>
              <a:lstStyle/>
              <a:p>
                <a:r>
                  <a:rPr lang="en-US">
                    <a:noFill/>
                  </a:rPr>
                  <a:t> </a:t>
                </a:r>
              </a:p>
            </p:txBody>
          </p:sp>
        </mc:Fallback>
      </mc:AlternateContent>
      <p:sp>
        <p:nvSpPr>
          <p:cNvPr id="91" name="Oval 90">
            <a:extLst>
              <a:ext uri="{FF2B5EF4-FFF2-40B4-BE49-F238E27FC236}">
                <a16:creationId xmlns:a16="http://schemas.microsoft.com/office/drawing/2014/main" id="{136C32AD-B524-29CA-82DD-5E852965D34E}"/>
              </a:ext>
            </a:extLst>
          </p:cNvPr>
          <p:cNvSpPr/>
          <p:nvPr/>
        </p:nvSpPr>
        <p:spPr>
          <a:xfrm>
            <a:off x="9522352" y="3789371"/>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92" name="Line 4">
            <a:extLst>
              <a:ext uri="{FF2B5EF4-FFF2-40B4-BE49-F238E27FC236}">
                <a16:creationId xmlns:a16="http://schemas.microsoft.com/office/drawing/2014/main" id="{CCD5BEE0-1231-2F9F-C1E7-D7EB6E39CFD9}"/>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AC0E88C3-6929-E21F-28E2-AF4604255D6E}"/>
                  </a:ext>
                </a:extLst>
              </p14:cNvPr>
              <p14:cNvContentPartPr/>
              <p14:nvPr/>
            </p14:nvContentPartPr>
            <p14:xfrm>
              <a:off x="1773360" y="2204640"/>
              <a:ext cx="21650400" cy="8512200"/>
            </p14:xfrm>
          </p:contentPart>
        </mc:Choice>
        <mc:Fallback xmlns="">
          <p:pic>
            <p:nvPicPr>
              <p:cNvPr id="4" name="Ink 3">
                <a:extLst>
                  <a:ext uri="{FF2B5EF4-FFF2-40B4-BE49-F238E27FC236}">
                    <a16:creationId xmlns:a16="http://schemas.microsoft.com/office/drawing/2014/main" id="{AC0E88C3-6929-E21F-28E2-AF4604255D6E}"/>
                  </a:ext>
                </a:extLst>
              </p:cNvPr>
              <p:cNvPicPr/>
              <p:nvPr/>
            </p:nvPicPr>
            <p:blipFill>
              <a:blip r:embed="rId13"/>
              <a:stretch>
                <a:fillRect/>
              </a:stretch>
            </p:blipFill>
            <p:spPr>
              <a:xfrm>
                <a:off x="1764000" y="2195280"/>
                <a:ext cx="21669120" cy="8530920"/>
              </a:xfrm>
              <a:prstGeom prst="rect">
                <a:avLst/>
              </a:prstGeom>
            </p:spPr>
          </p:pic>
        </mc:Fallback>
      </mc:AlternateContent>
    </p:spTree>
    <p:extLst>
      <p:ext uri="{BB962C8B-B14F-4D97-AF65-F5344CB8AC3E}">
        <p14:creationId xmlns:p14="http://schemas.microsoft.com/office/powerpoint/2010/main" val="879958919"/>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048000" y="-76199"/>
            <a:ext cx="182880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4800" b="1" dirty="0">
                <a:solidFill>
                  <a:srgbClr val="595959"/>
                </a:solidFill>
                <a:latin typeface="Georgia"/>
                <a:cs typeface="Georgia"/>
              </a:rPr>
              <a:t>Computation, information</a:t>
            </a:r>
            <a:endParaRPr lang="en-US" altLang="zh-CN" sz="4800" b="1" baseline="-25000" dirty="0">
              <a:solidFill>
                <a:srgbClr val="595959"/>
              </a:solidFill>
              <a:latin typeface="Georgia"/>
              <a:cs typeface="Georgia"/>
            </a:endParaRPr>
          </a:p>
        </p:txBody>
      </p:sp>
      <p:sp>
        <p:nvSpPr>
          <p:cNvPr id="5" name="Rectangle 4"/>
          <p:cNvSpPr/>
          <p:nvPr/>
        </p:nvSpPr>
        <p:spPr>
          <a:xfrm>
            <a:off x="3048000" y="914400"/>
            <a:ext cx="18288000" cy="146304"/>
          </a:xfrm>
          <a:prstGeom prst="rect">
            <a:avLst/>
          </a:prstGeom>
          <a:gradFill flip="none" rotWithShape="1">
            <a:gsLst>
              <a:gs pos="50000">
                <a:srgbClr val="66FF66"/>
              </a:gs>
              <a:gs pos="100000">
                <a:srgbClr val="FF6600"/>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200">
              <a:latin typeface="Georgia"/>
              <a:cs typeface="Georgia"/>
            </a:endParaRPr>
          </a:p>
        </p:txBody>
      </p:sp>
      <p:pic>
        <p:nvPicPr>
          <p:cNvPr id="4100" name="Picture 4" descr="mage result for moore 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7722" y="1210412"/>
            <a:ext cx="10495720" cy="602454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608" y="7811815"/>
            <a:ext cx="8001000" cy="52768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3BB3349-8915-9B61-2375-3C2536BFEEBD}"/>
              </a:ext>
            </a:extLst>
          </p:cNvPr>
          <p:cNvGrpSpPr/>
          <p:nvPr/>
        </p:nvGrpSpPr>
        <p:grpSpPr>
          <a:xfrm>
            <a:off x="8303568" y="1601416"/>
            <a:ext cx="14185576" cy="6048672"/>
            <a:chOff x="8303568" y="1601416"/>
            <a:chExt cx="14185576" cy="6048672"/>
          </a:xfrm>
        </p:grpSpPr>
        <p:grpSp>
          <p:nvGrpSpPr>
            <p:cNvPr id="6" name="Group 5">
              <a:extLst>
                <a:ext uri="{FF2B5EF4-FFF2-40B4-BE49-F238E27FC236}">
                  <a16:creationId xmlns:a16="http://schemas.microsoft.com/office/drawing/2014/main" id="{B832987A-4666-A6C1-F843-403035BBFD62}"/>
                </a:ext>
              </a:extLst>
            </p:cNvPr>
            <p:cNvGrpSpPr/>
            <p:nvPr/>
          </p:nvGrpSpPr>
          <p:grpSpPr>
            <a:xfrm>
              <a:off x="19176776" y="1601416"/>
              <a:ext cx="2952328" cy="6048672"/>
              <a:chOff x="19176776" y="1601416"/>
              <a:chExt cx="2952328" cy="6048672"/>
            </a:xfrm>
          </p:grpSpPr>
          <p:sp>
            <p:nvSpPr>
              <p:cNvPr id="2" name="TextBox 1">
                <a:extLst>
                  <a:ext uri="{FF2B5EF4-FFF2-40B4-BE49-F238E27FC236}">
                    <a16:creationId xmlns:a16="http://schemas.microsoft.com/office/drawing/2014/main" id="{E6A04DDA-A0C5-E829-436E-926FEB9D3543}"/>
                  </a:ext>
                </a:extLst>
              </p:cNvPr>
              <p:cNvSpPr txBox="1"/>
              <p:nvPr/>
            </p:nvSpPr>
            <p:spPr>
              <a:xfrm>
                <a:off x="19176776" y="1601416"/>
                <a:ext cx="2952328" cy="954107"/>
              </a:xfrm>
              <a:prstGeom prst="rect">
                <a:avLst/>
              </a:prstGeom>
              <a:noFill/>
            </p:spPr>
            <p:txBody>
              <a:bodyPr wrap="square" rtlCol="0">
                <a:spAutoFit/>
              </a:bodyPr>
              <a:lstStyle/>
              <a:p>
                <a:r>
                  <a:rPr lang="en-US"/>
                  <a:t>2nm </a:t>
                </a:r>
                <a:r>
                  <a:rPr lang="en-US">
                    <a:sym typeface="Wingdings" pitchFamily="2" charset="2"/>
                  </a:rPr>
                  <a:t></a:t>
                </a:r>
                <a:endParaRPr lang="en-US"/>
              </a:p>
            </p:txBody>
          </p:sp>
          <p:sp>
            <p:nvSpPr>
              <p:cNvPr id="3" name="TextBox 2">
                <a:extLst>
                  <a:ext uri="{FF2B5EF4-FFF2-40B4-BE49-F238E27FC236}">
                    <a16:creationId xmlns:a16="http://schemas.microsoft.com/office/drawing/2014/main" id="{971DFBE9-5767-C547-C1C3-5A1C5AD35B69}"/>
                  </a:ext>
                </a:extLst>
              </p:cNvPr>
              <p:cNvSpPr txBox="1"/>
              <p:nvPr/>
            </p:nvSpPr>
            <p:spPr>
              <a:xfrm>
                <a:off x="19176776" y="6695981"/>
                <a:ext cx="2952328" cy="954107"/>
              </a:xfrm>
              <a:prstGeom prst="rect">
                <a:avLst/>
              </a:prstGeom>
              <a:noFill/>
            </p:spPr>
            <p:txBody>
              <a:bodyPr wrap="square" rtlCol="0">
                <a:spAutoFit/>
              </a:bodyPr>
              <a:lstStyle/>
              <a:p>
                <a:r>
                  <a:rPr lang="en-US"/>
                  <a:t>2026</a:t>
                </a:r>
              </a:p>
            </p:txBody>
          </p:sp>
        </p:grpSp>
        <p:cxnSp>
          <p:nvCxnSpPr>
            <p:cNvPr id="8" name="Straight Arrow Connector 7">
              <a:extLst>
                <a:ext uri="{FF2B5EF4-FFF2-40B4-BE49-F238E27FC236}">
                  <a16:creationId xmlns:a16="http://schemas.microsoft.com/office/drawing/2014/main" id="{D42D188A-A55D-CAF5-62D4-9BDBAB583837}"/>
                </a:ext>
              </a:extLst>
            </p:cNvPr>
            <p:cNvCxnSpPr/>
            <p:nvPr/>
          </p:nvCxnSpPr>
          <p:spPr bwMode="auto">
            <a:xfrm>
              <a:off x="8303568" y="6757902"/>
              <a:ext cx="14185576" cy="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274909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5399065" y="-96775"/>
            <a:ext cx="12925013"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Symmetry of 1D </a:t>
            </a:r>
            <a:r>
              <a:rPr lang="en-US" sz="9600" i="1" dirty="0">
                <a:latin typeface="Times" pitchFamily="2" charset="0"/>
              </a:rPr>
              <a:t>s</a:t>
            </a:r>
            <a:r>
              <a:rPr lang="en-US" sz="9600" baseline="-25000" dirty="0">
                <a:latin typeface="Times" pitchFamily="2" charset="0"/>
              </a:rPr>
              <a:t>1b</a:t>
            </a:r>
            <a:r>
              <a:rPr lang="en-US" sz="9600" dirty="0">
                <a:latin typeface="Times" pitchFamily="2" charset="0"/>
              </a:rPr>
              <a:t> band</a:t>
            </a:r>
          </a:p>
        </p:txBody>
      </p:sp>
      <p:grpSp>
        <p:nvGrpSpPr>
          <p:cNvPr id="40" name="Group 39">
            <a:extLst>
              <a:ext uri="{FF2B5EF4-FFF2-40B4-BE49-F238E27FC236}">
                <a16:creationId xmlns:a16="http://schemas.microsoft.com/office/drawing/2014/main" id="{4B18EA87-3F08-1B17-CF24-97E8CDDA4AAC}"/>
              </a:ext>
            </a:extLst>
          </p:cNvPr>
          <p:cNvGrpSpPr/>
          <p:nvPr/>
        </p:nvGrpSpPr>
        <p:grpSpPr>
          <a:xfrm>
            <a:off x="3448709" y="3545632"/>
            <a:ext cx="13011336" cy="848566"/>
            <a:chOff x="132654" y="859409"/>
            <a:chExt cx="2103120" cy="137160"/>
          </a:xfrm>
        </p:grpSpPr>
        <p:cxnSp>
          <p:nvCxnSpPr>
            <p:cNvPr id="42" name="Straight Connector 41">
              <a:extLst>
                <a:ext uri="{FF2B5EF4-FFF2-40B4-BE49-F238E27FC236}">
                  <a16:creationId xmlns:a16="http://schemas.microsoft.com/office/drawing/2014/main" id="{3CB6B66E-2BB7-BE0E-950B-DD50727CB105}"/>
                </a:ext>
              </a:extLst>
            </p:cNvPr>
            <p:cNvCxnSpPr/>
            <p:nvPr/>
          </p:nvCxnSpPr>
          <p:spPr>
            <a:xfrm>
              <a:off x="132654" y="914461"/>
              <a:ext cx="2103120" cy="0"/>
            </a:xfrm>
            <a:prstGeom prst="line">
              <a:avLst/>
            </a:prstGeom>
            <a:ln w="1270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020640A-49C8-74A1-30BB-C4978B5E5B02}"/>
                </a:ext>
              </a:extLst>
            </p:cNvPr>
            <p:cNvCxnSpPr/>
            <p:nvPr/>
          </p:nvCxnSpPr>
          <p:spPr>
            <a:xfrm flipV="1">
              <a:off x="1368256"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BE4569DC-76C1-DD23-7085-0AD6167F53FD}"/>
                </a:ext>
              </a:extLst>
            </p:cNvPr>
            <p:cNvCxnSpPr/>
            <p:nvPr/>
          </p:nvCxnSpPr>
          <p:spPr>
            <a:xfrm flipV="1">
              <a:off x="1831741"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7506E4D-237C-DA96-6A6B-13BC0981444A}"/>
                </a:ext>
              </a:extLst>
            </p:cNvPr>
            <p:cNvCxnSpPr/>
            <p:nvPr/>
          </p:nvCxnSpPr>
          <p:spPr>
            <a:xfrm flipV="1">
              <a:off x="457322"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16FB72F-C231-AE42-7B72-8BB29BDB186F}"/>
                </a:ext>
              </a:extLst>
            </p:cNvPr>
            <p:cNvCxnSpPr/>
            <p:nvPr/>
          </p:nvCxnSpPr>
          <p:spPr>
            <a:xfrm flipV="1">
              <a:off x="920807"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2" name="TextBox 81">
            <a:extLst>
              <a:ext uri="{FF2B5EF4-FFF2-40B4-BE49-F238E27FC236}">
                <a16:creationId xmlns:a16="http://schemas.microsoft.com/office/drawing/2014/main" id="{302AC098-270F-DD9B-C14E-58CE23B61F13}"/>
              </a:ext>
            </a:extLst>
          </p:cNvPr>
          <p:cNvSpPr txBox="1"/>
          <p:nvPr/>
        </p:nvSpPr>
        <p:spPr>
          <a:xfrm>
            <a:off x="15864408" y="3158509"/>
            <a:ext cx="1898408" cy="1446550"/>
          </a:xfrm>
          <a:prstGeom prst="rect">
            <a:avLst/>
          </a:prstGeom>
          <a:noFill/>
        </p:spPr>
        <p:txBody>
          <a:bodyPr wrap="square" rtlCol="0">
            <a:spAutoFit/>
          </a:bodyPr>
          <a:lstStyle/>
          <a:p>
            <a:r>
              <a:rPr lang="en-US" sz="8800" i="1" dirty="0">
                <a:latin typeface="Times New Roman" charset="0"/>
                <a:ea typeface="Times New Roman" charset="0"/>
                <a:cs typeface="Times New Roman" charset="0"/>
              </a:rPr>
              <a:t>x</a:t>
            </a:r>
          </a:p>
        </p:txBody>
      </p:sp>
      <p:sp>
        <p:nvSpPr>
          <p:cNvPr id="2" name="TextBox 1">
            <a:extLst>
              <a:ext uri="{FF2B5EF4-FFF2-40B4-BE49-F238E27FC236}">
                <a16:creationId xmlns:a16="http://schemas.microsoft.com/office/drawing/2014/main" id="{5BBE3DB9-D12C-2910-2C52-9D88709D34B0}"/>
              </a:ext>
            </a:extLst>
          </p:cNvPr>
          <p:cNvSpPr txBox="1"/>
          <p:nvPr/>
        </p:nvSpPr>
        <p:spPr>
          <a:xfrm>
            <a:off x="8849309" y="2897560"/>
            <a:ext cx="1512168" cy="954107"/>
          </a:xfrm>
          <a:prstGeom prst="rect">
            <a:avLst/>
          </a:prstGeom>
          <a:noFill/>
        </p:spPr>
        <p:txBody>
          <a:bodyPr wrap="square" rtlCol="0">
            <a:spAutoFit/>
          </a:bodyPr>
          <a:lstStyle/>
          <a:p>
            <a:r>
              <a:rPr lang="en-US" dirty="0">
                <a:latin typeface="Times" pitchFamily="2" charset="0"/>
              </a:rPr>
              <a:t>1a</a:t>
            </a:r>
          </a:p>
        </p:txBody>
      </p:sp>
      <p:sp>
        <p:nvSpPr>
          <p:cNvPr id="85" name="TextBox 84">
            <a:extLst>
              <a:ext uri="{FF2B5EF4-FFF2-40B4-BE49-F238E27FC236}">
                <a16:creationId xmlns:a16="http://schemas.microsoft.com/office/drawing/2014/main" id="{CBD86067-BEB0-1524-2C37-2C2BF95D982B}"/>
              </a:ext>
            </a:extLst>
          </p:cNvPr>
          <p:cNvSpPr txBox="1"/>
          <p:nvPr/>
        </p:nvSpPr>
        <p:spPr>
          <a:xfrm>
            <a:off x="10204575" y="2914837"/>
            <a:ext cx="1512168" cy="954107"/>
          </a:xfrm>
          <a:prstGeom prst="rect">
            <a:avLst/>
          </a:prstGeom>
          <a:noFill/>
        </p:spPr>
        <p:txBody>
          <a:bodyPr wrap="square" rtlCol="0">
            <a:spAutoFit/>
          </a:bodyPr>
          <a:lstStyle/>
          <a:p>
            <a:r>
              <a:rPr lang="en-US" dirty="0">
                <a:latin typeface="Times" pitchFamily="2" charset="0"/>
              </a:rPr>
              <a:t>1b</a:t>
            </a:r>
          </a:p>
        </p:txBody>
      </p:sp>
      <p:sp>
        <p:nvSpPr>
          <p:cNvPr id="16" name="Oval 15">
            <a:extLst>
              <a:ext uri="{FF2B5EF4-FFF2-40B4-BE49-F238E27FC236}">
                <a16:creationId xmlns:a16="http://schemas.microsoft.com/office/drawing/2014/main" id="{2642B7BD-EB5B-64D1-7D9C-EC7179D4AC2D}"/>
              </a:ext>
            </a:extLst>
          </p:cNvPr>
          <p:cNvSpPr/>
          <p:nvPr/>
        </p:nvSpPr>
        <p:spPr>
          <a:xfrm>
            <a:off x="10463808" y="3281000"/>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7" name="Oval 16">
            <a:extLst>
              <a:ext uri="{FF2B5EF4-FFF2-40B4-BE49-F238E27FC236}">
                <a16:creationId xmlns:a16="http://schemas.microsoft.com/office/drawing/2014/main" id="{92D95E61-6453-9CED-3A1A-69775B0DC1F5}"/>
              </a:ext>
            </a:extLst>
          </p:cNvPr>
          <p:cNvSpPr/>
          <p:nvPr/>
        </p:nvSpPr>
        <p:spPr>
          <a:xfrm>
            <a:off x="13323504" y="3259046"/>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8" name="Oval 17">
            <a:extLst>
              <a:ext uri="{FF2B5EF4-FFF2-40B4-BE49-F238E27FC236}">
                <a16:creationId xmlns:a16="http://schemas.microsoft.com/office/drawing/2014/main" id="{08D0469B-13B7-4D83-0753-EED8B85F6C62}"/>
              </a:ext>
            </a:extLst>
          </p:cNvPr>
          <p:cNvSpPr/>
          <p:nvPr/>
        </p:nvSpPr>
        <p:spPr>
          <a:xfrm>
            <a:off x="15915792" y="3281000"/>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9" name="Oval 18">
            <a:extLst>
              <a:ext uri="{FF2B5EF4-FFF2-40B4-BE49-F238E27FC236}">
                <a16:creationId xmlns:a16="http://schemas.microsoft.com/office/drawing/2014/main" id="{DF38D667-CABD-96F7-DAE9-58B48B048BED}"/>
              </a:ext>
            </a:extLst>
          </p:cNvPr>
          <p:cNvSpPr/>
          <p:nvPr/>
        </p:nvSpPr>
        <p:spPr>
          <a:xfrm>
            <a:off x="7799512" y="3259046"/>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20" name="Oval 19">
            <a:extLst>
              <a:ext uri="{FF2B5EF4-FFF2-40B4-BE49-F238E27FC236}">
                <a16:creationId xmlns:a16="http://schemas.microsoft.com/office/drawing/2014/main" id="{FA8BDA3D-0E3A-4BA6-27AF-EB8F2A7F90B8}"/>
              </a:ext>
            </a:extLst>
          </p:cNvPr>
          <p:cNvSpPr/>
          <p:nvPr/>
        </p:nvSpPr>
        <p:spPr>
          <a:xfrm>
            <a:off x="4861659" y="3281000"/>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grpSp>
        <p:nvGrpSpPr>
          <p:cNvPr id="3" name="Group 2">
            <a:extLst>
              <a:ext uri="{FF2B5EF4-FFF2-40B4-BE49-F238E27FC236}">
                <a16:creationId xmlns:a16="http://schemas.microsoft.com/office/drawing/2014/main" id="{31BF2E43-F6E3-2DB5-98EA-E46B4CC358BE}"/>
              </a:ext>
            </a:extLst>
          </p:cNvPr>
          <p:cNvGrpSpPr/>
          <p:nvPr/>
        </p:nvGrpSpPr>
        <p:grpSpPr>
          <a:xfrm>
            <a:off x="17232560" y="1366615"/>
            <a:ext cx="7476942" cy="6055165"/>
            <a:chOff x="14776500" y="818536"/>
            <a:chExt cx="10235422" cy="13855070"/>
          </a:xfrm>
        </p:grpSpPr>
        <p:grpSp>
          <p:nvGrpSpPr>
            <p:cNvPr id="37" name="Group 36">
              <a:extLst>
                <a:ext uri="{FF2B5EF4-FFF2-40B4-BE49-F238E27FC236}">
                  <a16:creationId xmlns:a16="http://schemas.microsoft.com/office/drawing/2014/main" id="{E119BBA3-B2A2-D650-B54F-C2925FED43F0}"/>
                </a:ext>
              </a:extLst>
            </p:cNvPr>
            <p:cNvGrpSpPr/>
            <p:nvPr/>
          </p:nvGrpSpPr>
          <p:grpSpPr>
            <a:xfrm>
              <a:off x="14776500" y="818536"/>
              <a:ext cx="10235422" cy="13855070"/>
              <a:chOff x="206468" y="1895621"/>
              <a:chExt cx="5356277" cy="3509875"/>
            </a:xfrm>
          </p:grpSpPr>
          <p:grpSp>
            <p:nvGrpSpPr>
              <p:cNvPr id="38" name="Group 37">
                <a:extLst>
                  <a:ext uri="{FF2B5EF4-FFF2-40B4-BE49-F238E27FC236}">
                    <a16:creationId xmlns:a16="http://schemas.microsoft.com/office/drawing/2014/main" id="{33190C7E-D2F8-AB69-9273-D7B83B74B37B}"/>
                  </a:ext>
                </a:extLst>
              </p:cNvPr>
              <p:cNvGrpSpPr/>
              <p:nvPr/>
            </p:nvGrpSpPr>
            <p:grpSpPr>
              <a:xfrm>
                <a:off x="206468" y="1895621"/>
                <a:ext cx="5047324" cy="3509875"/>
                <a:chOff x="1153806" y="906389"/>
                <a:chExt cx="1969411" cy="1369515"/>
              </a:xfrm>
            </p:grpSpPr>
            <p:cxnSp>
              <p:nvCxnSpPr>
                <p:cNvPr id="43" name="Straight Connector 42">
                  <a:extLst>
                    <a:ext uri="{FF2B5EF4-FFF2-40B4-BE49-F238E27FC236}">
                      <a16:creationId xmlns:a16="http://schemas.microsoft.com/office/drawing/2014/main" id="{E56193F5-6582-C02C-10F9-22B42B2378C6}"/>
                    </a:ext>
                  </a:extLst>
                </p:cNvPr>
                <p:cNvCxnSpPr/>
                <p:nvPr/>
              </p:nvCxnSpPr>
              <p:spPr>
                <a:xfrm>
                  <a:off x="1153806" y="2008590"/>
                  <a:ext cx="1969411" cy="0"/>
                </a:xfrm>
                <a:prstGeom prst="line">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F2A21E9-AA89-6A09-42C9-BF1D5D57CA21}"/>
                    </a:ext>
                  </a:extLst>
                </p:cNvPr>
                <p:cNvCxnSpPr/>
                <p:nvPr/>
              </p:nvCxnSpPr>
              <p:spPr>
                <a:xfrm flipV="1">
                  <a:off x="2130069" y="1076066"/>
                  <a:ext cx="0" cy="932524"/>
                </a:xfrm>
                <a:prstGeom prst="line">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CBC90BF-D27E-EB10-9D7C-972D84833552}"/>
                        </a:ext>
                      </a:extLst>
                    </p:cNvPr>
                    <p:cNvSpPr txBox="1"/>
                    <p:nvPr/>
                  </p:nvSpPr>
                  <p:spPr>
                    <a:xfrm>
                      <a:off x="2030759" y="906389"/>
                      <a:ext cx="477230" cy="271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𝜀</m:t>
                            </m:r>
                          </m:oMath>
                        </m:oMathPara>
                      </a14:m>
                      <a:endParaRPr lang="en-US" sz="7200" i="1" dirty="0">
                        <a:latin typeface="Times New Roman" charset="0"/>
                        <a:ea typeface="Times New Roman" charset="0"/>
                        <a:cs typeface="Times New Roman" charset="0"/>
                      </a:endParaRPr>
                    </a:p>
                  </p:txBody>
                </p:sp>
              </mc:Choice>
              <mc:Fallback xmlns="">
                <p:sp>
                  <p:nvSpPr>
                    <p:cNvPr id="45" name="TextBox 44">
                      <a:extLst>
                        <a:ext uri="{FF2B5EF4-FFF2-40B4-BE49-F238E27FC236}">
                          <a16:creationId xmlns:a16="http://schemas.microsoft.com/office/drawing/2014/main" id="{7CBC90BF-D27E-EB10-9D7C-972D84833552}"/>
                        </a:ext>
                      </a:extLst>
                    </p:cNvPr>
                    <p:cNvSpPr txBox="1">
                      <a:spLocks noRot="1" noChangeAspect="1" noMove="1" noResize="1" noEditPoints="1" noAdjustHandles="1" noChangeArrowheads="1" noChangeShapeType="1" noTextEdit="1"/>
                    </p:cNvSpPr>
                    <p:nvPr/>
                  </p:nvSpPr>
                  <p:spPr>
                    <a:xfrm>
                      <a:off x="2030759" y="906389"/>
                      <a:ext cx="477230" cy="27148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8EF3BFE7-97EB-21D5-6349-58F6E17EAE31}"/>
                        </a:ext>
                      </a:extLst>
                    </p:cNvPr>
                    <p:cNvSpPr/>
                    <p:nvPr/>
                  </p:nvSpPr>
                  <p:spPr>
                    <a:xfrm>
                      <a:off x="2749919" y="2031810"/>
                      <a:ext cx="286414" cy="215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ea typeface="Cambria Math" charset="0"/>
                                <a:cs typeface="Cambria Math" charset="0"/>
                              </a:rPr>
                              <m:t>𝜋</m:t>
                            </m:r>
                            <m:r>
                              <a:rPr lang="en-US" i="1" smtClean="0">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𝑙</m:t>
                            </m:r>
                          </m:oMath>
                        </m:oMathPara>
                      </a14:m>
                      <a:endParaRPr lang="en-US" dirty="0">
                        <a:solidFill>
                          <a:schemeClr val="tx1"/>
                        </a:solidFill>
                        <a:latin typeface="Georgia"/>
                        <a:cs typeface="Georgia"/>
                      </a:endParaRPr>
                    </a:p>
                  </p:txBody>
                </p:sp>
              </mc:Choice>
              <mc:Fallback xmlns="">
                <p:sp>
                  <p:nvSpPr>
                    <p:cNvPr id="46" name="Rectangle 45">
                      <a:extLst>
                        <a:ext uri="{FF2B5EF4-FFF2-40B4-BE49-F238E27FC236}">
                          <a16:creationId xmlns:a16="http://schemas.microsoft.com/office/drawing/2014/main" id="{8EF3BFE7-97EB-21D5-6349-58F6E17EAE31}"/>
                        </a:ext>
                      </a:extLst>
                    </p:cNvPr>
                    <p:cNvSpPr>
                      <a:spLocks noRot="1" noChangeAspect="1" noMove="1" noResize="1" noEditPoints="1" noAdjustHandles="1" noChangeArrowheads="1" noChangeShapeType="1" noTextEdit="1"/>
                    </p:cNvSpPr>
                    <p:nvPr/>
                  </p:nvSpPr>
                  <p:spPr>
                    <a:xfrm>
                      <a:off x="2749919" y="2031810"/>
                      <a:ext cx="286414" cy="215793"/>
                    </a:xfrm>
                    <a:prstGeom prst="rect">
                      <a:avLst/>
                    </a:prstGeom>
                    <a:blipFill>
                      <a:blip r:embed="rId4"/>
                      <a:stretch>
                        <a:fillRect l="-24390" r="-13415" b="-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5BD42644-6499-CE27-53FF-AF4D1246CDF0}"/>
                        </a:ext>
                      </a:extLst>
                    </p:cNvPr>
                    <p:cNvSpPr/>
                    <p:nvPr/>
                  </p:nvSpPr>
                  <p:spPr>
                    <a:xfrm>
                      <a:off x="2000888" y="2031810"/>
                      <a:ext cx="243883" cy="244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ea typeface="Cambria Math" charset="0"/>
                                <a:cs typeface="Cambria Math" charset="0"/>
                              </a:rPr>
                              <m:t>0</m:t>
                            </m:r>
                          </m:oMath>
                        </m:oMathPara>
                      </a14:m>
                      <a:endParaRPr lang="en-US" dirty="0">
                        <a:solidFill>
                          <a:schemeClr val="tx1"/>
                        </a:solidFill>
                        <a:latin typeface="Georgia"/>
                        <a:cs typeface="Georgia"/>
                      </a:endParaRPr>
                    </a:p>
                  </p:txBody>
                </p:sp>
              </mc:Choice>
              <mc:Fallback xmlns="">
                <p:sp>
                  <p:nvSpPr>
                    <p:cNvPr id="47" name="Rectangle 46">
                      <a:extLst>
                        <a:ext uri="{FF2B5EF4-FFF2-40B4-BE49-F238E27FC236}">
                          <a16:creationId xmlns:a16="http://schemas.microsoft.com/office/drawing/2014/main" id="{5BD42644-6499-CE27-53FF-AF4D1246CDF0}"/>
                        </a:ext>
                      </a:extLst>
                    </p:cNvPr>
                    <p:cNvSpPr>
                      <a:spLocks noRot="1" noChangeAspect="1" noMove="1" noResize="1" noEditPoints="1" noAdjustHandles="1" noChangeArrowheads="1" noChangeShapeType="1" noTextEdit="1"/>
                    </p:cNvSpPr>
                    <p:nvPr/>
                  </p:nvSpPr>
                  <p:spPr>
                    <a:xfrm>
                      <a:off x="2000888" y="2031810"/>
                      <a:ext cx="243883" cy="244094"/>
                    </a:xfrm>
                    <a:prstGeom prst="rect">
                      <a:avLst/>
                    </a:prstGeom>
                    <a:blipFill>
                      <a:blip r:embed="rId5"/>
                      <a:stretch>
                        <a:fillRect l="-1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3FBFB5B4-D92C-483A-23FA-A9E76E4E4669}"/>
                      </a:ext>
                    </a:extLst>
                  </p:cNvPr>
                  <p:cNvSpPr/>
                  <p:nvPr/>
                </p:nvSpPr>
                <p:spPr>
                  <a:xfrm>
                    <a:off x="4929019" y="4065074"/>
                    <a:ext cx="633726" cy="625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ea typeface="Cambria Math" charset="0"/>
                              <a:cs typeface="Cambria Math" charset="0"/>
                            </a:rPr>
                            <m:t>𝑘</m:t>
                          </m:r>
                        </m:oMath>
                      </m:oMathPara>
                    </a14:m>
                    <a:endParaRPr lang="en-US" dirty="0">
                      <a:solidFill>
                        <a:schemeClr val="tx1"/>
                      </a:solidFill>
                      <a:latin typeface="Georgia"/>
                      <a:cs typeface="Georgia"/>
                    </a:endParaRPr>
                  </a:p>
                </p:txBody>
              </p:sp>
            </mc:Choice>
            <mc:Fallback xmlns="">
              <p:sp>
                <p:nvSpPr>
                  <p:cNvPr id="39" name="Rectangle 38">
                    <a:extLst>
                      <a:ext uri="{FF2B5EF4-FFF2-40B4-BE49-F238E27FC236}">
                        <a16:creationId xmlns:a16="http://schemas.microsoft.com/office/drawing/2014/main" id="{3FBFB5B4-D92C-483A-23FA-A9E76E4E4669}"/>
                      </a:ext>
                    </a:extLst>
                  </p:cNvPr>
                  <p:cNvSpPr>
                    <a:spLocks noRot="1" noChangeAspect="1" noMove="1" noResize="1" noEditPoints="1" noAdjustHandles="1" noChangeArrowheads="1" noChangeShapeType="1" noTextEdit="1"/>
                  </p:cNvSpPr>
                  <p:nvPr/>
                </p:nvSpPr>
                <p:spPr>
                  <a:xfrm>
                    <a:off x="4929019" y="4065074"/>
                    <a:ext cx="633726" cy="625580"/>
                  </a:xfrm>
                  <a:prstGeom prst="rect">
                    <a:avLst/>
                  </a:prstGeom>
                  <a:blipFill>
                    <a:blip r:embed="rId6"/>
                    <a:stretch>
                      <a:fillRect l="-98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FD17584E-67DD-49E8-383A-147AB50F8BEF}"/>
                      </a:ext>
                    </a:extLst>
                  </p:cNvPr>
                  <p:cNvSpPr/>
                  <p:nvPr/>
                </p:nvSpPr>
                <p:spPr>
                  <a:xfrm>
                    <a:off x="653762" y="4779916"/>
                    <a:ext cx="765078" cy="553048"/>
                  </a:xfrm>
                  <a:prstGeom prst="rect">
                    <a:avLst/>
                  </a:prstGeom>
                </p:spPr>
                <p:txBody>
                  <a:bodyPr wrap="none">
                    <a:spAutoFit/>
                  </a:bodyPr>
                  <a:lstStyle/>
                  <a:p>
                    <a:r>
                      <a:rPr lang="en-US" dirty="0">
                        <a:solidFill>
                          <a:schemeClr val="tx1"/>
                        </a:solidFill>
                        <a:ea typeface="Cambria Math" charset="0"/>
                        <a:cs typeface="Cambria Math" charset="0"/>
                      </a:rPr>
                      <a:t>-</a:t>
                    </a:r>
                    <a14:m>
                      <m:oMath xmlns:m="http://schemas.openxmlformats.org/officeDocument/2006/math">
                        <m:r>
                          <a:rPr lang="en-US" i="1">
                            <a:solidFill>
                              <a:schemeClr val="tx1"/>
                            </a:solidFill>
                            <a:latin typeface="Cambria Math" charset="0"/>
                            <a:ea typeface="Cambria Math" charset="0"/>
                            <a:cs typeface="Cambria Math" charset="0"/>
                          </a:rPr>
                          <m:t>𝜋</m:t>
                        </m:r>
                        <m:r>
                          <a:rPr lang="en-US" i="1">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𝑙</m:t>
                        </m:r>
                      </m:oMath>
                    </a14:m>
                    <a:endParaRPr lang="en-US" dirty="0">
                      <a:solidFill>
                        <a:schemeClr val="tx1"/>
                      </a:solidFill>
                      <a:latin typeface="Georgia"/>
                      <a:cs typeface="Georgia"/>
                    </a:endParaRPr>
                  </a:p>
                </p:txBody>
              </p:sp>
            </mc:Choice>
            <mc:Fallback xmlns="">
              <p:sp>
                <p:nvSpPr>
                  <p:cNvPr id="41" name="Rectangle 40">
                    <a:extLst>
                      <a:ext uri="{FF2B5EF4-FFF2-40B4-BE49-F238E27FC236}">
                        <a16:creationId xmlns:a16="http://schemas.microsoft.com/office/drawing/2014/main" id="{FD17584E-67DD-49E8-383A-147AB50F8BEF}"/>
                      </a:ext>
                    </a:extLst>
                  </p:cNvPr>
                  <p:cNvSpPr>
                    <a:spLocks noRot="1" noChangeAspect="1" noMove="1" noResize="1" noEditPoints="1" noAdjustHandles="1" noChangeArrowheads="1" noChangeShapeType="1" noTextEdit="1"/>
                  </p:cNvSpPr>
                  <p:nvPr/>
                </p:nvSpPr>
                <p:spPr>
                  <a:xfrm>
                    <a:off x="653762" y="4779916"/>
                    <a:ext cx="765078" cy="553048"/>
                  </a:xfrm>
                  <a:prstGeom prst="rect">
                    <a:avLst/>
                  </a:prstGeom>
                  <a:blipFill>
                    <a:blip r:embed="rId7"/>
                    <a:stretch>
                      <a:fillRect l="-48235" t="-17105" r="-30588" b="-38158"/>
                    </a:stretch>
                  </a:blipFill>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B1B26B32-316B-B2A3-481A-F17B37C7341E}"/>
                </a:ext>
              </a:extLst>
            </p:cNvPr>
            <p:cNvGrpSpPr/>
            <p:nvPr/>
          </p:nvGrpSpPr>
          <p:grpSpPr>
            <a:xfrm>
              <a:off x="15888293" y="2180349"/>
              <a:ext cx="7309195" cy="9834870"/>
              <a:chOff x="2189639" y="3355595"/>
              <a:chExt cx="7309195" cy="8900942"/>
            </a:xfrm>
          </p:grpSpPr>
          <p:cxnSp>
            <p:nvCxnSpPr>
              <p:cNvPr id="53" name="Straight Connector 52">
                <a:extLst>
                  <a:ext uri="{FF2B5EF4-FFF2-40B4-BE49-F238E27FC236}">
                    <a16:creationId xmlns:a16="http://schemas.microsoft.com/office/drawing/2014/main" id="{44DE51E8-A173-7315-4667-977A94CA53CA}"/>
                  </a:ext>
                </a:extLst>
              </p:cNvPr>
              <p:cNvCxnSpPr/>
              <p:nvPr/>
            </p:nvCxnSpPr>
            <p:spPr>
              <a:xfrm>
                <a:off x="9498834" y="3401563"/>
                <a:ext cx="0" cy="885497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7B024B-6166-415B-E37E-BF92C80A2903}"/>
                  </a:ext>
                </a:extLst>
              </p:cNvPr>
              <p:cNvCxnSpPr/>
              <p:nvPr/>
            </p:nvCxnSpPr>
            <p:spPr>
              <a:xfrm>
                <a:off x="2189639" y="3355595"/>
                <a:ext cx="0" cy="885497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21B37882-7F37-BEC2-9B9A-9B62D8747879}"/>
                </a:ext>
              </a:extLst>
            </p:cNvPr>
            <p:cNvGrpSpPr/>
            <p:nvPr/>
          </p:nvGrpSpPr>
          <p:grpSpPr>
            <a:xfrm>
              <a:off x="15899500" y="3080255"/>
              <a:ext cx="7312795" cy="8432971"/>
              <a:chOff x="2200846" y="4635829"/>
              <a:chExt cx="7312795" cy="6274700"/>
            </a:xfrm>
          </p:grpSpPr>
          <p:sp>
            <p:nvSpPr>
              <p:cNvPr id="56" name="Freeform 55">
                <a:extLst>
                  <a:ext uri="{FF2B5EF4-FFF2-40B4-BE49-F238E27FC236}">
                    <a16:creationId xmlns:a16="http://schemas.microsoft.com/office/drawing/2014/main" id="{51A4AEE5-74FB-004B-00F3-43ED636F7674}"/>
                  </a:ext>
                </a:extLst>
              </p:cNvPr>
              <p:cNvSpPr/>
              <p:nvPr/>
            </p:nvSpPr>
            <p:spPr>
              <a:xfrm>
                <a:off x="5855162" y="777317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Freeform 56">
                <a:extLst>
                  <a:ext uri="{FF2B5EF4-FFF2-40B4-BE49-F238E27FC236}">
                    <a16:creationId xmlns:a16="http://schemas.microsoft.com/office/drawing/2014/main" id="{F8E9138F-C7C6-340D-1FF5-C931DDB6518C}"/>
                  </a:ext>
                </a:extLst>
              </p:cNvPr>
              <p:cNvSpPr/>
              <p:nvPr/>
            </p:nvSpPr>
            <p:spPr>
              <a:xfrm rot="10800000">
                <a:off x="7684402" y="463582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eeform 57">
                <a:extLst>
                  <a:ext uri="{FF2B5EF4-FFF2-40B4-BE49-F238E27FC236}">
                    <a16:creationId xmlns:a16="http://schemas.microsoft.com/office/drawing/2014/main" id="{18FB59BD-66B3-20F4-7255-D76EFFF7BC62}"/>
                  </a:ext>
                </a:extLst>
              </p:cNvPr>
              <p:cNvSpPr/>
              <p:nvPr/>
            </p:nvSpPr>
            <p:spPr>
              <a:xfrm flipH="1">
                <a:off x="4028004" y="777317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eeform 58">
                <a:extLst>
                  <a:ext uri="{FF2B5EF4-FFF2-40B4-BE49-F238E27FC236}">
                    <a16:creationId xmlns:a16="http://schemas.microsoft.com/office/drawing/2014/main" id="{F0162202-E0E7-E84B-86DA-CB66EEDE0218}"/>
                  </a:ext>
                </a:extLst>
              </p:cNvPr>
              <p:cNvSpPr/>
              <p:nvPr/>
            </p:nvSpPr>
            <p:spPr>
              <a:xfrm rot="10800000" flipH="1">
                <a:off x="2200846" y="463582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2464AC5-8190-BE36-A8F3-A226C1B7848B}"/>
                  </a:ext>
                </a:extLst>
              </p:cNvPr>
              <p:cNvSpPr txBox="1"/>
              <p:nvPr/>
            </p:nvSpPr>
            <p:spPr>
              <a:xfrm>
                <a:off x="-111552" y="5791725"/>
                <a:ext cx="3150927"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𝑘</m:t>
                      </m:r>
                      <m:r>
                        <a:rPr lang="en-US" sz="7200" b="0" i="1" smtClean="0">
                          <a:latin typeface="Cambria Math" panose="02040503050406030204" pitchFamily="18" charset="0"/>
                          <a:ea typeface="Times New Roman" charset="0"/>
                          <a:cs typeface="Times New Roman" charset="0"/>
                        </a:rPr>
                        <m:t>=0</m:t>
                      </m:r>
                    </m:oMath>
                  </m:oMathPara>
                </a14:m>
                <a:endParaRPr lang="en-US" sz="7200" i="1" dirty="0">
                  <a:latin typeface="Times New Roman" charset="0"/>
                  <a:ea typeface="Times New Roman" charset="0"/>
                  <a:cs typeface="Times New Roman" charset="0"/>
                </a:endParaRPr>
              </a:p>
            </p:txBody>
          </p:sp>
        </mc:Choice>
        <mc:Fallback xmlns="">
          <p:sp>
            <p:nvSpPr>
              <p:cNvPr id="60" name="TextBox 59">
                <a:extLst>
                  <a:ext uri="{FF2B5EF4-FFF2-40B4-BE49-F238E27FC236}">
                    <a16:creationId xmlns:a16="http://schemas.microsoft.com/office/drawing/2014/main" id="{C2464AC5-8190-BE36-A8F3-A226C1B7848B}"/>
                  </a:ext>
                </a:extLst>
              </p:cNvPr>
              <p:cNvSpPr txBox="1">
                <a:spLocks noRot="1" noChangeAspect="1" noMove="1" noResize="1" noEditPoints="1" noAdjustHandles="1" noChangeArrowheads="1" noChangeShapeType="1" noTextEdit="1"/>
              </p:cNvSpPr>
              <p:nvPr/>
            </p:nvSpPr>
            <p:spPr>
              <a:xfrm>
                <a:off x="-111552" y="5791725"/>
                <a:ext cx="3150927" cy="1200329"/>
              </a:xfrm>
              <a:prstGeom prst="rect">
                <a:avLst/>
              </a:prstGeom>
              <a:blipFill>
                <a:blip r:embed="rId8"/>
                <a:stretch>
                  <a:fillRect b="-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85D115B-8AA1-1378-82A8-5D6B2C058830}"/>
                  </a:ext>
                </a:extLst>
              </p:cNvPr>
              <p:cNvSpPr txBox="1"/>
              <p:nvPr/>
            </p:nvSpPr>
            <p:spPr>
              <a:xfrm>
                <a:off x="-111552" y="7951198"/>
                <a:ext cx="3150927"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𝑘</m:t>
                      </m:r>
                      <m:r>
                        <a:rPr lang="en-US" sz="7200" b="0" i="1" smtClean="0">
                          <a:latin typeface="Cambria Math" panose="02040503050406030204" pitchFamily="18" charset="0"/>
                          <a:ea typeface="Times New Roman" charset="0"/>
                          <a:cs typeface="Times New Roman" charset="0"/>
                        </a:rPr>
                        <m:t>=</m:t>
                      </m:r>
                      <m:r>
                        <a:rPr lang="en-US" sz="7200" b="0" i="1" smtClean="0">
                          <a:latin typeface="Cambria Math" panose="02040503050406030204" pitchFamily="18" charset="0"/>
                          <a:ea typeface="Times New Roman" charset="0"/>
                          <a:cs typeface="Times New Roman" charset="0"/>
                        </a:rPr>
                        <m:t>𝜋</m:t>
                      </m:r>
                    </m:oMath>
                  </m:oMathPara>
                </a14:m>
                <a:endParaRPr lang="en-US" sz="7200" i="1" dirty="0">
                  <a:latin typeface="Times New Roman" charset="0"/>
                  <a:ea typeface="Times New Roman" charset="0"/>
                  <a:cs typeface="Times New Roman" charset="0"/>
                </a:endParaRPr>
              </a:p>
            </p:txBody>
          </p:sp>
        </mc:Choice>
        <mc:Fallback xmlns="">
          <p:sp>
            <p:nvSpPr>
              <p:cNvPr id="76" name="TextBox 75">
                <a:extLst>
                  <a:ext uri="{FF2B5EF4-FFF2-40B4-BE49-F238E27FC236}">
                    <a16:creationId xmlns:a16="http://schemas.microsoft.com/office/drawing/2014/main" id="{A85D115B-8AA1-1378-82A8-5D6B2C058830}"/>
                  </a:ext>
                </a:extLst>
              </p:cNvPr>
              <p:cNvSpPr txBox="1">
                <a:spLocks noRot="1" noChangeAspect="1" noMove="1" noResize="1" noEditPoints="1" noAdjustHandles="1" noChangeArrowheads="1" noChangeShapeType="1" noTextEdit="1"/>
              </p:cNvSpPr>
              <p:nvPr/>
            </p:nvSpPr>
            <p:spPr>
              <a:xfrm>
                <a:off x="-111552" y="7951198"/>
                <a:ext cx="3150927" cy="1200329"/>
              </a:xfrm>
              <a:prstGeom prst="rect">
                <a:avLst/>
              </a:prstGeom>
              <a:blipFill>
                <a:blip r:embed="rId9"/>
                <a:stretch>
                  <a:fillRect l="-402" b="-6250"/>
                </a:stretch>
              </a:blipFill>
            </p:spPr>
            <p:txBody>
              <a:bodyPr/>
              <a:lstStyle/>
              <a:p>
                <a:r>
                  <a:rPr lang="en-US">
                    <a:noFill/>
                  </a:rPr>
                  <a:t> </a:t>
                </a:r>
              </a:p>
            </p:txBody>
          </p:sp>
        </mc:Fallback>
      </mc:AlternateContent>
      <p:sp>
        <p:nvSpPr>
          <p:cNvPr id="84" name="TextBox 83">
            <a:extLst>
              <a:ext uri="{FF2B5EF4-FFF2-40B4-BE49-F238E27FC236}">
                <a16:creationId xmlns:a16="http://schemas.microsoft.com/office/drawing/2014/main" id="{3CC81F9A-6DA4-52B3-07E4-F34D0A9C39C0}"/>
              </a:ext>
            </a:extLst>
          </p:cNvPr>
          <p:cNvSpPr txBox="1"/>
          <p:nvPr/>
        </p:nvSpPr>
        <p:spPr>
          <a:xfrm>
            <a:off x="17474470" y="9364944"/>
            <a:ext cx="1832942" cy="1015663"/>
          </a:xfrm>
          <a:prstGeom prst="rect">
            <a:avLst/>
          </a:prstGeom>
          <a:noFill/>
        </p:spPr>
        <p:txBody>
          <a:bodyPr wrap="square">
            <a:spAutoFit/>
          </a:bodyPr>
          <a:lstStyle/>
          <a:p>
            <a:pPr algn="l"/>
            <a:r>
              <a:rPr lang="en-US" sz="6000" i="1" dirty="0">
                <a:latin typeface="Times" pitchFamily="2" charset="0"/>
              </a:rPr>
              <a:t>s</a:t>
            </a:r>
            <a:r>
              <a:rPr lang="en-US" sz="6000" baseline="-25000" dirty="0">
                <a:latin typeface="Times" pitchFamily="2" charset="0"/>
              </a:rPr>
              <a:t>1b</a:t>
            </a:r>
            <a:endParaRPr lang="en-US" dirty="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389FF32-4B52-304F-E4A0-1C95C4E3C8FF}"/>
                  </a:ext>
                </a:extLst>
              </p:cNvPr>
              <p:cNvSpPr txBox="1"/>
              <p:nvPr/>
            </p:nvSpPr>
            <p:spPr>
              <a:xfrm>
                <a:off x="18324078" y="8614685"/>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𝑘</m:t>
                      </m:r>
                      <m:r>
                        <a:rPr lang="en-US" sz="6000" b="0" i="1" smtClean="0">
                          <a:latin typeface="Cambria Math" panose="02040503050406030204" pitchFamily="18" charset="0"/>
                          <a:ea typeface="Times New Roman" charset="0"/>
                          <a:cs typeface="Times New Roman" charset="0"/>
                        </a:rPr>
                        <m:t>=0</m:t>
                      </m:r>
                    </m:oMath>
                  </m:oMathPara>
                </a14:m>
                <a:endParaRPr lang="en-US" sz="6000" i="1" dirty="0">
                  <a:latin typeface="Times New Roman" charset="0"/>
                  <a:ea typeface="Times New Roman" charset="0"/>
                  <a:cs typeface="Times New Roman" charset="0"/>
                </a:endParaRPr>
              </a:p>
            </p:txBody>
          </p:sp>
        </mc:Choice>
        <mc:Fallback xmlns="">
          <p:sp>
            <p:nvSpPr>
              <p:cNvPr id="87" name="TextBox 86">
                <a:extLst>
                  <a:ext uri="{FF2B5EF4-FFF2-40B4-BE49-F238E27FC236}">
                    <a16:creationId xmlns:a16="http://schemas.microsoft.com/office/drawing/2014/main" id="{4389FF32-4B52-304F-E4A0-1C95C4E3C8FF}"/>
                  </a:ext>
                </a:extLst>
              </p:cNvPr>
              <p:cNvSpPr txBox="1">
                <a:spLocks noRot="1" noChangeAspect="1" noMove="1" noResize="1" noEditPoints="1" noAdjustHandles="1" noChangeArrowheads="1" noChangeShapeType="1" noTextEdit="1"/>
              </p:cNvSpPr>
              <p:nvPr/>
            </p:nvSpPr>
            <p:spPr>
              <a:xfrm>
                <a:off x="18324078" y="8614685"/>
                <a:ext cx="3150927" cy="1015663"/>
              </a:xfrm>
              <a:prstGeom prst="rect">
                <a:avLst/>
              </a:prstGeom>
              <a:blipFill>
                <a:blip r:embed="rId10"/>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4EFBE5F3-F95E-6575-A398-086870562D6A}"/>
                  </a:ext>
                </a:extLst>
              </p:cNvPr>
              <p:cNvSpPr txBox="1"/>
              <p:nvPr/>
            </p:nvSpPr>
            <p:spPr>
              <a:xfrm>
                <a:off x="21475005" y="8594612"/>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𝑘</m:t>
                      </m:r>
                      <m:r>
                        <a:rPr lang="en-US" sz="6000" b="0" i="1" smtClean="0">
                          <a:latin typeface="Cambria Math" panose="02040503050406030204" pitchFamily="18" charset="0"/>
                          <a:ea typeface="Times New Roman" charset="0"/>
                          <a:cs typeface="Times New Roman" charset="0"/>
                        </a:rPr>
                        <m:t>=</m:t>
                      </m:r>
                      <m:r>
                        <a:rPr lang="en-US" sz="6000" b="0" i="1" smtClean="0">
                          <a:latin typeface="Cambria Math" panose="02040503050406030204" pitchFamily="18" charset="0"/>
                          <a:ea typeface="Times New Roman" charset="0"/>
                          <a:cs typeface="Times New Roman" charset="0"/>
                        </a:rPr>
                        <m:t>𝜋</m:t>
                      </m:r>
                    </m:oMath>
                  </m:oMathPara>
                </a14:m>
                <a:endParaRPr lang="en-US" sz="6000" i="1" dirty="0">
                  <a:latin typeface="Times New Roman" charset="0"/>
                  <a:ea typeface="Times New Roman" charset="0"/>
                  <a:cs typeface="Times New Roman" charset="0"/>
                </a:endParaRPr>
              </a:p>
            </p:txBody>
          </p:sp>
        </mc:Choice>
        <mc:Fallback xmlns="">
          <p:sp>
            <p:nvSpPr>
              <p:cNvPr id="88" name="TextBox 87">
                <a:extLst>
                  <a:ext uri="{FF2B5EF4-FFF2-40B4-BE49-F238E27FC236}">
                    <a16:creationId xmlns:a16="http://schemas.microsoft.com/office/drawing/2014/main" id="{4EFBE5F3-F95E-6575-A398-086870562D6A}"/>
                  </a:ext>
                </a:extLst>
              </p:cNvPr>
              <p:cNvSpPr txBox="1">
                <a:spLocks noRot="1" noChangeAspect="1" noMove="1" noResize="1" noEditPoints="1" noAdjustHandles="1" noChangeArrowheads="1" noChangeShapeType="1" noTextEdit="1"/>
              </p:cNvSpPr>
              <p:nvPr/>
            </p:nvSpPr>
            <p:spPr>
              <a:xfrm>
                <a:off x="21475005" y="8594612"/>
                <a:ext cx="3150927" cy="1015663"/>
              </a:xfrm>
              <a:prstGeom prst="rect">
                <a:avLst/>
              </a:prstGeom>
              <a:blipFill>
                <a:blip r:embed="rId11"/>
                <a:stretch>
                  <a:fillRect b="-3704"/>
                </a:stretch>
              </a:blipFill>
            </p:spPr>
            <p:txBody>
              <a:bodyPr/>
              <a:lstStyle/>
              <a:p>
                <a:r>
                  <a:rPr lang="en-US">
                    <a:noFill/>
                  </a:rPr>
                  <a:t> </a:t>
                </a:r>
              </a:p>
            </p:txBody>
          </p:sp>
        </mc:Fallback>
      </mc:AlternateContent>
      <p:sp>
        <p:nvSpPr>
          <p:cNvPr id="61" name="Oval 60">
            <a:extLst>
              <a:ext uri="{FF2B5EF4-FFF2-40B4-BE49-F238E27FC236}">
                <a16:creationId xmlns:a16="http://schemas.microsoft.com/office/drawing/2014/main" id="{30CBFA9F-AB8F-9454-A57C-4E82EE3EF4F6}"/>
              </a:ext>
            </a:extLst>
          </p:cNvPr>
          <p:cNvSpPr/>
          <p:nvPr/>
        </p:nvSpPr>
        <p:spPr>
          <a:xfrm>
            <a:off x="9522352" y="3789371"/>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62" name="Line 4">
            <a:extLst>
              <a:ext uri="{FF2B5EF4-FFF2-40B4-BE49-F238E27FC236}">
                <a16:creationId xmlns:a16="http://schemas.microsoft.com/office/drawing/2014/main" id="{CBD60650-956C-2CF7-839B-51CB1FD7DC62}"/>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4B7A3399-56E0-D812-8148-8B245B0BB9ED}"/>
                  </a:ext>
                </a:extLst>
              </p14:cNvPr>
              <p14:cNvContentPartPr/>
              <p14:nvPr/>
            </p14:nvContentPartPr>
            <p14:xfrm>
              <a:off x="2984040" y="4748400"/>
              <a:ext cx="20388960" cy="5827320"/>
            </p14:xfrm>
          </p:contentPart>
        </mc:Choice>
        <mc:Fallback xmlns="">
          <p:pic>
            <p:nvPicPr>
              <p:cNvPr id="4" name="Ink 3">
                <a:extLst>
                  <a:ext uri="{FF2B5EF4-FFF2-40B4-BE49-F238E27FC236}">
                    <a16:creationId xmlns:a16="http://schemas.microsoft.com/office/drawing/2014/main" id="{4B7A3399-56E0-D812-8148-8B245B0BB9ED}"/>
                  </a:ext>
                </a:extLst>
              </p:cNvPr>
              <p:cNvPicPr/>
              <p:nvPr/>
            </p:nvPicPr>
            <p:blipFill>
              <a:blip r:embed="rId13"/>
              <a:stretch>
                <a:fillRect/>
              </a:stretch>
            </p:blipFill>
            <p:spPr>
              <a:xfrm>
                <a:off x="2974680" y="4739040"/>
                <a:ext cx="20407680" cy="5846040"/>
              </a:xfrm>
              <a:prstGeom prst="rect">
                <a:avLst/>
              </a:prstGeom>
            </p:spPr>
          </p:pic>
        </mc:Fallback>
      </mc:AlternateContent>
    </p:spTree>
    <p:extLst>
      <p:ext uri="{BB962C8B-B14F-4D97-AF65-F5344CB8AC3E}">
        <p14:creationId xmlns:p14="http://schemas.microsoft.com/office/powerpoint/2010/main" val="1588928488"/>
      </p:ext>
    </p:extLst>
  </p:cSld>
  <p:clrMapOvr>
    <a:masterClrMapping/>
  </p:clrMapOvr>
  <p:transition spd="slow">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5399065" y="-96775"/>
            <a:ext cx="1292501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Symmetry of 1D </a:t>
            </a:r>
            <a:r>
              <a:rPr lang="en-US" sz="9600" i="1" dirty="0">
                <a:latin typeface="Times" pitchFamily="2" charset="0"/>
              </a:rPr>
              <a:t>s</a:t>
            </a:r>
            <a:r>
              <a:rPr lang="en-US" sz="9600" baseline="-25000" dirty="0">
                <a:latin typeface="Times" pitchFamily="2" charset="0"/>
              </a:rPr>
              <a:t>1b</a:t>
            </a:r>
            <a:r>
              <a:rPr lang="en-US" sz="9600" dirty="0">
                <a:latin typeface="Times" pitchFamily="2" charset="0"/>
              </a:rPr>
              <a:t> band</a:t>
            </a:r>
          </a:p>
        </p:txBody>
      </p:sp>
      <p:grpSp>
        <p:nvGrpSpPr>
          <p:cNvPr id="40" name="Group 39">
            <a:extLst>
              <a:ext uri="{FF2B5EF4-FFF2-40B4-BE49-F238E27FC236}">
                <a16:creationId xmlns:a16="http://schemas.microsoft.com/office/drawing/2014/main" id="{4B18EA87-3F08-1B17-CF24-97E8CDDA4AAC}"/>
              </a:ext>
            </a:extLst>
          </p:cNvPr>
          <p:cNvGrpSpPr/>
          <p:nvPr/>
        </p:nvGrpSpPr>
        <p:grpSpPr>
          <a:xfrm>
            <a:off x="3448709" y="3545632"/>
            <a:ext cx="13011336" cy="848566"/>
            <a:chOff x="132654" y="859409"/>
            <a:chExt cx="2103120" cy="137160"/>
          </a:xfrm>
        </p:grpSpPr>
        <p:cxnSp>
          <p:nvCxnSpPr>
            <p:cNvPr id="42" name="Straight Connector 41">
              <a:extLst>
                <a:ext uri="{FF2B5EF4-FFF2-40B4-BE49-F238E27FC236}">
                  <a16:creationId xmlns:a16="http://schemas.microsoft.com/office/drawing/2014/main" id="{3CB6B66E-2BB7-BE0E-950B-DD50727CB105}"/>
                </a:ext>
              </a:extLst>
            </p:cNvPr>
            <p:cNvCxnSpPr/>
            <p:nvPr/>
          </p:nvCxnSpPr>
          <p:spPr>
            <a:xfrm>
              <a:off x="132654" y="914461"/>
              <a:ext cx="2103120" cy="0"/>
            </a:xfrm>
            <a:prstGeom prst="line">
              <a:avLst/>
            </a:prstGeom>
            <a:ln w="1270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020640A-49C8-74A1-30BB-C4978B5E5B02}"/>
                </a:ext>
              </a:extLst>
            </p:cNvPr>
            <p:cNvCxnSpPr/>
            <p:nvPr/>
          </p:nvCxnSpPr>
          <p:spPr>
            <a:xfrm flipV="1">
              <a:off x="1368256"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BE4569DC-76C1-DD23-7085-0AD6167F53FD}"/>
                </a:ext>
              </a:extLst>
            </p:cNvPr>
            <p:cNvCxnSpPr/>
            <p:nvPr/>
          </p:nvCxnSpPr>
          <p:spPr>
            <a:xfrm flipV="1">
              <a:off x="1831741"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7506E4D-237C-DA96-6A6B-13BC0981444A}"/>
                </a:ext>
              </a:extLst>
            </p:cNvPr>
            <p:cNvCxnSpPr/>
            <p:nvPr/>
          </p:nvCxnSpPr>
          <p:spPr>
            <a:xfrm flipV="1">
              <a:off x="457322"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16FB72F-C231-AE42-7B72-8BB29BDB186F}"/>
                </a:ext>
              </a:extLst>
            </p:cNvPr>
            <p:cNvCxnSpPr/>
            <p:nvPr/>
          </p:nvCxnSpPr>
          <p:spPr>
            <a:xfrm flipV="1">
              <a:off x="920807"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2" name="TextBox 81">
            <a:extLst>
              <a:ext uri="{FF2B5EF4-FFF2-40B4-BE49-F238E27FC236}">
                <a16:creationId xmlns:a16="http://schemas.microsoft.com/office/drawing/2014/main" id="{302AC098-270F-DD9B-C14E-58CE23B61F13}"/>
              </a:ext>
            </a:extLst>
          </p:cNvPr>
          <p:cNvSpPr txBox="1"/>
          <p:nvPr/>
        </p:nvSpPr>
        <p:spPr>
          <a:xfrm>
            <a:off x="15864408" y="3158509"/>
            <a:ext cx="1898408" cy="1446550"/>
          </a:xfrm>
          <a:prstGeom prst="rect">
            <a:avLst/>
          </a:prstGeom>
          <a:noFill/>
        </p:spPr>
        <p:txBody>
          <a:bodyPr wrap="square" rtlCol="0">
            <a:spAutoFit/>
          </a:bodyPr>
          <a:lstStyle/>
          <a:p>
            <a:r>
              <a:rPr lang="en-US" sz="8800" i="1" dirty="0">
                <a:latin typeface="Times New Roman" charset="0"/>
                <a:ea typeface="Times New Roman" charset="0"/>
                <a:cs typeface="Times New Roman" charset="0"/>
              </a:rPr>
              <a:t>x</a:t>
            </a:r>
          </a:p>
        </p:txBody>
      </p:sp>
      <p:sp>
        <p:nvSpPr>
          <p:cNvPr id="2" name="TextBox 1">
            <a:extLst>
              <a:ext uri="{FF2B5EF4-FFF2-40B4-BE49-F238E27FC236}">
                <a16:creationId xmlns:a16="http://schemas.microsoft.com/office/drawing/2014/main" id="{5BBE3DB9-D12C-2910-2C52-9D88709D34B0}"/>
              </a:ext>
            </a:extLst>
          </p:cNvPr>
          <p:cNvSpPr txBox="1"/>
          <p:nvPr/>
        </p:nvSpPr>
        <p:spPr>
          <a:xfrm>
            <a:off x="8849309" y="2897560"/>
            <a:ext cx="1512168" cy="954107"/>
          </a:xfrm>
          <a:prstGeom prst="rect">
            <a:avLst/>
          </a:prstGeom>
          <a:noFill/>
        </p:spPr>
        <p:txBody>
          <a:bodyPr wrap="square" rtlCol="0">
            <a:spAutoFit/>
          </a:bodyPr>
          <a:lstStyle/>
          <a:p>
            <a:r>
              <a:rPr lang="en-US" dirty="0">
                <a:latin typeface="Times" pitchFamily="2" charset="0"/>
              </a:rPr>
              <a:t>1a</a:t>
            </a:r>
          </a:p>
        </p:txBody>
      </p:sp>
      <p:sp>
        <p:nvSpPr>
          <p:cNvPr id="85" name="TextBox 84">
            <a:extLst>
              <a:ext uri="{FF2B5EF4-FFF2-40B4-BE49-F238E27FC236}">
                <a16:creationId xmlns:a16="http://schemas.microsoft.com/office/drawing/2014/main" id="{CBD86067-BEB0-1524-2C37-2C2BF95D982B}"/>
              </a:ext>
            </a:extLst>
          </p:cNvPr>
          <p:cNvSpPr txBox="1"/>
          <p:nvPr/>
        </p:nvSpPr>
        <p:spPr>
          <a:xfrm>
            <a:off x="10204575" y="2914837"/>
            <a:ext cx="1512168" cy="954107"/>
          </a:xfrm>
          <a:prstGeom prst="rect">
            <a:avLst/>
          </a:prstGeom>
          <a:noFill/>
        </p:spPr>
        <p:txBody>
          <a:bodyPr wrap="square" rtlCol="0">
            <a:spAutoFit/>
          </a:bodyPr>
          <a:lstStyle/>
          <a:p>
            <a:r>
              <a:rPr lang="en-US" dirty="0">
                <a:latin typeface="Times" pitchFamily="2" charset="0"/>
              </a:rPr>
              <a:t>1b</a:t>
            </a:r>
          </a:p>
        </p:txBody>
      </p:sp>
      <p:sp>
        <p:nvSpPr>
          <p:cNvPr id="16" name="Oval 15">
            <a:extLst>
              <a:ext uri="{FF2B5EF4-FFF2-40B4-BE49-F238E27FC236}">
                <a16:creationId xmlns:a16="http://schemas.microsoft.com/office/drawing/2014/main" id="{2642B7BD-EB5B-64D1-7D9C-EC7179D4AC2D}"/>
              </a:ext>
            </a:extLst>
          </p:cNvPr>
          <p:cNvSpPr/>
          <p:nvPr/>
        </p:nvSpPr>
        <p:spPr>
          <a:xfrm>
            <a:off x="10463808" y="3281000"/>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7" name="Oval 16">
            <a:extLst>
              <a:ext uri="{FF2B5EF4-FFF2-40B4-BE49-F238E27FC236}">
                <a16:creationId xmlns:a16="http://schemas.microsoft.com/office/drawing/2014/main" id="{92D95E61-6453-9CED-3A1A-69775B0DC1F5}"/>
              </a:ext>
            </a:extLst>
          </p:cNvPr>
          <p:cNvSpPr/>
          <p:nvPr/>
        </p:nvSpPr>
        <p:spPr>
          <a:xfrm>
            <a:off x="13323504" y="3259046"/>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8" name="Oval 17">
            <a:extLst>
              <a:ext uri="{FF2B5EF4-FFF2-40B4-BE49-F238E27FC236}">
                <a16:creationId xmlns:a16="http://schemas.microsoft.com/office/drawing/2014/main" id="{08D0469B-13B7-4D83-0753-EED8B85F6C62}"/>
              </a:ext>
            </a:extLst>
          </p:cNvPr>
          <p:cNvSpPr/>
          <p:nvPr/>
        </p:nvSpPr>
        <p:spPr>
          <a:xfrm>
            <a:off x="15915792" y="3281000"/>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9" name="Oval 18">
            <a:extLst>
              <a:ext uri="{FF2B5EF4-FFF2-40B4-BE49-F238E27FC236}">
                <a16:creationId xmlns:a16="http://schemas.microsoft.com/office/drawing/2014/main" id="{DF38D667-CABD-96F7-DAE9-58B48B048BED}"/>
              </a:ext>
            </a:extLst>
          </p:cNvPr>
          <p:cNvSpPr/>
          <p:nvPr/>
        </p:nvSpPr>
        <p:spPr>
          <a:xfrm>
            <a:off x="7799512" y="3259046"/>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20" name="Oval 19">
            <a:extLst>
              <a:ext uri="{FF2B5EF4-FFF2-40B4-BE49-F238E27FC236}">
                <a16:creationId xmlns:a16="http://schemas.microsoft.com/office/drawing/2014/main" id="{FA8BDA3D-0E3A-4BA6-27AF-EB8F2A7F90B8}"/>
              </a:ext>
            </a:extLst>
          </p:cNvPr>
          <p:cNvSpPr/>
          <p:nvPr/>
        </p:nvSpPr>
        <p:spPr>
          <a:xfrm>
            <a:off x="4861659" y="3281000"/>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grpSp>
        <p:nvGrpSpPr>
          <p:cNvPr id="3" name="Group 2">
            <a:extLst>
              <a:ext uri="{FF2B5EF4-FFF2-40B4-BE49-F238E27FC236}">
                <a16:creationId xmlns:a16="http://schemas.microsoft.com/office/drawing/2014/main" id="{31BF2E43-F6E3-2DB5-98EA-E46B4CC358BE}"/>
              </a:ext>
            </a:extLst>
          </p:cNvPr>
          <p:cNvGrpSpPr/>
          <p:nvPr/>
        </p:nvGrpSpPr>
        <p:grpSpPr>
          <a:xfrm>
            <a:off x="17232560" y="1366615"/>
            <a:ext cx="7476942" cy="6055165"/>
            <a:chOff x="14776500" y="818536"/>
            <a:chExt cx="10235422" cy="13855070"/>
          </a:xfrm>
        </p:grpSpPr>
        <p:grpSp>
          <p:nvGrpSpPr>
            <p:cNvPr id="37" name="Group 36">
              <a:extLst>
                <a:ext uri="{FF2B5EF4-FFF2-40B4-BE49-F238E27FC236}">
                  <a16:creationId xmlns:a16="http://schemas.microsoft.com/office/drawing/2014/main" id="{E119BBA3-B2A2-D650-B54F-C2925FED43F0}"/>
                </a:ext>
              </a:extLst>
            </p:cNvPr>
            <p:cNvGrpSpPr/>
            <p:nvPr/>
          </p:nvGrpSpPr>
          <p:grpSpPr>
            <a:xfrm>
              <a:off x="14776500" y="818536"/>
              <a:ext cx="10235422" cy="13855070"/>
              <a:chOff x="206468" y="1895621"/>
              <a:chExt cx="5356277" cy="3509875"/>
            </a:xfrm>
          </p:grpSpPr>
          <p:grpSp>
            <p:nvGrpSpPr>
              <p:cNvPr id="38" name="Group 37">
                <a:extLst>
                  <a:ext uri="{FF2B5EF4-FFF2-40B4-BE49-F238E27FC236}">
                    <a16:creationId xmlns:a16="http://schemas.microsoft.com/office/drawing/2014/main" id="{33190C7E-D2F8-AB69-9273-D7B83B74B37B}"/>
                  </a:ext>
                </a:extLst>
              </p:cNvPr>
              <p:cNvGrpSpPr/>
              <p:nvPr/>
            </p:nvGrpSpPr>
            <p:grpSpPr>
              <a:xfrm>
                <a:off x="206468" y="1895621"/>
                <a:ext cx="5047324" cy="3509875"/>
                <a:chOff x="1153806" y="906389"/>
                <a:chExt cx="1969411" cy="1369515"/>
              </a:xfrm>
            </p:grpSpPr>
            <p:cxnSp>
              <p:nvCxnSpPr>
                <p:cNvPr id="43" name="Straight Connector 42">
                  <a:extLst>
                    <a:ext uri="{FF2B5EF4-FFF2-40B4-BE49-F238E27FC236}">
                      <a16:creationId xmlns:a16="http://schemas.microsoft.com/office/drawing/2014/main" id="{E56193F5-6582-C02C-10F9-22B42B2378C6}"/>
                    </a:ext>
                  </a:extLst>
                </p:cNvPr>
                <p:cNvCxnSpPr/>
                <p:nvPr/>
              </p:nvCxnSpPr>
              <p:spPr>
                <a:xfrm>
                  <a:off x="1153806" y="2008590"/>
                  <a:ext cx="1969411" cy="0"/>
                </a:xfrm>
                <a:prstGeom prst="line">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F2A21E9-AA89-6A09-42C9-BF1D5D57CA21}"/>
                    </a:ext>
                  </a:extLst>
                </p:cNvPr>
                <p:cNvCxnSpPr/>
                <p:nvPr/>
              </p:nvCxnSpPr>
              <p:spPr>
                <a:xfrm flipV="1">
                  <a:off x="2130069" y="1076066"/>
                  <a:ext cx="0" cy="932524"/>
                </a:xfrm>
                <a:prstGeom prst="line">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CBC90BF-D27E-EB10-9D7C-972D84833552}"/>
                        </a:ext>
                      </a:extLst>
                    </p:cNvPr>
                    <p:cNvSpPr txBox="1"/>
                    <p:nvPr/>
                  </p:nvSpPr>
                  <p:spPr>
                    <a:xfrm>
                      <a:off x="2030759" y="906389"/>
                      <a:ext cx="477230" cy="271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𝜀</m:t>
                            </m:r>
                          </m:oMath>
                        </m:oMathPara>
                      </a14:m>
                      <a:endParaRPr lang="en-US" sz="7200" i="1" dirty="0">
                        <a:latin typeface="Times New Roman" charset="0"/>
                        <a:ea typeface="Times New Roman" charset="0"/>
                        <a:cs typeface="Times New Roman" charset="0"/>
                      </a:endParaRPr>
                    </a:p>
                  </p:txBody>
                </p:sp>
              </mc:Choice>
              <mc:Fallback xmlns="">
                <p:sp>
                  <p:nvSpPr>
                    <p:cNvPr id="45" name="TextBox 44">
                      <a:extLst>
                        <a:ext uri="{FF2B5EF4-FFF2-40B4-BE49-F238E27FC236}">
                          <a16:creationId xmlns:a16="http://schemas.microsoft.com/office/drawing/2014/main" id="{7CBC90BF-D27E-EB10-9D7C-972D84833552}"/>
                        </a:ext>
                      </a:extLst>
                    </p:cNvPr>
                    <p:cNvSpPr txBox="1">
                      <a:spLocks noRot="1" noChangeAspect="1" noMove="1" noResize="1" noEditPoints="1" noAdjustHandles="1" noChangeArrowheads="1" noChangeShapeType="1" noTextEdit="1"/>
                    </p:cNvSpPr>
                    <p:nvPr/>
                  </p:nvSpPr>
                  <p:spPr>
                    <a:xfrm>
                      <a:off x="2030759" y="906389"/>
                      <a:ext cx="477230" cy="27148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8EF3BFE7-97EB-21D5-6349-58F6E17EAE31}"/>
                        </a:ext>
                      </a:extLst>
                    </p:cNvPr>
                    <p:cNvSpPr/>
                    <p:nvPr/>
                  </p:nvSpPr>
                  <p:spPr>
                    <a:xfrm>
                      <a:off x="2749919" y="2031810"/>
                      <a:ext cx="286414" cy="215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ea typeface="Cambria Math" charset="0"/>
                                <a:cs typeface="Cambria Math" charset="0"/>
                              </a:rPr>
                              <m:t>𝜋</m:t>
                            </m:r>
                            <m:r>
                              <a:rPr lang="en-US" i="1" smtClean="0">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𝑙</m:t>
                            </m:r>
                          </m:oMath>
                        </m:oMathPara>
                      </a14:m>
                      <a:endParaRPr lang="en-US" dirty="0">
                        <a:solidFill>
                          <a:schemeClr val="tx1"/>
                        </a:solidFill>
                        <a:latin typeface="Georgia"/>
                        <a:cs typeface="Georgia"/>
                      </a:endParaRPr>
                    </a:p>
                  </p:txBody>
                </p:sp>
              </mc:Choice>
              <mc:Fallback xmlns="">
                <p:sp>
                  <p:nvSpPr>
                    <p:cNvPr id="46" name="Rectangle 45">
                      <a:extLst>
                        <a:ext uri="{FF2B5EF4-FFF2-40B4-BE49-F238E27FC236}">
                          <a16:creationId xmlns:a16="http://schemas.microsoft.com/office/drawing/2014/main" id="{8EF3BFE7-97EB-21D5-6349-58F6E17EAE31}"/>
                        </a:ext>
                      </a:extLst>
                    </p:cNvPr>
                    <p:cNvSpPr>
                      <a:spLocks noRot="1" noChangeAspect="1" noMove="1" noResize="1" noEditPoints="1" noAdjustHandles="1" noChangeArrowheads="1" noChangeShapeType="1" noTextEdit="1"/>
                    </p:cNvSpPr>
                    <p:nvPr/>
                  </p:nvSpPr>
                  <p:spPr>
                    <a:xfrm>
                      <a:off x="2749919" y="2031810"/>
                      <a:ext cx="286414" cy="215793"/>
                    </a:xfrm>
                    <a:prstGeom prst="rect">
                      <a:avLst/>
                    </a:prstGeom>
                    <a:blipFill>
                      <a:blip r:embed="rId4"/>
                      <a:stretch>
                        <a:fillRect l="-24390" r="-13415" b="-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5BD42644-6499-CE27-53FF-AF4D1246CDF0}"/>
                        </a:ext>
                      </a:extLst>
                    </p:cNvPr>
                    <p:cNvSpPr/>
                    <p:nvPr/>
                  </p:nvSpPr>
                  <p:spPr>
                    <a:xfrm>
                      <a:off x="2000888" y="2031810"/>
                      <a:ext cx="243883" cy="244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ea typeface="Cambria Math" charset="0"/>
                                <a:cs typeface="Cambria Math" charset="0"/>
                              </a:rPr>
                              <m:t>0</m:t>
                            </m:r>
                          </m:oMath>
                        </m:oMathPara>
                      </a14:m>
                      <a:endParaRPr lang="en-US" dirty="0">
                        <a:solidFill>
                          <a:schemeClr val="tx1"/>
                        </a:solidFill>
                        <a:latin typeface="Georgia"/>
                        <a:cs typeface="Georgia"/>
                      </a:endParaRPr>
                    </a:p>
                  </p:txBody>
                </p:sp>
              </mc:Choice>
              <mc:Fallback xmlns="">
                <p:sp>
                  <p:nvSpPr>
                    <p:cNvPr id="47" name="Rectangle 46">
                      <a:extLst>
                        <a:ext uri="{FF2B5EF4-FFF2-40B4-BE49-F238E27FC236}">
                          <a16:creationId xmlns:a16="http://schemas.microsoft.com/office/drawing/2014/main" id="{5BD42644-6499-CE27-53FF-AF4D1246CDF0}"/>
                        </a:ext>
                      </a:extLst>
                    </p:cNvPr>
                    <p:cNvSpPr>
                      <a:spLocks noRot="1" noChangeAspect="1" noMove="1" noResize="1" noEditPoints="1" noAdjustHandles="1" noChangeArrowheads="1" noChangeShapeType="1" noTextEdit="1"/>
                    </p:cNvSpPr>
                    <p:nvPr/>
                  </p:nvSpPr>
                  <p:spPr>
                    <a:xfrm>
                      <a:off x="2000888" y="2031810"/>
                      <a:ext cx="243883" cy="244094"/>
                    </a:xfrm>
                    <a:prstGeom prst="rect">
                      <a:avLst/>
                    </a:prstGeom>
                    <a:blipFill>
                      <a:blip r:embed="rId5"/>
                      <a:stretch>
                        <a:fillRect l="-1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3FBFB5B4-D92C-483A-23FA-A9E76E4E4669}"/>
                      </a:ext>
                    </a:extLst>
                  </p:cNvPr>
                  <p:cNvSpPr/>
                  <p:nvPr/>
                </p:nvSpPr>
                <p:spPr>
                  <a:xfrm>
                    <a:off x="4929019" y="4065074"/>
                    <a:ext cx="633726" cy="625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ea typeface="Cambria Math" charset="0"/>
                              <a:cs typeface="Cambria Math" charset="0"/>
                            </a:rPr>
                            <m:t>𝑘</m:t>
                          </m:r>
                        </m:oMath>
                      </m:oMathPara>
                    </a14:m>
                    <a:endParaRPr lang="en-US" dirty="0">
                      <a:solidFill>
                        <a:schemeClr val="tx1"/>
                      </a:solidFill>
                      <a:latin typeface="Georgia"/>
                      <a:cs typeface="Georgia"/>
                    </a:endParaRPr>
                  </a:p>
                </p:txBody>
              </p:sp>
            </mc:Choice>
            <mc:Fallback xmlns="">
              <p:sp>
                <p:nvSpPr>
                  <p:cNvPr id="39" name="Rectangle 38">
                    <a:extLst>
                      <a:ext uri="{FF2B5EF4-FFF2-40B4-BE49-F238E27FC236}">
                        <a16:creationId xmlns:a16="http://schemas.microsoft.com/office/drawing/2014/main" id="{3FBFB5B4-D92C-483A-23FA-A9E76E4E4669}"/>
                      </a:ext>
                    </a:extLst>
                  </p:cNvPr>
                  <p:cNvSpPr>
                    <a:spLocks noRot="1" noChangeAspect="1" noMove="1" noResize="1" noEditPoints="1" noAdjustHandles="1" noChangeArrowheads="1" noChangeShapeType="1" noTextEdit="1"/>
                  </p:cNvSpPr>
                  <p:nvPr/>
                </p:nvSpPr>
                <p:spPr>
                  <a:xfrm>
                    <a:off x="4929019" y="4065074"/>
                    <a:ext cx="633726" cy="625580"/>
                  </a:xfrm>
                  <a:prstGeom prst="rect">
                    <a:avLst/>
                  </a:prstGeom>
                  <a:blipFill>
                    <a:blip r:embed="rId6"/>
                    <a:stretch>
                      <a:fillRect l="-98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FD17584E-67DD-49E8-383A-147AB50F8BEF}"/>
                      </a:ext>
                    </a:extLst>
                  </p:cNvPr>
                  <p:cNvSpPr/>
                  <p:nvPr/>
                </p:nvSpPr>
                <p:spPr>
                  <a:xfrm>
                    <a:off x="653762" y="4779916"/>
                    <a:ext cx="765078" cy="553048"/>
                  </a:xfrm>
                  <a:prstGeom prst="rect">
                    <a:avLst/>
                  </a:prstGeom>
                </p:spPr>
                <p:txBody>
                  <a:bodyPr wrap="none">
                    <a:spAutoFit/>
                  </a:bodyPr>
                  <a:lstStyle/>
                  <a:p>
                    <a:r>
                      <a:rPr lang="en-US" dirty="0">
                        <a:solidFill>
                          <a:schemeClr val="tx1"/>
                        </a:solidFill>
                        <a:ea typeface="Cambria Math" charset="0"/>
                        <a:cs typeface="Cambria Math" charset="0"/>
                      </a:rPr>
                      <a:t>-</a:t>
                    </a:r>
                    <a14:m>
                      <m:oMath xmlns:m="http://schemas.openxmlformats.org/officeDocument/2006/math">
                        <m:r>
                          <a:rPr lang="en-US" i="1">
                            <a:solidFill>
                              <a:schemeClr val="tx1"/>
                            </a:solidFill>
                            <a:latin typeface="Cambria Math" charset="0"/>
                            <a:ea typeface="Cambria Math" charset="0"/>
                            <a:cs typeface="Cambria Math" charset="0"/>
                          </a:rPr>
                          <m:t>𝜋</m:t>
                        </m:r>
                        <m:r>
                          <a:rPr lang="en-US" i="1">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𝑙</m:t>
                        </m:r>
                      </m:oMath>
                    </a14:m>
                    <a:endParaRPr lang="en-US" dirty="0">
                      <a:solidFill>
                        <a:schemeClr val="tx1"/>
                      </a:solidFill>
                      <a:latin typeface="Georgia"/>
                      <a:cs typeface="Georgia"/>
                    </a:endParaRPr>
                  </a:p>
                </p:txBody>
              </p:sp>
            </mc:Choice>
            <mc:Fallback xmlns="">
              <p:sp>
                <p:nvSpPr>
                  <p:cNvPr id="41" name="Rectangle 40">
                    <a:extLst>
                      <a:ext uri="{FF2B5EF4-FFF2-40B4-BE49-F238E27FC236}">
                        <a16:creationId xmlns:a16="http://schemas.microsoft.com/office/drawing/2014/main" id="{FD17584E-67DD-49E8-383A-147AB50F8BEF}"/>
                      </a:ext>
                    </a:extLst>
                  </p:cNvPr>
                  <p:cNvSpPr>
                    <a:spLocks noRot="1" noChangeAspect="1" noMove="1" noResize="1" noEditPoints="1" noAdjustHandles="1" noChangeArrowheads="1" noChangeShapeType="1" noTextEdit="1"/>
                  </p:cNvSpPr>
                  <p:nvPr/>
                </p:nvSpPr>
                <p:spPr>
                  <a:xfrm>
                    <a:off x="653762" y="4779916"/>
                    <a:ext cx="765078" cy="553048"/>
                  </a:xfrm>
                  <a:prstGeom prst="rect">
                    <a:avLst/>
                  </a:prstGeom>
                  <a:blipFill>
                    <a:blip r:embed="rId7"/>
                    <a:stretch>
                      <a:fillRect l="-48235" t="-17105" r="-30588" b="-38158"/>
                    </a:stretch>
                  </a:blipFill>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B1B26B32-316B-B2A3-481A-F17B37C7341E}"/>
                </a:ext>
              </a:extLst>
            </p:cNvPr>
            <p:cNvGrpSpPr/>
            <p:nvPr/>
          </p:nvGrpSpPr>
          <p:grpSpPr>
            <a:xfrm>
              <a:off x="15888293" y="2180349"/>
              <a:ext cx="7309195" cy="9834870"/>
              <a:chOff x="2189639" y="3355595"/>
              <a:chExt cx="7309195" cy="8900942"/>
            </a:xfrm>
          </p:grpSpPr>
          <p:cxnSp>
            <p:nvCxnSpPr>
              <p:cNvPr id="53" name="Straight Connector 52">
                <a:extLst>
                  <a:ext uri="{FF2B5EF4-FFF2-40B4-BE49-F238E27FC236}">
                    <a16:creationId xmlns:a16="http://schemas.microsoft.com/office/drawing/2014/main" id="{44DE51E8-A173-7315-4667-977A94CA53CA}"/>
                  </a:ext>
                </a:extLst>
              </p:cNvPr>
              <p:cNvCxnSpPr/>
              <p:nvPr/>
            </p:nvCxnSpPr>
            <p:spPr>
              <a:xfrm>
                <a:off x="9498834" y="3401563"/>
                <a:ext cx="0" cy="885497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7B024B-6166-415B-E37E-BF92C80A2903}"/>
                  </a:ext>
                </a:extLst>
              </p:cNvPr>
              <p:cNvCxnSpPr/>
              <p:nvPr/>
            </p:nvCxnSpPr>
            <p:spPr>
              <a:xfrm>
                <a:off x="2189639" y="3355595"/>
                <a:ext cx="0" cy="885497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21B37882-7F37-BEC2-9B9A-9B62D8747879}"/>
                </a:ext>
              </a:extLst>
            </p:cNvPr>
            <p:cNvGrpSpPr/>
            <p:nvPr/>
          </p:nvGrpSpPr>
          <p:grpSpPr>
            <a:xfrm>
              <a:off x="15899500" y="3080255"/>
              <a:ext cx="7312795" cy="8432971"/>
              <a:chOff x="2200846" y="4635829"/>
              <a:chExt cx="7312795" cy="6274700"/>
            </a:xfrm>
          </p:grpSpPr>
          <p:sp>
            <p:nvSpPr>
              <p:cNvPr id="56" name="Freeform 55">
                <a:extLst>
                  <a:ext uri="{FF2B5EF4-FFF2-40B4-BE49-F238E27FC236}">
                    <a16:creationId xmlns:a16="http://schemas.microsoft.com/office/drawing/2014/main" id="{51A4AEE5-74FB-004B-00F3-43ED636F7674}"/>
                  </a:ext>
                </a:extLst>
              </p:cNvPr>
              <p:cNvSpPr/>
              <p:nvPr/>
            </p:nvSpPr>
            <p:spPr>
              <a:xfrm>
                <a:off x="5855162" y="777317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Freeform 56">
                <a:extLst>
                  <a:ext uri="{FF2B5EF4-FFF2-40B4-BE49-F238E27FC236}">
                    <a16:creationId xmlns:a16="http://schemas.microsoft.com/office/drawing/2014/main" id="{F8E9138F-C7C6-340D-1FF5-C931DDB6518C}"/>
                  </a:ext>
                </a:extLst>
              </p:cNvPr>
              <p:cNvSpPr/>
              <p:nvPr/>
            </p:nvSpPr>
            <p:spPr>
              <a:xfrm rot="10800000">
                <a:off x="7684402" y="463582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eeform 57">
                <a:extLst>
                  <a:ext uri="{FF2B5EF4-FFF2-40B4-BE49-F238E27FC236}">
                    <a16:creationId xmlns:a16="http://schemas.microsoft.com/office/drawing/2014/main" id="{18FB59BD-66B3-20F4-7255-D76EFFF7BC62}"/>
                  </a:ext>
                </a:extLst>
              </p:cNvPr>
              <p:cNvSpPr/>
              <p:nvPr/>
            </p:nvSpPr>
            <p:spPr>
              <a:xfrm flipH="1">
                <a:off x="4028004" y="777317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eeform 58">
                <a:extLst>
                  <a:ext uri="{FF2B5EF4-FFF2-40B4-BE49-F238E27FC236}">
                    <a16:creationId xmlns:a16="http://schemas.microsoft.com/office/drawing/2014/main" id="{F0162202-E0E7-E84B-86DA-CB66EEDE0218}"/>
                  </a:ext>
                </a:extLst>
              </p:cNvPr>
              <p:cNvSpPr/>
              <p:nvPr/>
            </p:nvSpPr>
            <p:spPr>
              <a:xfrm rot="10800000" flipH="1">
                <a:off x="2200846" y="463582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2464AC5-8190-BE36-A8F3-A226C1B7848B}"/>
                  </a:ext>
                </a:extLst>
              </p:cNvPr>
              <p:cNvSpPr txBox="1"/>
              <p:nvPr/>
            </p:nvSpPr>
            <p:spPr>
              <a:xfrm>
                <a:off x="-111552" y="5791725"/>
                <a:ext cx="3150927"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𝑘</m:t>
                      </m:r>
                      <m:r>
                        <a:rPr lang="en-US" sz="7200" b="0" i="1" smtClean="0">
                          <a:latin typeface="Cambria Math" panose="02040503050406030204" pitchFamily="18" charset="0"/>
                          <a:ea typeface="Times New Roman" charset="0"/>
                          <a:cs typeface="Times New Roman" charset="0"/>
                        </a:rPr>
                        <m:t>=0</m:t>
                      </m:r>
                    </m:oMath>
                  </m:oMathPara>
                </a14:m>
                <a:endParaRPr lang="en-US" sz="7200" i="1" dirty="0">
                  <a:latin typeface="Times New Roman" charset="0"/>
                  <a:ea typeface="Times New Roman" charset="0"/>
                  <a:cs typeface="Times New Roman" charset="0"/>
                </a:endParaRPr>
              </a:p>
            </p:txBody>
          </p:sp>
        </mc:Choice>
        <mc:Fallback xmlns="">
          <p:sp>
            <p:nvSpPr>
              <p:cNvPr id="60" name="TextBox 59">
                <a:extLst>
                  <a:ext uri="{FF2B5EF4-FFF2-40B4-BE49-F238E27FC236}">
                    <a16:creationId xmlns:a16="http://schemas.microsoft.com/office/drawing/2014/main" id="{C2464AC5-8190-BE36-A8F3-A226C1B7848B}"/>
                  </a:ext>
                </a:extLst>
              </p:cNvPr>
              <p:cNvSpPr txBox="1">
                <a:spLocks noRot="1" noChangeAspect="1" noMove="1" noResize="1" noEditPoints="1" noAdjustHandles="1" noChangeArrowheads="1" noChangeShapeType="1" noTextEdit="1"/>
              </p:cNvSpPr>
              <p:nvPr/>
            </p:nvSpPr>
            <p:spPr>
              <a:xfrm>
                <a:off x="-111552" y="5791725"/>
                <a:ext cx="3150927" cy="1200329"/>
              </a:xfrm>
              <a:prstGeom prst="rect">
                <a:avLst/>
              </a:prstGeom>
              <a:blipFill>
                <a:blip r:embed="rId8"/>
                <a:stretch>
                  <a:fillRect b="-6316"/>
                </a:stretch>
              </a:blipFill>
            </p:spPr>
            <p:txBody>
              <a:bodyPr/>
              <a:lstStyle/>
              <a:p>
                <a:r>
                  <a:rPr lang="en-US">
                    <a:noFill/>
                  </a:rPr>
                  <a:t> </a:t>
                </a:r>
              </a:p>
            </p:txBody>
          </p:sp>
        </mc:Fallback>
      </mc:AlternateContent>
      <p:sp>
        <p:nvSpPr>
          <p:cNvPr id="71" name="Oval 70">
            <a:extLst>
              <a:ext uri="{FF2B5EF4-FFF2-40B4-BE49-F238E27FC236}">
                <a16:creationId xmlns:a16="http://schemas.microsoft.com/office/drawing/2014/main" id="{02E208CF-0CE3-3AD9-154B-4BEA6A6DFEC8}"/>
              </a:ext>
            </a:extLst>
          </p:cNvPr>
          <p:cNvSpPr/>
          <p:nvPr/>
        </p:nvSpPr>
        <p:spPr>
          <a:xfrm>
            <a:off x="10541965" y="5784359"/>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2" name="Oval 71">
            <a:extLst>
              <a:ext uri="{FF2B5EF4-FFF2-40B4-BE49-F238E27FC236}">
                <a16:creationId xmlns:a16="http://schemas.microsoft.com/office/drawing/2014/main" id="{82D760A0-9703-E81E-BB60-939D3023F421}"/>
              </a:ext>
            </a:extLst>
          </p:cNvPr>
          <p:cNvSpPr/>
          <p:nvPr/>
        </p:nvSpPr>
        <p:spPr>
          <a:xfrm>
            <a:off x="13401661" y="5762405"/>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3" name="Oval 72">
            <a:extLst>
              <a:ext uri="{FF2B5EF4-FFF2-40B4-BE49-F238E27FC236}">
                <a16:creationId xmlns:a16="http://schemas.microsoft.com/office/drawing/2014/main" id="{E51C7E24-0482-C550-9708-D24A28531E83}"/>
              </a:ext>
            </a:extLst>
          </p:cNvPr>
          <p:cNvSpPr/>
          <p:nvPr/>
        </p:nvSpPr>
        <p:spPr>
          <a:xfrm>
            <a:off x="15993949" y="5784359"/>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4" name="Oval 73">
            <a:extLst>
              <a:ext uri="{FF2B5EF4-FFF2-40B4-BE49-F238E27FC236}">
                <a16:creationId xmlns:a16="http://schemas.microsoft.com/office/drawing/2014/main" id="{99E6086C-3D8C-A279-B310-AA74929CCA9E}"/>
              </a:ext>
            </a:extLst>
          </p:cNvPr>
          <p:cNvSpPr/>
          <p:nvPr/>
        </p:nvSpPr>
        <p:spPr>
          <a:xfrm>
            <a:off x="7780239" y="5762405"/>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5" name="Oval 74">
            <a:extLst>
              <a:ext uri="{FF2B5EF4-FFF2-40B4-BE49-F238E27FC236}">
                <a16:creationId xmlns:a16="http://schemas.microsoft.com/office/drawing/2014/main" id="{DE0E6B3F-7382-78FD-053E-E7CB62D8E937}"/>
              </a:ext>
            </a:extLst>
          </p:cNvPr>
          <p:cNvSpPr/>
          <p:nvPr/>
        </p:nvSpPr>
        <p:spPr>
          <a:xfrm>
            <a:off x="4847184" y="5784359"/>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85D115B-8AA1-1378-82A8-5D6B2C058830}"/>
                  </a:ext>
                </a:extLst>
              </p:cNvPr>
              <p:cNvSpPr txBox="1"/>
              <p:nvPr/>
            </p:nvSpPr>
            <p:spPr>
              <a:xfrm>
                <a:off x="-111552" y="7951198"/>
                <a:ext cx="3150927"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𝑘</m:t>
                      </m:r>
                      <m:r>
                        <a:rPr lang="en-US" sz="7200" b="0" i="1" smtClean="0">
                          <a:latin typeface="Cambria Math" panose="02040503050406030204" pitchFamily="18" charset="0"/>
                          <a:ea typeface="Times New Roman" charset="0"/>
                          <a:cs typeface="Times New Roman" charset="0"/>
                        </a:rPr>
                        <m:t>=</m:t>
                      </m:r>
                      <m:r>
                        <a:rPr lang="en-US" sz="7200" b="0" i="1" smtClean="0">
                          <a:latin typeface="Cambria Math" panose="02040503050406030204" pitchFamily="18" charset="0"/>
                          <a:ea typeface="Times New Roman" charset="0"/>
                          <a:cs typeface="Times New Roman" charset="0"/>
                        </a:rPr>
                        <m:t>𝜋</m:t>
                      </m:r>
                    </m:oMath>
                  </m:oMathPara>
                </a14:m>
                <a:endParaRPr lang="en-US" sz="7200" i="1" dirty="0">
                  <a:latin typeface="Times New Roman" charset="0"/>
                  <a:ea typeface="Times New Roman" charset="0"/>
                  <a:cs typeface="Times New Roman" charset="0"/>
                </a:endParaRPr>
              </a:p>
            </p:txBody>
          </p:sp>
        </mc:Choice>
        <mc:Fallback xmlns="">
          <p:sp>
            <p:nvSpPr>
              <p:cNvPr id="76" name="TextBox 75">
                <a:extLst>
                  <a:ext uri="{FF2B5EF4-FFF2-40B4-BE49-F238E27FC236}">
                    <a16:creationId xmlns:a16="http://schemas.microsoft.com/office/drawing/2014/main" id="{A85D115B-8AA1-1378-82A8-5D6B2C058830}"/>
                  </a:ext>
                </a:extLst>
              </p:cNvPr>
              <p:cNvSpPr txBox="1">
                <a:spLocks noRot="1" noChangeAspect="1" noMove="1" noResize="1" noEditPoints="1" noAdjustHandles="1" noChangeArrowheads="1" noChangeShapeType="1" noTextEdit="1"/>
              </p:cNvSpPr>
              <p:nvPr/>
            </p:nvSpPr>
            <p:spPr>
              <a:xfrm>
                <a:off x="-111552" y="7951198"/>
                <a:ext cx="3150927" cy="1200329"/>
              </a:xfrm>
              <a:prstGeom prst="rect">
                <a:avLst/>
              </a:prstGeom>
              <a:blipFill>
                <a:blip r:embed="rId9"/>
                <a:stretch>
                  <a:fillRect l="-402" b="-6250"/>
                </a:stretch>
              </a:blipFill>
            </p:spPr>
            <p:txBody>
              <a:bodyPr/>
              <a:lstStyle/>
              <a:p>
                <a:r>
                  <a:rPr lang="en-US">
                    <a:noFill/>
                  </a:rPr>
                  <a:t> </a:t>
                </a:r>
              </a:p>
            </p:txBody>
          </p:sp>
        </mc:Fallback>
      </mc:AlternateContent>
      <p:sp>
        <p:nvSpPr>
          <p:cNvPr id="77" name="Oval 76">
            <a:extLst>
              <a:ext uri="{FF2B5EF4-FFF2-40B4-BE49-F238E27FC236}">
                <a16:creationId xmlns:a16="http://schemas.microsoft.com/office/drawing/2014/main" id="{B311E574-5568-477C-3F8E-912A1DB3E749}"/>
              </a:ext>
            </a:extLst>
          </p:cNvPr>
          <p:cNvSpPr/>
          <p:nvPr/>
        </p:nvSpPr>
        <p:spPr>
          <a:xfrm>
            <a:off x="10541965" y="7943832"/>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8" name="Oval 77">
            <a:extLst>
              <a:ext uri="{FF2B5EF4-FFF2-40B4-BE49-F238E27FC236}">
                <a16:creationId xmlns:a16="http://schemas.microsoft.com/office/drawing/2014/main" id="{6AA0EAB3-C3F2-3033-09A8-506344506FC6}"/>
              </a:ext>
            </a:extLst>
          </p:cNvPr>
          <p:cNvSpPr/>
          <p:nvPr/>
        </p:nvSpPr>
        <p:spPr>
          <a:xfrm>
            <a:off x="13401661" y="7921878"/>
            <a:ext cx="1152128" cy="1158612"/>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9" name="Oval 78">
            <a:extLst>
              <a:ext uri="{FF2B5EF4-FFF2-40B4-BE49-F238E27FC236}">
                <a16:creationId xmlns:a16="http://schemas.microsoft.com/office/drawing/2014/main" id="{AB6D1BBF-EBBA-A41E-14ED-6C85B89A52D1}"/>
              </a:ext>
            </a:extLst>
          </p:cNvPr>
          <p:cNvSpPr/>
          <p:nvPr/>
        </p:nvSpPr>
        <p:spPr>
          <a:xfrm>
            <a:off x="15993949" y="7943832"/>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0" name="Oval 79">
            <a:extLst>
              <a:ext uri="{FF2B5EF4-FFF2-40B4-BE49-F238E27FC236}">
                <a16:creationId xmlns:a16="http://schemas.microsoft.com/office/drawing/2014/main" id="{D540386A-831A-B283-59CC-29359061E208}"/>
              </a:ext>
            </a:extLst>
          </p:cNvPr>
          <p:cNvSpPr/>
          <p:nvPr/>
        </p:nvSpPr>
        <p:spPr>
          <a:xfrm>
            <a:off x="7780239" y="7921878"/>
            <a:ext cx="1152128" cy="1158612"/>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1" name="Oval 80">
            <a:extLst>
              <a:ext uri="{FF2B5EF4-FFF2-40B4-BE49-F238E27FC236}">
                <a16:creationId xmlns:a16="http://schemas.microsoft.com/office/drawing/2014/main" id="{C3087D0E-A4B5-15E7-BB29-1C2D021FEB69}"/>
              </a:ext>
            </a:extLst>
          </p:cNvPr>
          <p:cNvSpPr/>
          <p:nvPr/>
        </p:nvSpPr>
        <p:spPr>
          <a:xfrm>
            <a:off x="4919192" y="7943832"/>
            <a:ext cx="1152128" cy="1158612"/>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4" name="TextBox 83">
            <a:extLst>
              <a:ext uri="{FF2B5EF4-FFF2-40B4-BE49-F238E27FC236}">
                <a16:creationId xmlns:a16="http://schemas.microsoft.com/office/drawing/2014/main" id="{3CC81F9A-6DA4-52B3-07E4-F34D0A9C39C0}"/>
              </a:ext>
            </a:extLst>
          </p:cNvPr>
          <p:cNvSpPr txBox="1"/>
          <p:nvPr/>
        </p:nvSpPr>
        <p:spPr>
          <a:xfrm>
            <a:off x="17474470" y="9364944"/>
            <a:ext cx="1832942" cy="1015663"/>
          </a:xfrm>
          <a:prstGeom prst="rect">
            <a:avLst/>
          </a:prstGeom>
          <a:noFill/>
        </p:spPr>
        <p:txBody>
          <a:bodyPr wrap="square">
            <a:spAutoFit/>
          </a:bodyPr>
          <a:lstStyle/>
          <a:p>
            <a:pPr algn="l"/>
            <a:r>
              <a:rPr lang="en-US" sz="6000" i="1" dirty="0">
                <a:latin typeface="Times" pitchFamily="2" charset="0"/>
              </a:rPr>
              <a:t>s</a:t>
            </a:r>
            <a:r>
              <a:rPr lang="en-US" sz="6000" baseline="-25000" dirty="0">
                <a:latin typeface="Times" pitchFamily="2" charset="0"/>
              </a:rPr>
              <a:t>1b</a:t>
            </a:r>
            <a:endParaRPr lang="en-US" dirty="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389FF32-4B52-304F-E4A0-1C95C4E3C8FF}"/>
                  </a:ext>
                </a:extLst>
              </p:cNvPr>
              <p:cNvSpPr txBox="1"/>
              <p:nvPr/>
            </p:nvSpPr>
            <p:spPr>
              <a:xfrm>
                <a:off x="18324078" y="8614685"/>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𝑘</m:t>
                      </m:r>
                      <m:r>
                        <a:rPr lang="en-US" sz="6000" b="0" i="1" smtClean="0">
                          <a:latin typeface="Cambria Math" panose="02040503050406030204" pitchFamily="18" charset="0"/>
                          <a:ea typeface="Times New Roman" charset="0"/>
                          <a:cs typeface="Times New Roman" charset="0"/>
                        </a:rPr>
                        <m:t>=0</m:t>
                      </m:r>
                    </m:oMath>
                  </m:oMathPara>
                </a14:m>
                <a:endParaRPr lang="en-US" sz="6000" i="1" dirty="0">
                  <a:latin typeface="Times New Roman" charset="0"/>
                  <a:ea typeface="Times New Roman" charset="0"/>
                  <a:cs typeface="Times New Roman" charset="0"/>
                </a:endParaRPr>
              </a:p>
            </p:txBody>
          </p:sp>
        </mc:Choice>
        <mc:Fallback xmlns="">
          <p:sp>
            <p:nvSpPr>
              <p:cNvPr id="87" name="TextBox 86">
                <a:extLst>
                  <a:ext uri="{FF2B5EF4-FFF2-40B4-BE49-F238E27FC236}">
                    <a16:creationId xmlns:a16="http://schemas.microsoft.com/office/drawing/2014/main" id="{4389FF32-4B52-304F-E4A0-1C95C4E3C8FF}"/>
                  </a:ext>
                </a:extLst>
              </p:cNvPr>
              <p:cNvSpPr txBox="1">
                <a:spLocks noRot="1" noChangeAspect="1" noMove="1" noResize="1" noEditPoints="1" noAdjustHandles="1" noChangeArrowheads="1" noChangeShapeType="1" noTextEdit="1"/>
              </p:cNvSpPr>
              <p:nvPr/>
            </p:nvSpPr>
            <p:spPr>
              <a:xfrm>
                <a:off x="18324078" y="8614685"/>
                <a:ext cx="3150927" cy="1015663"/>
              </a:xfrm>
              <a:prstGeom prst="rect">
                <a:avLst/>
              </a:prstGeom>
              <a:blipFill>
                <a:blip r:embed="rId10"/>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4EFBE5F3-F95E-6575-A398-086870562D6A}"/>
                  </a:ext>
                </a:extLst>
              </p:cNvPr>
              <p:cNvSpPr txBox="1"/>
              <p:nvPr/>
            </p:nvSpPr>
            <p:spPr>
              <a:xfrm>
                <a:off x="21475005" y="8594612"/>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𝑘</m:t>
                      </m:r>
                      <m:r>
                        <a:rPr lang="en-US" sz="6000" b="0" i="1" smtClean="0">
                          <a:latin typeface="Cambria Math" panose="02040503050406030204" pitchFamily="18" charset="0"/>
                          <a:ea typeface="Times New Roman" charset="0"/>
                          <a:cs typeface="Times New Roman" charset="0"/>
                        </a:rPr>
                        <m:t>=</m:t>
                      </m:r>
                      <m:r>
                        <a:rPr lang="en-US" sz="6000" b="0" i="1" smtClean="0">
                          <a:latin typeface="Cambria Math" panose="02040503050406030204" pitchFamily="18" charset="0"/>
                          <a:ea typeface="Times New Roman" charset="0"/>
                          <a:cs typeface="Times New Roman" charset="0"/>
                        </a:rPr>
                        <m:t>𝜋</m:t>
                      </m:r>
                    </m:oMath>
                  </m:oMathPara>
                </a14:m>
                <a:endParaRPr lang="en-US" sz="6000" i="1" dirty="0">
                  <a:latin typeface="Times New Roman" charset="0"/>
                  <a:ea typeface="Times New Roman" charset="0"/>
                  <a:cs typeface="Times New Roman" charset="0"/>
                </a:endParaRPr>
              </a:p>
            </p:txBody>
          </p:sp>
        </mc:Choice>
        <mc:Fallback xmlns="">
          <p:sp>
            <p:nvSpPr>
              <p:cNvPr id="88" name="TextBox 87">
                <a:extLst>
                  <a:ext uri="{FF2B5EF4-FFF2-40B4-BE49-F238E27FC236}">
                    <a16:creationId xmlns:a16="http://schemas.microsoft.com/office/drawing/2014/main" id="{4EFBE5F3-F95E-6575-A398-086870562D6A}"/>
                  </a:ext>
                </a:extLst>
              </p:cNvPr>
              <p:cNvSpPr txBox="1">
                <a:spLocks noRot="1" noChangeAspect="1" noMove="1" noResize="1" noEditPoints="1" noAdjustHandles="1" noChangeArrowheads="1" noChangeShapeType="1" noTextEdit="1"/>
              </p:cNvSpPr>
              <p:nvPr/>
            </p:nvSpPr>
            <p:spPr>
              <a:xfrm>
                <a:off x="21475005" y="8594612"/>
                <a:ext cx="3150927" cy="1015663"/>
              </a:xfrm>
              <a:prstGeom prst="rect">
                <a:avLst/>
              </a:prstGeom>
              <a:blipFill>
                <a:blip r:embed="rId11"/>
                <a:stretch>
                  <a:fillRect b="-3704"/>
                </a:stretch>
              </a:blipFill>
            </p:spPr>
            <p:txBody>
              <a:bodyPr/>
              <a:lstStyle/>
              <a:p>
                <a:r>
                  <a:rPr lang="en-US">
                    <a:noFill/>
                  </a:rPr>
                  <a:t> </a:t>
                </a:r>
              </a:p>
            </p:txBody>
          </p:sp>
        </mc:Fallback>
      </mc:AlternateContent>
      <p:sp>
        <p:nvSpPr>
          <p:cNvPr id="61" name="Oval 60">
            <a:extLst>
              <a:ext uri="{FF2B5EF4-FFF2-40B4-BE49-F238E27FC236}">
                <a16:creationId xmlns:a16="http://schemas.microsoft.com/office/drawing/2014/main" id="{30CBFA9F-AB8F-9454-A57C-4E82EE3EF4F6}"/>
              </a:ext>
            </a:extLst>
          </p:cNvPr>
          <p:cNvSpPr/>
          <p:nvPr/>
        </p:nvSpPr>
        <p:spPr>
          <a:xfrm>
            <a:off x="9522352" y="3789371"/>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62" name="Line 4">
            <a:extLst>
              <a:ext uri="{FF2B5EF4-FFF2-40B4-BE49-F238E27FC236}">
                <a16:creationId xmlns:a16="http://schemas.microsoft.com/office/drawing/2014/main" id="{CBD60650-956C-2CF7-839B-51CB1FD7DC62}"/>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Tree>
    <p:extLst>
      <p:ext uri="{BB962C8B-B14F-4D97-AF65-F5344CB8AC3E}">
        <p14:creationId xmlns:p14="http://schemas.microsoft.com/office/powerpoint/2010/main" val="9098897"/>
      </p:ext>
    </p:extLst>
  </p:cSld>
  <p:clrMapOvr>
    <a:masterClrMapping/>
  </p:clrMapOvr>
  <p:transition spd="slow">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3686263" y="-96775"/>
            <a:ext cx="1635063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In-class activity: </a:t>
            </a:r>
            <a:r>
              <a:rPr lang="en-US" sz="9600" i="1" dirty="0">
                <a:latin typeface="Times" pitchFamily="2" charset="0"/>
              </a:rPr>
              <a:t>p</a:t>
            </a:r>
            <a:r>
              <a:rPr lang="en-US" sz="9600" baseline="-25000" dirty="0">
                <a:latin typeface="Times" pitchFamily="2" charset="0"/>
              </a:rPr>
              <a:t>1a</a:t>
            </a:r>
            <a:r>
              <a:rPr lang="en-US" sz="9600" dirty="0">
                <a:latin typeface="Times" pitchFamily="2" charset="0"/>
              </a:rPr>
              <a:t> and </a:t>
            </a:r>
            <a:r>
              <a:rPr lang="en-US" sz="9600" i="1" dirty="0">
                <a:latin typeface="Times" pitchFamily="2" charset="0"/>
              </a:rPr>
              <a:t>p</a:t>
            </a:r>
            <a:r>
              <a:rPr lang="en-US" sz="9600" baseline="-25000" dirty="0">
                <a:latin typeface="Times" pitchFamily="2" charset="0"/>
              </a:rPr>
              <a:t>1b</a:t>
            </a:r>
            <a:r>
              <a:rPr lang="en-US" sz="9600" dirty="0">
                <a:latin typeface="Times" pitchFamily="2" charset="0"/>
              </a:rPr>
              <a:t> band</a:t>
            </a:r>
          </a:p>
        </p:txBody>
      </p:sp>
      <p:grpSp>
        <p:nvGrpSpPr>
          <p:cNvPr id="40" name="Group 39">
            <a:extLst>
              <a:ext uri="{FF2B5EF4-FFF2-40B4-BE49-F238E27FC236}">
                <a16:creationId xmlns:a16="http://schemas.microsoft.com/office/drawing/2014/main" id="{4B18EA87-3F08-1B17-CF24-97E8CDDA4AAC}"/>
              </a:ext>
            </a:extLst>
          </p:cNvPr>
          <p:cNvGrpSpPr/>
          <p:nvPr/>
        </p:nvGrpSpPr>
        <p:grpSpPr>
          <a:xfrm>
            <a:off x="3448709" y="3545632"/>
            <a:ext cx="13011336" cy="848566"/>
            <a:chOff x="132654" y="859409"/>
            <a:chExt cx="2103120" cy="137160"/>
          </a:xfrm>
        </p:grpSpPr>
        <p:cxnSp>
          <p:nvCxnSpPr>
            <p:cNvPr id="42" name="Straight Connector 41">
              <a:extLst>
                <a:ext uri="{FF2B5EF4-FFF2-40B4-BE49-F238E27FC236}">
                  <a16:creationId xmlns:a16="http://schemas.microsoft.com/office/drawing/2014/main" id="{3CB6B66E-2BB7-BE0E-950B-DD50727CB105}"/>
                </a:ext>
              </a:extLst>
            </p:cNvPr>
            <p:cNvCxnSpPr/>
            <p:nvPr/>
          </p:nvCxnSpPr>
          <p:spPr>
            <a:xfrm>
              <a:off x="132654" y="914461"/>
              <a:ext cx="2103120" cy="0"/>
            </a:xfrm>
            <a:prstGeom prst="line">
              <a:avLst/>
            </a:prstGeom>
            <a:ln w="1270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020640A-49C8-74A1-30BB-C4978B5E5B02}"/>
                </a:ext>
              </a:extLst>
            </p:cNvPr>
            <p:cNvCxnSpPr/>
            <p:nvPr/>
          </p:nvCxnSpPr>
          <p:spPr>
            <a:xfrm flipV="1">
              <a:off x="1368256"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BE4569DC-76C1-DD23-7085-0AD6167F53FD}"/>
                </a:ext>
              </a:extLst>
            </p:cNvPr>
            <p:cNvCxnSpPr/>
            <p:nvPr/>
          </p:nvCxnSpPr>
          <p:spPr>
            <a:xfrm flipV="1">
              <a:off x="1831741"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7506E4D-237C-DA96-6A6B-13BC0981444A}"/>
                </a:ext>
              </a:extLst>
            </p:cNvPr>
            <p:cNvCxnSpPr/>
            <p:nvPr/>
          </p:nvCxnSpPr>
          <p:spPr>
            <a:xfrm flipV="1">
              <a:off x="457322"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16FB72F-C231-AE42-7B72-8BB29BDB186F}"/>
                </a:ext>
              </a:extLst>
            </p:cNvPr>
            <p:cNvCxnSpPr/>
            <p:nvPr/>
          </p:nvCxnSpPr>
          <p:spPr>
            <a:xfrm flipV="1">
              <a:off x="920807" y="859409"/>
              <a:ext cx="0" cy="13716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2" name="TextBox 81">
            <a:extLst>
              <a:ext uri="{FF2B5EF4-FFF2-40B4-BE49-F238E27FC236}">
                <a16:creationId xmlns:a16="http://schemas.microsoft.com/office/drawing/2014/main" id="{302AC098-270F-DD9B-C14E-58CE23B61F13}"/>
              </a:ext>
            </a:extLst>
          </p:cNvPr>
          <p:cNvSpPr txBox="1"/>
          <p:nvPr/>
        </p:nvSpPr>
        <p:spPr>
          <a:xfrm>
            <a:off x="15864408" y="3158509"/>
            <a:ext cx="1898408" cy="1446550"/>
          </a:xfrm>
          <a:prstGeom prst="rect">
            <a:avLst/>
          </a:prstGeom>
          <a:noFill/>
        </p:spPr>
        <p:txBody>
          <a:bodyPr wrap="square" rtlCol="0">
            <a:spAutoFit/>
          </a:bodyPr>
          <a:lstStyle/>
          <a:p>
            <a:r>
              <a:rPr lang="en-US" sz="8800" i="1" dirty="0">
                <a:latin typeface="Times New Roman" charset="0"/>
                <a:ea typeface="Times New Roman" charset="0"/>
                <a:cs typeface="Times New Roman" charset="0"/>
              </a:rPr>
              <a:t>x</a:t>
            </a:r>
          </a:p>
        </p:txBody>
      </p:sp>
      <p:sp>
        <p:nvSpPr>
          <p:cNvPr id="2" name="TextBox 1">
            <a:extLst>
              <a:ext uri="{FF2B5EF4-FFF2-40B4-BE49-F238E27FC236}">
                <a16:creationId xmlns:a16="http://schemas.microsoft.com/office/drawing/2014/main" id="{5BBE3DB9-D12C-2910-2C52-9D88709D34B0}"/>
              </a:ext>
            </a:extLst>
          </p:cNvPr>
          <p:cNvSpPr txBox="1"/>
          <p:nvPr/>
        </p:nvSpPr>
        <p:spPr>
          <a:xfrm>
            <a:off x="8849309" y="2897560"/>
            <a:ext cx="1512168" cy="954107"/>
          </a:xfrm>
          <a:prstGeom prst="rect">
            <a:avLst/>
          </a:prstGeom>
          <a:noFill/>
        </p:spPr>
        <p:txBody>
          <a:bodyPr wrap="square" rtlCol="0">
            <a:spAutoFit/>
          </a:bodyPr>
          <a:lstStyle/>
          <a:p>
            <a:r>
              <a:rPr lang="en-US" dirty="0">
                <a:latin typeface="Times" pitchFamily="2" charset="0"/>
              </a:rPr>
              <a:t>1a</a:t>
            </a:r>
          </a:p>
        </p:txBody>
      </p:sp>
      <p:sp>
        <p:nvSpPr>
          <p:cNvPr id="85" name="TextBox 84">
            <a:extLst>
              <a:ext uri="{FF2B5EF4-FFF2-40B4-BE49-F238E27FC236}">
                <a16:creationId xmlns:a16="http://schemas.microsoft.com/office/drawing/2014/main" id="{CBD86067-BEB0-1524-2C37-2C2BF95D982B}"/>
              </a:ext>
            </a:extLst>
          </p:cNvPr>
          <p:cNvSpPr txBox="1"/>
          <p:nvPr/>
        </p:nvSpPr>
        <p:spPr>
          <a:xfrm>
            <a:off x="10204575" y="2914837"/>
            <a:ext cx="1512168" cy="954107"/>
          </a:xfrm>
          <a:prstGeom prst="rect">
            <a:avLst/>
          </a:prstGeom>
          <a:noFill/>
        </p:spPr>
        <p:txBody>
          <a:bodyPr wrap="square" rtlCol="0">
            <a:spAutoFit/>
          </a:bodyPr>
          <a:lstStyle/>
          <a:p>
            <a:r>
              <a:rPr lang="en-US" dirty="0">
                <a:latin typeface="Times" pitchFamily="2" charset="0"/>
              </a:rPr>
              <a:t>1b</a:t>
            </a:r>
          </a:p>
        </p:txBody>
      </p:sp>
      <p:grpSp>
        <p:nvGrpSpPr>
          <p:cNvPr id="37" name="Group 36">
            <a:extLst>
              <a:ext uri="{FF2B5EF4-FFF2-40B4-BE49-F238E27FC236}">
                <a16:creationId xmlns:a16="http://schemas.microsoft.com/office/drawing/2014/main" id="{E119BBA3-B2A2-D650-B54F-C2925FED43F0}"/>
              </a:ext>
            </a:extLst>
          </p:cNvPr>
          <p:cNvGrpSpPr/>
          <p:nvPr/>
        </p:nvGrpSpPr>
        <p:grpSpPr>
          <a:xfrm>
            <a:off x="17232560" y="1366615"/>
            <a:ext cx="7476942" cy="6055165"/>
            <a:chOff x="206468" y="1895621"/>
            <a:chExt cx="5356277" cy="3509875"/>
          </a:xfrm>
        </p:grpSpPr>
        <p:grpSp>
          <p:nvGrpSpPr>
            <p:cNvPr id="38" name="Group 37">
              <a:extLst>
                <a:ext uri="{FF2B5EF4-FFF2-40B4-BE49-F238E27FC236}">
                  <a16:creationId xmlns:a16="http://schemas.microsoft.com/office/drawing/2014/main" id="{33190C7E-D2F8-AB69-9273-D7B83B74B37B}"/>
                </a:ext>
              </a:extLst>
            </p:cNvPr>
            <p:cNvGrpSpPr/>
            <p:nvPr/>
          </p:nvGrpSpPr>
          <p:grpSpPr>
            <a:xfrm>
              <a:off x="206468" y="1895621"/>
              <a:ext cx="5047324" cy="3509875"/>
              <a:chOff x="1153806" y="906389"/>
              <a:chExt cx="1969411" cy="1369515"/>
            </a:xfrm>
          </p:grpSpPr>
          <p:cxnSp>
            <p:nvCxnSpPr>
              <p:cNvPr id="43" name="Straight Connector 42">
                <a:extLst>
                  <a:ext uri="{FF2B5EF4-FFF2-40B4-BE49-F238E27FC236}">
                    <a16:creationId xmlns:a16="http://schemas.microsoft.com/office/drawing/2014/main" id="{E56193F5-6582-C02C-10F9-22B42B2378C6}"/>
                  </a:ext>
                </a:extLst>
              </p:cNvPr>
              <p:cNvCxnSpPr/>
              <p:nvPr/>
            </p:nvCxnSpPr>
            <p:spPr>
              <a:xfrm>
                <a:off x="1153806" y="2008590"/>
                <a:ext cx="1969411" cy="0"/>
              </a:xfrm>
              <a:prstGeom prst="line">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F2A21E9-AA89-6A09-42C9-BF1D5D57CA21}"/>
                  </a:ext>
                </a:extLst>
              </p:cNvPr>
              <p:cNvCxnSpPr/>
              <p:nvPr/>
            </p:nvCxnSpPr>
            <p:spPr>
              <a:xfrm flipV="1">
                <a:off x="2130069" y="1076066"/>
                <a:ext cx="0" cy="932524"/>
              </a:xfrm>
              <a:prstGeom prst="line">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CBC90BF-D27E-EB10-9D7C-972D84833552}"/>
                      </a:ext>
                    </a:extLst>
                  </p:cNvPr>
                  <p:cNvSpPr txBox="1"/>
                  <p:nvPr/>
                </p:nvSpPr>
                <p:spPr>
                  <a:xfrm>
                    <a:off x="2030759" y="906389"/>
                    <a:ext cx="477230" cy="271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𝜀</m:t>
                          </m:r>
                        </m:oMath>
                      </m:oMathPara>
                    </a14:m>
                    <a:endParaRPr lang="en-US" sz="7200" i="1" dirty="0">
                      <a:latin typeface="Times New Roman" charset="0"/>
                      <a:ea typeface="Times New Roman" charset="0"/>
                      <a:cs typeface="Times New Roman" charset="0"/>
                    </a:endParaRPr>
                  </a:p>
                </p:txBody>
              </p:sp>
            </mc:Choice>
            <mc:Fallback xmlns="">
              <p:sp>
                <p:nvSpPr>
                  <p:cNvPr id="45" name="TextBox 44">
                    <a:extLst>
                      <a:ext uri="{FF2B5EF4-FFF2-40B4-BE49-F238E27FC236}">
                        <a16:creationId xmlns:a16="http://schemas.microsoft.com/office/drawing/2014/main" id="{7CBC90BF-D27E-EB10-9D7C-972D84833552}"/>
                      </a:ext>
                    </a:extLst>
                  </p:cNvPr>
                  <p:cNvSpPr txBox="1">
                    <a:spLocks noRot="1" noChangeAspect="1" noMove="1" noResize="1" noEditPoints="1" noAdjustHandles="1" noChangeArrowheads="1" noChangeShapeType="1" noTextEdit="1"/>
                  </p:cNvSpPr>
                  <p:nvPr/>
                </p:nvSpPr>
                <p:spPr>
                  <a:xfrm>
                    <a:off x="2030759" y="906389"/>
                    <a:ext cx="477230" cy="27148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8EF3BFE7-97EB-21D5-6349-58F6E17EAE31}"/>
                      </a:ext>
                    </a:extLst>
                  </p:cNvPr>
                  <p:cNvSpPr/>
                  <p:nvPr/>
                </p:nvSpPr>
                <p:spPr>
                  <a:xfrm>
                    <a:off x="2749919" y="2031810"/>
                    <a:ext cx="286414" cy="215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ea typeface="Cambria Math" charset="0"/>
                              <a:cs typeface="Cambria Math" charset="0"/>
                            </a:rPr>
                            <m:t>𝜋</m:t>
                          </m:r>
                          <m:r>
                            <a:rPr lang="en-US" i="1" smtClean="0">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𝑙</m:t>
                          </m:r>
                        </m:oMath>
                      </m:oMathPara>
                    </a14:m>
                    <a:endParaRPr lang="en-US" dirty="0">
                      <a:solidFill>
                        <a:schemeClr val="tx1"/>
                      </a:solidFill>
                      <a:latin typeface="Georgia"/>
                      <a:cs typeface="Georgia"/>
                    </a:endParaRPr>
                  </a:p>
                </p:txBody>
              </p:sp>
            </mc:Choice>
            <mc:Fallback xmlns="">
              <p:sp>
                <p:nvSpPr>
                  <p:cNvPr id="46" name="Rectangle 45">
                    <a:extLst>
                      <a:ext uri="{FF2B5EF4-FFF2-40B4-BE49-F238E27FC236}">
                        <a16:creationId xmlns:a16="http://schemas.microsoft.com/office/drawing/2014/main" id="{8EF3BFE7-97EB-21D5-6349-58F6E17EAE31}"/>
                      </a:ext>
                    </a:extLst>
                  </p:cNvPr>
                  <p:cNvSpPr>
                    <a:spLocks noRot="1" noChangeAspect="1" noMove="1" noResize="1" noEditPoints="1" noAdjustHandles="1" noChangeArrowheads="1" noChangeShapeType="1" noTextEdit="1"/>
                  </p:cNvSpPr>
                  <p:nvPr/>
                </p:nvSpPr>
                <p:spPr>
                  <a:xfrm>
                    <a:off x="2749919" y="2031810"/>
                    <a:ext cx="286414" cy="215793"/>
                  </a:xfrm>
                  <a:prstGeom prst="rect">
                    <a:avLst/>
                  </a:prstGeom>
                  <a:blipFill>
                    <a:blip r:embed="rId4"/>
                    <a:stretch>
                      <a:fillRect l="-24390" r="-13415" b="-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5BD42644-6499-CE27-53FF-AF4D1246CDF0}"/>
                      </a:ext>
                    </a:extLst>
                  </p:cNvPr>
                  <p:cNvSpPr/>
                  <p:nvPr/>
                </p:nvSpPr>
                <p:spPr>
                  <a:xfrm>
                    <a:off x="2000888" y="2031810"/>
                    <a:ext cx="243883" cy="244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ea typeface="Cambria Math" charset="0"/>
                              <a:cs typeface="Cambria Math" charset="0"/>
                            </a:rPr>
                            <m:t>0</m:t>
                          </m:r>
                        </m:oMath>
                      </m:oMathPara>
                    </a14:m>
                    <a:endParaRPr lang="en-US" dirty="0">
                      <a:solidFill>
                        <a:schemeClr val="tx1"/>
                      </a:solidFill>
                      <a:latin typeface="Georgia"/>
                      <a:cs typeface="Georgia"/>
                    </a:endParaRPr>
                  </a:p>
                </p:txBody>
              </p:sp>
            </mc:Choice>
            <mc:Fallback xmlns="">
              <p:sp>
                <p:nvSpPr>
                  <p:cNvPr id="47" name="Rectangle 46">
                    <a:extLst>
                      <a:ext uri="{FF2B5EF4-FFF2-40B4-BE49-F238E27FC236}">
                        <a16:creationId xmlns:a16="http://schemas.microsoft.com/office/drawing/2014/main" id="{5BD42644-6499-CE27-53FF-AF4D1246CDF0}"/>
                      </a:ext>
                    </a:extLst>
                  </p:cNvPr>
                  <p:cNvSpPr>
                    <a:spLocks noRot="1" noChangeAspect="1" noMove="1" noResize="1" noEditPoints="1" noAdjustHandles="1" noChangeArrowheads="1" noChangeShapeType="1" noTextEdit="1"/>
                  </p:cNvSpPr>
                  <p:nvPr/>
                </p:nvSpPr>
                <p:spPr>
                  <a:xfrm>
                    <a:off x="2000888" y="2031810"/>
                    <a:ext cx="243883" cy="244094"/>
                  </a:xfrm>
                  <a:prstGeom prst="rect">
                    <a:avLst/>
                  </a:prstGeom>
                  <a:blipFill>
                    <a:blip r:embed="rId5"/>
                    <a:stretch>
                      <a:fillRect l="-1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3FBFB5B4-D92C-483A-23FA-A9E76E4E4669}"/>
                    </a:ext>
                  </a:extLst>
                </p:cNvPr>
                <p:cNvSpPr/>
                <p:nvPr/>
              </p:nvSpPr>
              <p:spPr>
                <a:xfrm>
                  <a:off x="4929019" y="4065074"/>
                  <a:ext cx="633726" cy="625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ea typeface="Cambria Math" charset="0"/>
                            <a:cs typeface="Cambria Math" charset="0"/>
                          </a:rPr>
                          <m:t>𝑘</m:t>
                        </m:r>
                      </m:oMath>
                    </m:oMathPara>
                  </a14:m>
                  <a:endParaRPr lang="en-US" dirty="0">
                    <a:solidFill>
                      <a:schemeClr val="tx1"/>
                    </a:solidFill>
                    <a:latin typeface="Georgia"/>
                    <a:cs typeface="Georgia"/>
                  </a:endParaRPr>
                </a:p>
              </p:txBody>
            </p:sp>
          </mc:Choice>
          <mc:Fallback xmlns="">
            <p:sp>
              <p:nvSpPr>
                <p:cNvPr id="39" name="Rectangle 38">
                  <a:extLst>
                    <a:ext uri="{FF2B5EF4-FFF2-40B4-BE49-F238E27FC236}">
                      <a16:creationId xmlns:a16="http://schemas.microsoft.com/office/drawing/2014/main" id="{3FBFB5B4-D92C-483A-23FA-A9E76E4E4669}"/>
                    </a:ext>
                  </a:extLst>
                </p:cNvPr>
                <p:cNvSpPr>
                  <a:spLocks noRot="1" noChangeAspect="1" noMove="1" noResize="1" noEditPoints="1" noAdjustHandles="1" noChangeArrowheads="1" noChangeShapeType="1" noTextEdit="1"/>
                </p:cNvSpPr>
                <p:nvPr/>
              </p:nvSpPr>
              <p:spPr>
                <a:xfrm>
                  <a:off x="4929019" y="4065074"/>
                  <a:ext cx="633726" cy="625580"/>
                </a:xfrm>
                <a:prstGeom prst="rect">
                  <a:avLst/>
                </a:prstGeom>
                <a:blipFill>
                  <a:blip r:embed="rId6"/>
                  <a:stretch>
                    <a:fillRect l="-98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FD17584E-67DD-49E8-383A-147AB50F8BEF}"/>
                    </a:ext>
                  </a:extLst>
                </p:cNvPr>
                <p:cNvSpPr/>
                <p:nvPr/>
              </p:nvSpPr>
              <p:spPr>
                <a:xfrm>
                  <a:off x="653762" y="4779916"/>
                  <a:ext cx="765078" cy="553048"/>
                </a:xfrm>
                <a:prstGeom prst="rect">
                  <a:avLst/>
                </a:prstGeom>
              </p:spPr>
              <p:txBody>
                <a:bodyPr wrap="none">
                  <a:spAutoFit/>
                </a:bodyPr>
                <a:lstStyle/>
                <a:p>
                  <a:r>
                    <a:rPr lang="en-US" dirty="0">
                      <a:solidFill>
                        <a:schemeClr val="tx1"/>
                      </a:solidFill>
                      <a:ea typeface="Cambria Math" charset="0"/>
                      <a:cs typeface="Cambria Math" charset="0"/>
                    </a:rPr>
                    <a:t>-</a:t>
                  </a:r>
                  <a14:m>
                    <m:oMath xmlns:m="http://schemas.openxmlformats.org/officeDocument/2006/math">
                      <m:r>
                        <a:rPr lang="en-US" i="1">
                          <a:solidFill>
                            <a:schemeClr val="tx1"/>
                          </a:solidFill>
                          <a:latin typeface="Cambria Math" charset="0"/>
                          <a:ea typeface="Cambria Math" charset="0"/>
                          <a:cs typeface="Cambria Math" charset="0"/>
                        </a:rPr>
                        <m:t>𝜋</m:t>
                      </m:r>
                      <m:r>
                        <a:rPr lang="en-US" i="1">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𝑙</m:t>
                      </m:r>
                    </m:oMath>
                  </a14:m>
                  <a:endParaRPr lang="en-US" dirty="0">
                    <a:solidFill>
                      <a:schemeClr val="tx1"/>
                    </a:solidFill>
                    <a:latin typeface="Georgia"/>
                    <a:cs typeface="Georgia"/>
                  </a:endParaRPr>
                </a:p>
              </p:txBody>
            </p:sp>
          </mc:Choice>
          <mc:Fallback xmlns="">
            <p:sp>
              <p:nvSpPr>
                <p:cNvPr id="41" name="Rectangle 40">
                  <a:extLst>
                    <a:ext uri="{FF2B5EF4-FFF2-40B4-BE49-F238E27FC236}">
                      <a16:creationId xmlns:a16="http://schemas.microsoft.com/office/drawing/2014/main" id="{FD17584E-67DD-49E8-383A-147AB50F8BEF}"/>
                    </a:ext>
                  </a:extLst>
                </p:cNvPr>
                <p:cNvSpPr>
                  <a:spLocks noRot="1" noChangeAspect="1" noMove="1" noResize="1" noEditPoints="1" noAdjustHandles="1" noChangeArrowheads="1" noChangeShapeType="1" noTextEdit="1"/>
                </p:cNvSpPr>
                <p:nvPr/>
              </p:nvSpPr>
              <p:spPr>
                <a:xfrm>
                  <a:off x="653762" y="4779916"/>
                  <a:ext cx="765078" cy="553048"/>
                </a:xfrm>
                <a:prstGeom prst="rect">
                  <a:avLst/>
                </a:prstGeom>
                <a:blipFill>
                  <a:blip r:embed="rId7"/>
                  <a:stretch>
                    <a:fillRect l="-48235" t="-17105" r="-30588" b="-38158"/>
                  </a:stretch>
                </a:blipFill>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B1B26B32-316B-B2A3-481A-F17B37C7341E}"/>
              </a:ext>
            </a:extLst>
          </p:cNvPr>
          <p:cNvGrpSpPr/>
          <p:nvPr/>
        </p:nvGrpSpPr>
        <p:grpSpPr>
          <a:xfrm>
            <a:off x="18044721" y="1961776"/>
            <a:ext cx="5339343" cy="4298193"/>
            <a:chOff x="2189639" y="3355595"/>
            <a:chExt cx="7309195" cy="8900942"/>
          </a:xfrm>
        </p:grpSpPr>
        <p:cxnSp>
          <p:nvCxnSpPr>
            <p:cNvPr id="53" name="Straight Connector 52">
              <a:extLst>
                <a:ext uri="{FF2B5EF4-FFF2-40B4-BE49-F238E27FC236}">
                  <a16:creationId xmlns:a16="http://schemas.microsoft.com/office/drawing/2014/main" id="{44DE51E8-A173-7315-4667-977A94CA53CA}"/>
                </a:ext>
              </a:extLst>
            </p:cNvPr>
            <p:cNvCxnSpPr/>
            <p:nvPr/>
          </p:nvCxnSpPr>
          <p:spPr>
            <a:xfrm>
              <a:off x="9498834" y="3401563"/>
              <a:ext cx="0" cy="885497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7B024B-6166-415B-E37E-BF92C80A2903}"/>
                </a:ext>
              </a:extLst>
            </p:cNvPr>
            <p:cNvCxnSpPr/>
            <p:nvPr/>
          </p:nvCxnSpPr>
          <p:spPr>
            <a:xfrm>
              <a:off x="2189639" y="3355595"/>
              <a:ext cx="0" cy="885497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21B37882-7F37-BEC2-9B9A-9B62D8747879}"/>
              </a:ext>
            </a:extLst>
          </p:cNvPr>
          <p:cNvGrpSpPr/>
          <p:nvPr/>
        </p:nvGrpSpPr>
        <p:grpSpPr>
          <a:xfrm rot="10800000">
            <a:off x="18052908" y="2355068"/>
            <a:ext cx="5341973" cy="3685512"/>
            <a:chOff x="2200846" y="4635829"/>
            <a:chExt cx="7312795" cy="6274700"/>
          </a:xfrm>
        </p:grpSpPr>
        <p:sp>
          <p:nvSpPr>
            <p:cNvPr id="56" name="Freeform 55">
              <a:extLst>
                <a:ext uri="{FF2B5EF4-FFF2-40B4-BE49-F238E27FC236}">
                  <a16:creationId xmlns:a16="http://schemas.microsoft.com/office/drawing/2014/main" id="{51A4AEE5-74FB-004B-00F3-43ED636F7674}"/>
                </a:ext>
              </a:extLst>
            </p:cNvPr>
            <p:cNvSpPr/>
            <p:nvPr/>
          </p:nvSpPr>
          <p:spPr>
            <a:xfrm>
              <a:off x="5855162" y="777317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Freeform 56">
              <a:extLst>
                <a:ext uri="{FF2B5EF4-FFF2-40B4-BE49-F238E27FC236}">
                  <a16:creationId xmlns:a16="http://schemas.microsoft.com/office/drawing/2014/main" id="{F8E9138F-C7C6-340D-1FF5-C931DDB6518C}"/>
                </a:ext>
              </a:extLst>
            </p:cNvPr>
            <p:cNvSpPr/>
            <p:nvPr/>
          </p:nvSpPr>
          <p:spPr>
            <a:xfrm rot="10800000">
              <a:off x="7684402" y="463582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eeform 57">
              <a:extLst>
                <a:ext uri="{FF2B5EF4-FFF2-40B4-BE49-F238E27FC236}">
                  <a16:creationId xmlns:a16="http://schemas.microsoft.com/office/drawing/2014/main" id="{18FB59BD-66B3-20F4-7255-D76EFFF7BC62}"/>
                </a:ext>
              </a:extLst>
            </p:cNvPr>
            <p:cNvSpPr/>
            <p:nvPr/>
          </p:nvSpPr>
          <p:spPr>
            <a:xfrm flipH="1">
              <a:off x="4028004" y="777317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eeform 58">
              <a:extLst>
                <a:ext uri="{FF2B5EF4-FFF2-40B4-BE49-F238E27FC236}">
                  <a16:creationId xmlns:a16="http://schemas.microsoft.com/office/drawing/2014/main" id="{F0162202-E0E7-E84B-86DA-CB66EEDE0218}"/>
                </a:ext>
              </a:extLst>
            </p:cNvPr>
            <p:cNvSpPr/>
            <p:nvPr/>
          </p:nvSpPr>
          <p:spPr>
            <a:xfrm rot="10800000" flipH="1">
              <a:off x="2200846" y="463582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2464AC5-8190-BE36-A8F3-A226C1B7848B}"/>
                  </a:ext>
                </a:extLst>
              </p:cNvPr>
              <p:cNvSpPr txBox="1"/>
              <p:nvPr/>
            </p:nvSpPr>
            <p:spPr>
              <a:xfrm>
                <a:off x="-111552" y="5791725"/>
                <a:ext cx="3150927"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𝑘</m:t>
                      </m:r>
                      <m:r>
                        <a:rPr lang="en-US" sz="7200" b="0" i="1" smtClean="0">
                          <a:latin typeface="Cambria Math" panose="02040503050406030204" pitchFamily="18" charset="0"/>
                          <a:ea typeface="Times New Roman" charset="0"/>
                          <a:cs typeface="Times New Roman" charset="0"/>
                        </a:rPr>
                        <m:t>=0</m:t>
                      </m:r>
                    </m:oMath>
                  </m:oMathPara>
                </a14:m>
                <a:endParaRPr lang="en-US" sz="7200" i="1" dirty="0">
                  <a:latin typeface="Times New Roman" charset="0"/>
                  <a:ea typeface="Times New Roman" charset="0"/>
                  <a:cs typeface="Times New Roman" charset="0"/>
                </a:endParaRPr>
              </a:p>
            </p:txBody>
          </p:sp>
        </mc:Choice>
        <mc:Fallback xmlns="">
          <p:sp>
            <p:nvSpPr>
              <p:cNvPr id="60" name="TextBox 59">
                <a:extLst>
                  <a:ext uri="{FF2B5EF4-FFF2-40B4-BE49-F238E27FC236}">
                    <a16:creationId xmlns:a16="http://schemas.microsoft.com/office/drawing/2014/main" id="{C2464AC5-8190-BE36-A8F3-A226C1B7848B}"/>
                  </a:ext>
                </a:extLst>
              </p:cNvPr>
              <p:cNvSpPr txBox="1">
                <a:spLocks noRot="1" noChangeAspect="1" noMove="1" noResize="1" noEditPoints="1" noAdjustHandles="1" noChangeArrowheads="1" noChangeShapeType="1" noTextEdit="1"/>
              </p:cNvSpPr>
              <p:nvPr/>
            </p:nvSpPr>
            <p:spPr>
              <a:xfrm>
                <a:off x="-111552" y="5791725"/>
                <a:ext cx="3150927" cy="1200329"/>
              </a:xfrm>
              <a:prstGeom prst="rect">
                <a:avLst/>
              </a:prstGeom>
              <a:blipFill>
                <a:blip r:embed="rId8"/>
                <a:stretch>
                  <a:fillRect b="-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85D115B-8AA1-1378-82A8-5D6B2C058830}"/>
                  </a:ext>
                </a:extLst>
              </p:cNvPr>
              <p:cNvSpPr txBox="1"/>
              <p:nvPr/>
            </p:nvSpPr>
            <p:spPr>
              <a:xfrm>
                <a:off x="-111552" y="7951198"/>
                <a:ext cx="3150927"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𝑘</m:t>
                      </m:r>
                      <m:r>
                        <a:rPr lang="en-US" sz="7200" b="0" i="1" smtClean="0">
                          <a:latin typeface="Cambria Math" panose="02040503050406030204" pitchFamily="18" charset="0"/>
                          <a:ea typeface="Times New Roman" charset="0"/>
                          <a:cs typeface="Times New Roman" charset="0"/>
                        </a:rPr>
                        <m:t>=</m:t>
                      </m:r>
                      <m:r>
                        <a:rPr lang="en-US" sz="7200" b="0" i="1" smtClean="0">
                          <a:latin typeface="Cambria Math" panose="02040503050406030204" pitchFamily="18" charset="0"/>
                          <a:ea typeface="Times New Roman" charset="0"/>
                          <a:cs typeface="Times New Roman" charset="0"/>
                        </a:rPr>
                        <m:t>𝜋</m:t>
                      </m:r>
                    </m:oMath>
                  </m:oMathPara>
                </a14:m>
                <a:endParaRPr lang="en-US" sz="7200" i="1" dirty="0">
                  <a:latin typeface="Times New Roman" charset="0"/>
                  <a:ea typeface="Times New Roman" charset="0"/>
                  <a:cs typeface="Times New Roman" charset="0"/>
                </a:endParaRPr>
              </a:p>
            </p:txBody>
          </p:sp>
        </mc:Choice>
        <mc:Fallback xmlns="">
          <p:sp>
            <p:nvSpPr>
              <p:cNvPr id="76" name="TextBox 75">
                <a:extLst>
                  <a:ext uri="{FF2B5EF4-FFF2-40B4-BE49-F238E27FC236}">
                    <a16:creationId xmlns:a16="http://schemas.microsoft.com/office/drawing/2014/main" id="{A85D115B-8AA1-1378-82A8-5D6B2C058830}"/>
                  </a:ext>
                </a:extLst>
              </p:cNvPr>
              <p:cNvSpPr txBox="1">
                <a:spLocks noRot="1" noChangeAspect="1" noMove="1" noResize="1" noEditPoints="1" noAdjustHandles="1" noChangeArrowheads="1" noChangeShapeType="1" noTextEdit="1"/>
              </p:cNvSpPr>
              <p:nvPr/>
            </p:nvSpPr>
            <p:spPr>
              <a:xfrm>
                <a:off x="-111552" y="7951198"/>
                <a:ext cx="3150927" cy="1200329"/>
              </a:xfrm>
              <a:prstGeom prst="rect">
                <a:avLst/>
              </a:prstGeom>
              <a:blipFill>
                <a:blip r:embed="rId9"/>
                <a:stretch>
                  <a:fillRect l="-402"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389FF32-4B52-304F-E4A0-1C95C4E3C8FF}"/>
                  </a:ext>
                </a:extLst>
              </p:cNvPr>
              <p:cNvSpPr txBox="1"/>
              <p:nvPr/>
            </p:nvSpPr>
            <p:spPr>
              <a:xfrm>
                <a:off x="18324078" y="8614685"/>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𝑘</m:t>
                      </m:r>
                      <m:r>
                        <a:rPr lang="en-US" sz="6000" b="0" i="1" smtClean="0">
                          <a:latin typeface="Cambria Math" panose="02040503050406030204" pitchFamily="18" charset="0"/>
                          <a:ea typeface="Times New Roman" charset="0"/>
                          <a:cs typeface="Times New Roman" charset="0"/>
                        </a:rPr>
                        <m:t>=0</m:t>
                      </m:r>
                    </m:oMath>
                  </m:oMathPara>
                </a14:m>
                <a:endParaRPr lang="en-US" sz="6000" i="1" dirty="0">
                  <a:latin typeface="Times New Roman" charset="0"/>
                  <a:ea typeface="Times New Roman" charset="0"/>
                  <a:cs typeface="Times New Roman" charset="0"/>
                </a:endParaRPr>
              </a:p>
            </p:txBody>
          </p:sp>
        </mc:Choice>
        <mc:Fallback xmlns="">
          <p:sp>
            <p:nvSpPr>
              <p:cNvPr id="87" name="TextBox 86">
                <a:extLst>
                  <a:ext uri="{FF2B5EF4-FFF2-40B4-BE49-F238E27FC236}">
                    <a16:creationId xmlns:a16="http://schemas.microsoft.com/office/drawing/2014/main" id="{4389FF32-4B52-304F-E4A0-1C95C4E3C8FF}"/>
                  </a:ext>
                </a:extLst>
              </p:cNvPr>
              <p:cNvSpPr txBox="1">
                <a:spLocks noRot="1" noChangeAspect="1" noMove="1" noResize="1" noEditPoints="1" noAdjustHandles="1" noChangeArrowheads="1" noChangeShapeType="1" noTextEdit="1"/>
              </p:cNvSpPr>
              <p:nvPr/>
            </p:nvSpPr>
            <p:spPr>
              <a:xfrm>
                <a:off x="18324078" y="8614685"/>
                <a:ext cx="3150927" cy="1015663"/>
              </a:xfrm>
              <a:prstGeom prst="rect">
                <a:avLst/>
              </a:prstGeom>
              <a:blipFill>
                <a:blip r:embed="rId10"/>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4EFBE5F3-F95E-6575-A398-086870562D6A}"/>
                  </a:ext>
                </a:extLst>
              </p:cNvPr>
              <p:cNvSpPr txBox="1"/>
              <p:nvPr/>
            </p:nvSpPr>
            <p:spPr>
              <a:xfrm>
                <a:off x="21475005" y="8594612"/>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𝑘</m:t>
                      </m:r>
                      <m:r>
                        <a:rPr lang="en-US" sz="6000" b="0" i="1" smtClean="0">
                          <a:latin typeface="Cambria Math" panose="02040503050406030204" pitchFamily="18" charset="0"/>
                          <a:ea typeface="Times New Roman" charset="0"/>
                          <a:cs typeface="Times New Roman" charset="0"/>
                        </a:rPr>
                        <m:t>=</m:t>
                      </m:r>
                      <m:r>
                        <a:rPr lang="en-US" sz="6000" b="0" i="1" smtClean="0">
                          <a:latin typeface="Cambria Math" panose="02040503050406030204" pitchFamily="18" charset="0"/>
                          <a:ea typeface="Times New Roman" charset="0"/>
                          <a:cs typeface="Times New Roman" charset="0"/>
                        </a:rPr>
                        <m:t>𝜋</m:t>
                      </m:r>
                    </m:oMath>
                  </m:oMathPara>
                </a14:m>
                <a:endParaRPr lang="en-US" sz="6000" i="1" dirty="0">
                  <a:latin typeface="Times New Roman" charset="0"/>
                  <a:ea typeface="Times New Roman" charset="0"/>
                  <a:cs typeface="Times New Roman" charset="0"/>
                </a:endParaRPr>
              </a:p>
            </p:txBody>
          </p:sp>
        </mc:Choice>
        <mc:Fallback xmlns="">
          <p:sp>
            <p:nvSpPr>
              <p:cNvPr id="88" name="TextBox 87">
                <a:extLst>
                  <a:ext uri="{FF2B5EF4-FFF2-40B4-BE49-F238E27FC236}">
                    <a16:creationId xmlns:a16="http://schemas.microsoft.com/office/drawing/2014/main" id="{4EFBE5F3-F95E-6575-A398-086870562D6A}"/>
                  </a:ext>
                </a:extLst>
              </p:cNvPr>
              <p:cNvSpPr txBox="1">
                <a:spLocks noRot="1" noChangeAspect="1" noMove="1" noResize="1" noEditPoints="1" noAdjustHandles="1" noChangeArrowheads="1" noChangeShapeType="1" noTextEdit="1"/>
              </p:cNvSpPr>
              <p:nvPr/>
            </p:nvSpPr>
            <p:spPr>
              <a:xfrm>
                <a:off x="21475005" y="8594612"/>
                <a:ext cx="3150927" cy="1015663"/>
              </a:xfrm>
              <a:prstGeom prst="rect">
                <a:avLst/>
              </a:prstGeom>
              <a:blipFill>
                <a:blip r:embed="rId11"/>
                <a:stretch>
                  <a:fillRect b="-3704"/>
                </a:stretch>
              </a:blipFill>
            </p:spPr>
            <p:txBody>
              <a:bodyPr/>
              <a:lstStyle/>
              <a:p>
                <a:r>
                  <a:rPr lang="en-US">
                    <a:noFill/>
                  </a:rPr>
                  <a:t> </a:t>
                </a:r>
              </a:p>
            </p:txBody>
          </p:sp>
        </mc:Fallback>
      </mc:AlternateContent>
      <p:sp>
        <p:nvSpPr>
          <p:cNvPr id="61" name="Oval 60">
            <a:extLst>
              <a:ext uri="{FF2B5EF4-FFF2-40B4-BE49-F238E27FC236}">
                <a16:creationId xmlns:a16="http://schemas.microsoft.com/office/drawing/2014/main" id="{30CBFA9F-AB8F-9454-A57C-4E82EE3EF4F6}"/>
              </a:ext>
            </a:extLst>
          </p:cNvPr>
          <p:cNvSpPr/>
          <p:nvPr/>
        </p:nvSpPr>
        <p:spPr>
          <a:xfrm>
            <a:off x="9522352" y="3789371"/>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62" name="Line 4">
            <a:extLst>
              <a:ext uri="{FF2B5EF4-FFF2-40B4-BE49-F238E27FC236}">
                <a16:creationId xmlns:a16="http://schemas.microsoft.com/office/drawing/2014/main" id="{D9D0AD9C-688B-65DB-87C2-D4F2F6378456}"/>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mc:AlternateContent xmlns:mc="http://schemas.openxmlformats.org/markup-compatibility/2006" xmlns:p14="http://schemas.microsoft.com/office/powerpoint/2010/main">
        <mc:Choice Requires="p14">
          <p:contentPart p14:bwMode="auto" r:id="rId12">
            <p14:nvContentPartPr>
              <p14:cNvPr id="3" name="Ink 2">
                <a:extLst>
                  <a:ext uri="{FF2B5EF4-FFF2-40B4-BE49-F238E27FC236}">
                    <a16:creationId xmlns:a16="http://schemas.microsoft.com/office/drawing/2014/main" id="{D591F3F7-7AE5-67A1-8108-C2C7A3332857}"/>
                  </a:ext>
                </a:extLst>
              </p14:cNvPr>
              <p14:cNvContentPartPr/>
              <p14:nvPr/>
            </p14:nvContentPartPr>
            <p14:xfrm>
              <a:off x="3510360" y="3312000"/>
              <a:ext cx="19822320" cy="7419960"/>
            </p14:xfrm>
          </p:contentPart>
        </mc:Choice>
        <mc:Fallback xmlns="">
          <p:pic>
            <p:nvPicPr>
              <p:cNvPr id="3" name="Ink 2">
                <a:extLst>
                  <a:ext uri="{FF2B5EF4-FFF2-40B4-BE49-F238E27FC236}">
                    <a16:creationId xmlns:a16="http://schemas.microsoft.com/office/drawing/2014/main" id="{D591F3F7-7AE5-67A1-8108-C2C7A3332857}"/>
                  </a:ext>
                </a:extLst>
              </p:cNvPr>
              <p:cNvPicPr/>
              <p:nvPr/>
            </p:nvPicPr>
            <p:blipFill>
              <a:blip r:embed="rId13"/>
              <a:stretch>
                <a:fillRect/>
              </a:stretch>
            </p:blipFill>
            <p:spPr>
              <a:xfrm>
                <a:off x="3501000" y="3302640"/>
                <a:ext cx="19841040" cy="7438680"/>
              </a:xfrm>
              <a:prstGeom prst="rect">
                <a:avLst/>
              </a:prstGeom>
            </p:spPr>
          </p:pic>
        </mc:Fallback>
      </mc:AlternateContent>
    </p:spTree>
    <p:extLst>
      <p:ext uri="{BB962C8B-B14F-4D97-AF65-F5344CB8AC3E}">
        <p14:creationId xmlns:p14="http://schemas.microsoft.com/office/powerpoint/2010/main" val="3539215911"/>
      </p:ext>
    </p:extLst>
  </p:cSld>
  <p:clrMapOvr>
    <a:masterClrMapping/>
  </p:clrMapOvr>
  <p:transition spd="slow">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5280450" y="-96775"/>
            <a:ext cx="13162258"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In-class activity: 1D bands</a:t>
            </a:r>
          </a:p>
        </p:txBody>
      </p:sp>
      <p:sp>
        <p:nvSpPr>
          <p:cNvPr id="84" name="TextBox 83">
            <a:extLst>
              <a:ext uri="{FF2B5EF4-FFF2-40B4-BE49-F238E27FC236}">
                <a16:creationId xmlns:a16="http://schemas.microsoft.com/office/drawing/2014/main" id="{3CC81F9A-6DA4-52B3-07E4-F34D0A9C39C0}"/>
              </a:ext>
            </a:extLst>
          </p:cNvPr>
          <p:cNvSpPr txBox="1"/>
          <p:nvPr/>
        </p:nvSpPr>
        <p:spPr>
          <a:xfrm>
            <a:off x="7367464" y="2453286"/>
            <a:ext cx="1832942" cy="1015663"/>
          </a:xfrm>
          <a:prstGeom prst="rect">
            <a:avLst/>
          </a:prstGeom>
          <a:noFill/>
        </p:spPr>
        <p:txBody>
          <a:bodyPr wrap="square">
            <a:spAutoFit/>
          </a:bodyPr>
          <a:lstStyle/>
          <a:p>
            <a:pPr algn="l"/>
            <a:r>
              <a:rPr lang="en-US" sz="6000" i="1" dirty="0">
                <a:latin typeface="Times" pitchFamily="2" charset="0"/>
              </a:rPr>
              <a:t>s</a:t>
            </a:r>
            <a:r>
              <a:rPr lang="en-US" sz="6000" baseline="-25000" dirty="0">
                <a:latin typeface="Times" pitchFamily="2" charset="0"/>
              </a:rPr>
              <a:t>1a</a:t>
            </a:r>
            <a:endParaRPr lang="en-US" dirty="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389FF32-4B52-304F-E4A0-1C95C4E3C8FF}"/>
                  </a:ext>
                </a:extLst>
              </p:cNvPr>
              <p:cNvSpPr txBox="1"/>
              <p:nvPr/>
            </p:nvSpPr>
            <p:spPr>
              <a:xfrm>
                <a:off x="8537017" y="1703027"/>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𝑘</m:t>
                      </m:r>
                      <m:r>
                        <a:rPr lang="en-US" sz="6000" b="0" i="1" smtClean="0">
                          <a:latin typeface="Cambria Math" panose="02040503050406030204" pitchFamily="18" charset="0"/>
                          <a:ea typeface="Times New Roman" charset="0"/>
                          <a:cs typeface="Times New Roman" charset="0"/>
                        </a:rPr>
                        <m:t>=0</m:t>
                      </m:r>
                    </m:oMath>
                  </m:oMathPara>
                </a14:m>
                <a:endParaRPr lang="en-US" sz="6000" i="1" dirty="0">
                  <a:latin typeface="Times New Roman" charset="0"/>
                  <a:ea typeface="Times New Roman" charset="0"/>
                  <a:cs typeface="Times New Roman" charset="0"/>
                </a:endParaRPr>
              </a:p>
            </p:txBody>
          </p:sp>
        </mc:Choice>
        <mc:Fallback xmlns="">
          <p:sp>
            <p:nvSpPr>
              <p:cNvPr id="87" name="TextBox 86">
                <a:extLst>
                  <a:ext uri="{FF2B5EF4-FFF2-40B4-BE49-F238E27FC236}">
                    <a16:creationId xmlns:a16="http://schemas.microsoft.com/office/drawing/2014/main" id="{4389FF32-4B52-304F-E4A0-1C95C4E3C8FF}"/>
                  </a:ext>
                </a:extLst>
              </p:cNvPr>
              <p:cNvSpPr txBox="1">
                <a:spLocks noRot="1" noChangeAspect="1" noMove="1" noResize="1" noEditPoints="1" noAdjustHandles="1" noChangeArrowheads="1" noChangeShapeType="1" noTextEdit="1"/>
              </p:cNvSpPr>
              <p:nvPr/>
            </p:nvSpPr>
            <p:spPr>
              <a:xfrm>
                <a:off x="8537017" y="1703027"/>
                <a:ext cx="3150927" cy="1015663"/>
              </a:xfrm>
              <a:prstGeom prst="rect">
                <a:avLst/>
              </a:prstGeom>
              <a:blipFill>
                <a:blip r:embed="rId3"/>
                <a:stretch>
                  <a:fillRect b="-24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4EFBE5F3-F95E-6575-A398-086870562D6A}"/>
                  </a:ext>
                </a:extLst>
              </p:cNvPr>
              <p:cNvSpPr txBox="1"/>
              <p:nvPr/>
            </p:nvSpPr>
            <p:spPr>
              <a:xfrm>
                <a:off x="11687944" y="1682954"/>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𝑘</m:t>
                      </m:r>
                      <m:r>
                        <a:rPr lang="en-US" sz="6000" b="0" i="1" smtClean="0">
                          <a:latin typeface="Cambria Math" panose="02040503050406030204" pitchFamily="18" charset="0"/>
                          <a:ea typeface="Times New Roman" charset="0"/>
                          <a:cs typeface="Times New Roman" charset="0"/>
                        </a:rPr>
                        <m:t>=</m:t>
                      </m:r>
                      <m:r>
                        <a:rPr lang="en-US" sz="6000" b="0" i="1" smtClean="0">
                          <a:latin typeface="Cambria Math" panose="02040503050406030204" pitchFamily="18" charset="0"/>
                          <a:ea typeface="Times New Roman" charset="0"/>
                          <a:cs typeface="Times New Roman" charset="0"/>
                        </a:rPr>
                        <m:t>𝜋</m:t>
                      </m:r>
                    </m:oMath>
                  </m:oMathPara>
                </a14:m>
                <a:endParaRPr lang="en-US" sz="6000" i="1" dirty="0">
                  <a:latin typeface="Times New Roman" charset="0"/>
                  <a:ea typeface="Times New Roman" charset="0"/>
                  <a:cs typeface="Times New Roman" charset="0"/>
                </a:endParaRPr>
              </a:p>
            </p:txBody>
          </p:sp>
        </mc:Choice>
        <mc:Fallback xmlns="">
          <p:sp>
            <p:nvSpPr>
              <p:cNvPr id="88" name="TextBox 87">
                <a:extLst>
                  <a:ext uri="{FF2B5EF4-FFF2-40B4-BE49-F238E27FC236}">
                    <a16:creationId xmlns:a16="http://schemas.microsoft.com/office/drawing/2014/main" id="{4EFBE5F3-F95E-6575-A398-086870562D6A}"/>
                  </a:ext>
                </a:extLst>
              </p:cNvPr>
              <p:cNvSpPr txBox="1">
                <a:spLocks noRot="1" noChangeAspect="1" noMove="1" noResize="1" noEditPoints="1" noAdjustHandles="1" noChangeArrowheads="1" noChangeShapeType="1" noTextEdit="1"/>
              </p:cNvSpPr>
              <p:nvPr/>
            </p:nvSpPr>
            <p:spPr>
              <a:xfrm>
                <a:off x="11687944" y="1682954"/>
                <a:ext cx="3150927" cy="1015663"/>
              </a:xfrm>
              <a:prstGeom prst="rect">
                <a:avLst/>
              </a:prstGeom>
              <a:blipFill>
                <a:blip r:embed="rId4"/>
                <a:stretch>
                  <a:fillRect b="-3704"/>
                </a:stretch>
              </a:blipFill>
            </p:spPr>
            <p:txBody>
              <a:bodyPr/>
              <a:lstStyle/>
              <a:p>
                <a:r>
                  <a:rPr lang="en-US">
                    <a:noFill/>
                  </a:rPr>
                  <a:t> </a:t>
                </a:r>
              </a:p>
            </p:txBody>
          </p:sp>
        </mc:Fallback>
      </mc:AlternateContent>
      <p:sp>
        <p:nvSpPr>
          <p:cNvPr id="62" name="Line 4">
            <a:extLst>
              <a:ext uri="{FF2B5EF4-FFF2-40B4-BE49-F238E27FC236}">
                <a16:creationId xmlns:a16="http://schemas.microsoft.com/office/drawing/2014/main" id="{D9D0AD9C-688B-65DB-87C2-D4F2F6378456}"/>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63" name="TextBox 62">
            <a:extLst>
              <a:ext uri="{FF2B5EF4-FFF2-40B4-BE49-F238E27FC236}">
                <a16:creationId xmlns:a16="http://schemas.microsoft.com/office/drawing/2014/main" id="{E671BDA9-D821-999C-0411-5BDC3F512D35}"/>
              </a:ext>
            </a:extLst>
          </p:cNvPr>
          <p:cNvSpPr txBox="1"/>
          <p:nvPr/>
        </p:nvSpPr>
        <p:spPr>
          <a:xfrm>
            <a:off x="7367464" y="3711376"/>
            <a:ext cx="1832942" cy="1015663"/>
          </a:xfrm>
          <a:prstGeom prst="rect">
            <a:avLst/>
          </a:prstGeom>
          <a:noFill/>
        </p:spPr>
        <p:txBody>
          <a:bodyPr wrap="square">
            <a:spAutoFit/>
          </a:bodyPr>
          <a:lstStyle/>
          <a:p>
            <a:pPr algn="l"/>
            <a:r>
              <a:rPr lang="en-US" sz="6000" i="1" dirty="0">
                <a:latin typeface="Times" pitchFamily="2" charset="0"/>
              </a:rPr>
              <a:t>s</a:t>
            </a:r>
            <a:r>
              <a:rPr lang="en-US" sz="6000" baseline="-25000" dirty="0">
                <a:latin typeface="Times" pitchFamily="2" charset="0"/>
              </a:rPr>
              <a:t>1b</a:t>
            </a:r>
            <a:endParaRPr lang="en-US" dirty="0"/>
          </a:p>
        </p:txBody>
      </p:sp>
      <p:sp>
        <p:nvSpPr>
          <p:cNvPr id="64" name="TextBox 63">
            <a:extLst>
              <a:ext uri="{FF2B5EF4-FFF2-40B4-BE49-F238E27FC236}">
                <a16:creationId xmlns:a16="http://schemas.microsoft.com/office/drawing/2014/main" id="{061D47BD-F689-5476-F7C1-8F597D1B9178}"/>
              </a:ext>
            </a:extLst>
          </p:cNvPr>
          <p:cNvSpPr txBox="1"/>
          <p:nvPr/>
        </p:nvSpPr>
        <p:spPr>
          <a:xfrm>
            <a:off x="7367464" y="4969466"/>
            <a:ext cx="1832942" cy="1015663"/>
          </a:xfrm>
          <a:prstGeom prst="rect">
            <a:avLst/>
          </a:prstGeom>
          <a:noFill/>
        </p:spPr>
        <p:txBody>
          <a:bodyPr wrap="square">
            <a:spAutoFit/>
          </a:bodyPr>
          <a:lstStyle/>
          <a:p>
            <a:pPr algn="l"/>
            <a:r>
              <a:rPr lang="en-US" sz="6000" i="1" dirty="0">
                <a:latin typeface="Times" pitchFamily="2" charset="0"/>
              </a:rPr>
              <a:t>p</a:t>
            </a:r>
            <a:r>
              <a:rPr lang="en-US" sz="6000" baseline="-25000" dirty="0">
                <a:latin typeface="Times" pitchFamily="2" charset="0"/>
              </a:rPr>
              <a:t>1a</a:t>
            </a:r>
            <a:endParaRPr lang="en-US" dirty="0"/>
          </a:p>
        </p:txBody>
      </p:sp>
      <p:sp>
        <p:nvSpPr>
          <p:cNvPr id="65" name="TextBox 64">
            <a:extLst>
              <a:ext uri="{FF2B5EF4-FFF2-40B4-BE49-F238E27FC236}">
                <a16:creationId xmlns:a16="http://schemas.microsoft.com/office/drawing/2014/main" id="{F6B9094E-45F0-D0C1-C201-B14B57DAA3C2}"/>
              </a:ext>
            </a:extLst>
          </p:cNvPr>
          <p:cNvSpPr txBox="1"/>
          <p:nvPr/>
        </p:nvSpPr>
        <p:spPr>
          <a:xfrm>
            <a:off x="7367464" y="6227556"/>
            <a:ext cx="1832942" cy="1015663"/>
          </a:xfrm>
          <a:prstGeom prst="rect">
            <a:avLst/>
          </a:prstGeom>
          <a:noFill/>
        </p:spPr>
        <p:txBody>
          <a:bodyPr wrap="square">
            <a:spAutoFit/>
          </a:bodyPr>
          <a:lstStyle/>
          <a:p>
            <a:pPr algn="l"/>
            <a:r>
              <a:rPr lang="en-US" sz="6000" i="1" dirty="0">
                <a:latin typeface="Times" pitchFamily="2" charset="0"/>
              </a:rPr>
              <a:t>p</a:t>
            </a:r>
            <a:r>
              <a:rPr lang="en-US" sz="6000" baseline="-25000" dirty="0">
                <a:latin typeface="Times" pitchFamily="2" charset="0"/>
              </a:rPr>
              <a:t>1b</a:t>
            </a:r>
            <a:endParaRPr lang="en-US" dirty="0"/>
          </a:p>
        </p:txBody>
      </p:sp>
      <p:cxnSp>
        <p:nvCxnSpPr>
          <p:cNvPr id="5" name="Straight Connector 4">
            <a:extLst>
              <a:ext uri="{FF2B5EF4-FFF2-40B4-BE49-F238E27FC236}">
                <a16:creationId xmlns:a16="http://schemas.microsoft.com/office/drawing/2014/main" id="{6CD4E23A-C817-FF7A-F5CA-95E5B3A7AF1A}"/>
              </a:ext>
            </a:extLst>
          </p:cNvPr>
          <p:cNvCxnSpPr/>
          <p:nvPr/>
        </p:nvCxnSpPr>
        <p:spPr bwMode="auto">
          <a:xfrm>
            <a:off x="7367464" y="2698617"/>
            <a:ext cx="7471407"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6" name="Straight Connector 65">
            <a:extLst>
              <a:ext uri="{FF2B5EF4-FFF2-40B4-BE49-F238E27FC236}">
                <a16:creationId xmlns:a16="http://schemas.microsoft.com/office/drawing/2014/main" id="{86E98D8B-65E9-81E0-46F6-B7112B6599B9}"/>
              </a:ext>
            </a:extLst>
          </p:cNvPr>
          <p:cNvCxnSpPr/>
          <p:nvPr/>
        </p:nvCxnSpPr>
        <p:spPr bwMode="auto">
          <a:xfrm>
            <a:off x="7367464" y="3765405"/>
            <a:ext cx="7471407"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Connector 66">
            <a:extLst>
              <a:ext uri="{FF2B5EF4-FFF2-40B4-BE49-F238E27FC236}">
                <a16:creationId xmlns:a16="http://schemas.microsoft.com/office/drawing/2014/main" id="{40F0FDE0-B416-FEA7-CBA6-90BB698A5502}"/>
              </a:ext>
            </a:extLst>
          </p:cNvPr>
          <p:cNvCxnSpPr/>
          <p:nvPr/>
        </p:nvCxnSpPr>
        <p:spPr bwMode="auto">
          <a:xfrm>
            <a:off x="7367463" y="4969466"/>
            <a:ext cx="7471407"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8" name="Straight Connector 67">
            <a:extLst>
              <a:ext uri="{FF2B5EF4-FFF2-40B4-BE49-F238E27FC236}">
                <a16:creationId xmlns:a16="http://schemas.microsoft.com/office/drawing/2014/main" id="{BA4C76E0-8A22-699A-3FE3-EB9098241B0E}"/>
              </a:ext>
            </a:extLst>
          </p:cNvPr>
          <p:cNvCxnSpPr/>
          <p:nvPr/>
        </p:nvCxnSpPr>
        <p:spPr bwMode="auto">
          <a:xfrm>
            <a:off x="7367462" y="6239540"/>
            <a:ext cx="7471407" cy="0"/>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9" name="Straight Connector 68">
            <a:extLst>
              <a:ext uri="{FF2B5EF4-FFF2-40B4-BE49-F238E27FC236}">
                <a16:creationId xmlns:a16="http://schemas.microsoft.com/office/drawing/2014/main" id="{C0E43CC6-2C79-9D97-BB8B-EB5998EE48E6}"/>
              </a:ext>
            </a:extLst>
          </p:cNvPr>
          <p:cNvCxnSpPr>
            <a:cxnSpLocks/>
          </p:cNvCxnSpPr>
          <p:nvPr/>
        </p:nvCxnSpPr>
        <p:spPr bwMode="auto">
          <a:xfrm>
            <a:off x="11632143" y="1644768"/>
            <a:ext cx="0" cy="5861304"/>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1" name="Straight Connector 70">
            <a:extLst>
              <a:ext uri="{FF2B5EF4-FFF2-40B4-BE49-F238E27FC236}">
                <a16:creationId xmlns:a16="http://schemas.microsoft.com/office/drawing/2014/main" id="{F4654819-5DB8-F243-3F1B-97391075616B}"/>
              </a:ext>
            </a:extLst>
          </p:cNvPr>
          <p:cNvCxnSpPr>
            <a:cxnSpLocks/>
          </p:cNvCxnSpPr>
          <p:nvPr/>
        </p:nvCxnSpPr>
        <p:spPr bwMode="auto">
          <a:xfrm>
            <a:off x="8735616" y="1644768"/>
            <a:ext cx="0" cy="5861304"/>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2" name="TextBox 71">
            <a:extLst>
              <a:ext uri="{FF2B5EF4-FFF2-40B4-BE49-F238E27FC236}">
                <a16:creationId xmlns:a16="http://schemas.microsoft.com/office/drawing/2014/main" id="{9B880FD4-9CD5-9731-70F0-CE0F3535D71A}"/>
              </a:ext>
            </a:extLst>
          </p:cNvPr>
          <p:cNvSpPr txBox="1"/>
          <p:nvPr/>
        </p:nvSpPr>
        <p:spPr>
          <a:xfrm>
            <a:off x="1390799" y="9018240"/>
            <a:ext cx="21746416" cy="4524315"/>
          </a:xfrm>
          <a:prstGeom prst="rect">
            <a:avLst/>
          </a:prstGeom>
          <a:noFill/>
        </p:spPr>
        <p:txBody>
          <a:bodyPr wrap="square">
            <a:spAutoFit/>
          </a:bodyPr>
          <a:lstStyle/>
          <a:p>
            <a:pPr algn="just"/>
            <a:r>
              <a:rPr lang="en-US" sz="4800" dirty="0">
                <a:latin typeface="Times" pitchFamily="2" charset="0"/>
              </a:rPr>
              <a:t>While we used </a:t>
            </a:r>
            <a:r>
              <a:rPr lang="en-US" sz="4800" i="1" dirty="0">
                <a:latin typeface="Times" pitchFamily="2" charset="0"/>
              </a:rPr>
              <a:t>s</a:t>
            </a:r>
            <a:r>
              <a:rPr lang="en-US" sz="4800" baseline="-25000" dirty="0">
                <a:latin typeface="Times" pitchFamily="2" charset="0"/>
              </a:rPr>
              <a:t>1a</a:t>
            </a:r>
            <a:r>
              <a:rPr lang="en-US" sz="4800" dirty="0">
                <a:latin typeface="Times" pitchFamily="2" charset="0"/>
              </a:rPr>
              <a:t>, </a:t>
            </a:r>
            <a:r>
              <a:rPr lang="en-US" sz="4800" i="1" dirty="0">
                <a:latin typeface="Times" pitchFamily="2" charset="0"/>
              </a:rPr>
              <a:t>s</a:t>
            </a:r>
            <a:r>
              <a:rPr lang="en-US" sz="4800" baseline="-25000" dirty="0">
                <a:latin typeface="Times" pitchFamily="2" charset="0"/>
              </a:rPr>
              <a:t>1b</a:t>
            </a:r>
            <a:r>
              <a:rPr lang="en-US" sz="4800" dirty="0">
                <a:latin typeface="Times" pitchFamily="2" charset="0"/>
              </a:rPr>
              <a:t>, </a:t>
            </a:r>
            <a:r>
              <a:rPr lang="en-US" sz="4800" i="1" dirty="0">
                <a:latin typeface="Times" pitchFamily="2" charset="0"/>
              </a:rPr>
              <a:t>p</a:t>
            </a:r>
            <a:r>
              <a:rPr lang="en-US" sz="4800" baseline="-25000" dirty="0">
                <a:latin typeface="Times" pitchFamily="2" charset="0"/>
              </a:rPr>
              <a:t>1a</a:t>
            </a:r>
            <a:r>
              <a:rPr lang="en-US" sz="4800" dirty="0">
                <a:latin typeface="Times" pitchFamily="2" charset="0"/>
              </a:rPr>
              <a:t> and </a:t>
            </a:r>
            <a:r>
              <a:rPr lang="en-US" sz="4800" i="1" dirty="0">
                <a:latin typeface="Times" pitchFamily="2" charset="0"/>
              </a:rPr>
              <a:t>p</a:t>
            </a:r>
            <a:r>
              <a:rPr lang="en-US" sz="4800" baseline="-25000" dirty="0">
                <a:latin typeface="Times" pitchFamily="2" charset="0"/>
              </a:rPr>
              <a:t>1b</a:t>
            </a:r>
            <a:r>
              <a:rPr lang="en-US" sz="4800" dirty="0">
                <a:latin typeface="Times" pitchFamily="2" charset="0"/>
              </a:rPr>
              <a:t> as example, but the results are entirely general. We can put </a:t>
            </a:r>
            <a:r>
              <a:rPr lang="en-US" sz="4800" i="1" dirty="0">
                <a:latin typeface="Times" pitchFamily="2" charset="0"/>
              </a:rPr>
              <a:t>N</a:t>
            </a:r>
            <a:r>
              <a:rPr lang="en-US" sz="4800" dirty="0">
                <a:latin typeface="Times" pitchFamily="2" charset="0"/>
              </a:rPr>
              <a:t> orbitals (let them be s, p, d, f) at any position in the lattice, which will form </a:t>
            </a:r>
            <a:r>
              <a:rPr lang="en-US" sz="4800" i="1" dirty="0">
                <a:latin typeface="Times" pitchFamily="2" charset="0"/>
              </a:rPr>
              <a:t>N </a:t>
            </a:r>
            <a:r>
              <a:rPr lang="en-US" sz="4800" dirty="0">
                <a:latin typeface="Times" pitchFamily="2" charset="0"/>
              </a:rPr>
              <a:t>bands. But if we only care about the inversion eigenvalues of the band, then every band will be one of the above four.</a:t>
            </a:r>
          </a:p>
          <a:p>
            <a:pPr algn="l"/>
            <a:r>
              <a:rPr lang="en-US" sz="4800" dirty="0">
                <a:latin typeface="Times" pitchFamily="2" charset="0"/>
              </a:rPr>
              <a:t>In other words, we can use the inversion eigenvalue to classify 1D bands. (just like we can use the number of holes to classify shapes) </a:t>
            </a:r>
            <a:endParaRPr lang="en-US" sz="4800" dirty="0"/>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62E7C3FB-6E13-5B90-2867-31FD6B0DE297}"/>
                  </a:ext>
                </a:extLst>
              </p14:cNvPr>
              <p14:cNvContentPartPr/>
              <p14:nvPr/>
            </p14:nvContentPartPr>
            <p14:xfrm>
              <a:off x="3715560" y="2086920"/>
              <a:ext cx="10141920" cy="6231600"/>
            </p14:xfrm>
          </p:contentPart>
        </mc:Choice>
        <mc:Fallback xmlns="">
          <p:pic>
            <p:nvPicPr>
              <p:cNvPr id="2" name="Ink 1">
                <a:extLst>
                  <a:ext uri="{FF2B5EF4-FFF2-40B4-BE49-F238E27FC236}">
                    <a16:creationId xmlns:a16="http://schemas.microsoft.com/office/drawing/2014/main" id="{62E7C3FB-6E13-5B90-2867-31FD6B0DE297}"/>
                  </a:ext>
                </a:extLst>
              </p:cNvPr>
              <p:cNvPicPr/>
              <p:nvPr/>
            </p:nvPicPr>
            <p:blipFill>
              <a:blip r:embed="rId7"/>
              <a:stretch>
                <a:fillRect/>
              </a:stretch>
            </p:blipFill>
            <p:spPr>
              <a:xfrm>
                <a:off x="3706200" y="2077560"/>
                <a:ext cx="10160640" cy="6250320"/>
              </a:xfrm>
              <a:prstGeom prst="rect">
                <a:avLst/>
              </a:prstGeom>
            </p:spPr>
          </p:pic>
        </mc:Fallback>
      </mc:AlternateContent>
    </p:spTree>
    <p:extLst>
      <p:ext uri="{BB962C8B-B14F-4D97-AF65-F5344CB8AC3E}">
        <p14:creationId xmlns:p14="http://schemas.microsoft.com/office/powerpoint/2010/main" val="2915763885"/>
      </p:ext>
    </p:extLst>
  </p:cSld>
  <p:clrMapOvr>
    <a:masterClrMapping/>
  </p:clrMapOvr>
  <p:transition spd="slow">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6373690" y="-96775"/>
            <a:ext cx="10975762"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Symmetry of 2D band</a:t>
            </a:r>
          </a:p>
        </p:txBody>
      </p:sp>
      <p:cxnSp>
        <p:nvCxnSpPr>
          <p:cNvPr id="42" name="Straight Connector 41">
            <a:extLst>
              <a:ext uri="{FF2B5EF4-FFF2-40B4-BE49-F238E27FC236}">
                <a16:creationId xmlns:a16="http://schemas.microsoft.com/office/drawing/2014/main" id="{3CB6B66E-2BB7-BE0E-950B-DD50727CB105}"/>
              </a:ext>
            </a:extLst>
          </p:cNvPr>
          <p:cNvCxnSpPr/>
          <p:nvPr/>
        </p:nvCxnSpPr>
        <p:spPr>
          <a:xfrm>
            <a:off x="4847184" y="3382165"/>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16FB72F-C231-AE42-7B72-8BB29BDB186F}"/>
              </a:ext>
            </a:extLst>
          </p:cNvPr>
          <p:cNvCxnSpPr>
            <a:cxnSpLocks/>
          </p:cNvCxnSpPr>
          <p:nvPr/>
        </p:nvCxnSpPr>
        <p:spPr>
          <a:xfrm flipV="1">
            <a:off x="9723236" y="1380553"/>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BBE3DB9-D12C-2910-2C52-9D88709D34B0}"/>
              </a:ext>
            </a:extLst>
          </p:cNvPr>
          <p:cNvSpPr txBox="1"/>
          <p:nvPr/>
        </p:nvSpPr>
        <p:spPr>
          <a:xfrm>
            <a:off x="10391800" y="2591525"/>
            <a:ext cx="1512168" cy="954107"/>
          </a:xfrm>
          <a:prstGeom prst="rect">
            <a:avLst/>
          </a:prstGeom>
          <a:noFill/>
        </p:spPr>
        <p:txBody>
          <a:bodyPr wrap="square" rtlCol="0">
            <a:spAutoFit/>
          </a:bodyPr>
          <a:lstStyle/>
          <a:p>
            <a:r>
              <a:rPr lang="en-US" dirty="0">
                <a:latin typeface="Times" pitchFamily="2" charset="0"/>
              </a:rPr>
              <a:t>1b</a:t>
            </a:r>
          </a:p>
        </p:txBody>
      </p:sp>
      <p:sp>
        <p:nvSpPr>
          <p:cNvPr id="85" name="TextBox 84">
            <a:extLst>
              <a:ext uri="{FF2B5EF4-FFF2-40B4-BE49-F238E27FC236}">
                <a16:creationId xmlns:a16="http://schemas.microsoft.com/office/drawing/2014/main" id="{CBD86067-BEB0-1524-2C37-2C2BF95D982B}"/>
              </a:ext>
            </a:extLst>
          </p:cNvPr>
          <p:cNvSpPr txBox="1"/>
          <p:nvPr/>
        </p:nvSpPr>
        <p:spPr>
          <a:xfrm>
            <a:off x="12119992" y="2609528"/>
            <a:ext cx="1512168" cy="954107"/>
          </a:xfrm>
          <a:prstGeom prst="rect">
            <a:avLst/>
          </a:prstGeom>
          <a:noFill/>
        </p:spPr>
        <p:txBody>
          <a:bodyPr wrap="square" rtlCol="0">
            <a:spAutoFit/>
          </a:bodyPr>
          <a:lstStyle/>
          <a:p>
            <a:r>
              <a:rPr lang="en-US" dirty="0">
                <a:latin typeface="Times" pitchFamily="2" charset="0"/>
              </a:rPr>
              <a:t>1d</a:t>
            </a:r>
          </a:p>
        </p:txBody>
      </p:sp>
      <p:sp>
        <p:nvSpPr>
          <p:cNvPr id="86" name="TextBox 85">
            <a:extLst>
              <a:ext uri="{FF2B5EF4-FFF2-40B4-BE49-F238E27FC236}">
                <a16:creationId xmlns:a16="http://schemas.microsoft.com/office/drawing/2014/main" id="{7B449618-15D6-2697-F137-1D4D3729A970}"/>
              </a:ext>
            </a:extLst>
          </p:cNvPr>
          <p:cNvSpPr txBox="1"/>
          <p:nvPr/>
        </p:nvSpPr>
        <p:spPr>
          <a:xfrm>
            <a:off x="335366" y="7033493"/>
            <a:ext cx="23713267" cy="6740307"/>
          </a:xfrm>
          <a:prstGeom prst="rect">
            <a:avLst/>
          </a:prstGeom>
          <a:noFill/>
        </p:spPr>
        <p:txBody>
          <a:bodyPr wrap="square" rtlCol="0">
            <a:spAutoFit/>
          </a:bodyPr>
          <a:lstStyle/>
          <a:p>
            <a:pPr algn="just"/>
            <a:r>
              <a:rPr lang="en-US" sz="4800" dirty="0">
                <a:latin typeface="Times" pitchFamily="2" charset="0"/>
              </a:rPr>
              <a:t>Examples</a:t>
            </a:r>
          </a:p>
          <a:p>
            <a:pPr marL="685800" indent="-685800" algn="just">
              <a:buFont typeface="Arial" panose="020B0604020202020204" pitchFamily="34" charset="0"/>
              <a:buChar char="•"/>
            </a:pPr>
            <a:r>
              <a:rPr lang="en-US" sz="4800" i="1" dirty="0">
                <a:latin typeface="Times" pitchFamily="2" charset="0"/>
              </a:rPr>
              <a:t>s</a:t>
            </a:r>
            <a:r>
              <a:rPr lang="en-US" sz="4800" baseline="-25000" dirty="0">
                <a:latin typeface="Times" pitchFamily="2" charset="0"/>
              </a:rPr>
              <a:t>1a</a:t>
            </a:r>
            <a:r>
              <a:rPr lang="en-US" sz="4800" dirty="0">
                <a:latin typeface="Times" pitchFamily="2" charset="0"/>
              </a:rPr>
              <a:t>: Put </a:t>
            </a:r>
            <a:r>
              <a:rPr lang="en-US" sz="4800" i="1" dirty="0">
                <a:latin typeface="Times" pitchFamily="2" charset="0"/>
              </a:rPr>
              <a:t>s</a:t>
            </a:r>
            <a:r>
              <a:rPr lang="en-US" sz="4800" dirty="0">
                <a:latin typeface="Times" pitchFamily="2" charset="0"/>
              </a:rPr>
              <a:t> orbital at every 1a position </a:t>
            </a:r>
          </a:p>
          <a:p>
            <a:pPr marL="685800" indent="-685800" algn="just">
              <a:buFont typeface="Arial" panose="020B0604020202020204" pitchFamily="34" charset="0"/>
              <a:buChar char="•"/>
            </a:pPr>
            <a:r>
              <a:rPr lang="en-US" sz="4800" i="1" dirty="0">
                <a:latin typeface="Times" pitchFamily="2" charset="0"/>
              </a:rPr>
              <a:t>s</a:t>
            </a:r>
            <a:r>
              <a:rPr lang="en-US" sz="4800" baseline="-25000" dirty="0">
                <a:latin typeface="Times" pitchFamily="2" charset="0"/>
              </a:rPr>
              <a:t>1b</a:t>
            </a:r>
            <a:r>
              <a:rPr lang="en-US" sz="4800" dirty="0">
                <a:latin typeface="Times" pitchFamily="2" charset="0"/>
              </a:rPr>
              <a:t>: Put </a:t>
            </a:r>
            <a:r>
              <a:rPr lang="en-US" sz="4800" i="1" dirty="0">
                <a:latin typeface="Times" pitchFamily="2" charset="0"/>
              </a:rPr>
              <a:t>s</a:t>
            </a:r>
            <a:r>
              <a:rPr lang="en-US" sz="4800" dirty="0">
                <a:latin typeface="Times" pitchFamily="2" charset="0"/>
              </a:rPr>
              <a:t> orbital at every 1b position </a:t>
            </a:r>
          </a:p>
          <a:p>
            <a:pPr marL="685800" indent="-685800" algn="just">
              <a:buFont typeface="Arial" panose="020B0604020202020204" pitchFamily="34" charset="0"/>
              <a:buChar char="•"/>
            </a:pPr>
            <a:r>
              <a:rPr lang="en-US" sz="4800" i="1" dirty="0">
                <a:latin typeface="Times" pitchFamily="2" charset="0"/>
              </a:rPr>
              <a:t>s</a:t>
            </a:r>
            <a:r>
              <a:rPr lang="en-US" sz="4800" baseline="-25000" dirty="0">
                <a:latin typeface="Times" pitchFamily="2" charset="0"/>
              </a:rPr>
              <a:t>1c</a:t>
            </a:r>
            <a:r>
              <a:rPr lang="en-US" sz="4800" dirty="0">
                <a:latin typeface="Times" pitchFamily="2" charset="0"/>
              </a:rPr>
              <a:t>: Put </a:t>
            </a:r>
            <a:r>
              <a:rPr lang="en-US" sz="4800" i="1" dirty="0">
                <a:latin typeface="Times" pitchFamily="2" charset="0"/>
              </a:rPr>
              <a:t>s</a:t>
            </a:r>
            <a:r>
              <a:rPr lang="en-US" sz="4800" dirty="0">
                <a:latin typeface="Times" pitchFamily="2" charset="0"/>
              </a:rPr>
              <a:t> orbital at every 1c position </a:t>
            </a:r>
          </a:p>
          <a:p>
            <a:pPr marL="685800" indent="-685800" algn="just">
              <a:buFont typeface="Arial" panose="020B0604020202020204" pitchFamily="34" charset="0"/>
              <a:buChar char="•"/>
            </a:pPr>
            <a:r>
              <a:rPr lang="en-US" sz="4800" i="1" dirty="0">
                <a:latin typeface="Times" pitchFamily="2" charset="0"/>
              </a:rPr>
              <a:t>s</a:t>
            </a:r>
            <a:r>
              <a:rPr lang="en-US" sz="4800" baseline="-25000" dirty="0">
                <a:latin typeface="Times" pitchFamily="2" charset="0"/>
              </a:rPr>
              <a:t>1d</a:t>
            </a:r>
            <a:r>
              <a:rPr lang="en-US" sz="4800" dirty="0">
                <a:latin typeface="Times" pitchFamily="2" charset="0"/>
              </a:rPr>
              <a:t>: Put </a:t>
            </a:r>
            <a:r>
              <a:rPr lang="en-US" sz="4800" i="1" dirty="0">
                <a:latin typeface="Times" pitchFamily="2" charset="0"/>
              </a:rPr>
              <a:t>s</a:t>
            </a:r>
            <a:r>
              <a:rPr lang="en-US" sz="4800" dirty="0">
                <a:latin typeface="Times" pitchFamily="2" charset="0"/>
              </a:rPr>
              <a:t> orbital at every 1d position </a:t>
            </a:r>
          </a:p>
          <a:p>
            <a:pPr marL="685800" indent="-685800" algn="just">
              <a:buFont typeface="Arial" panose="020B0604020202020204" pitchFamily="34" charset="0"/>
              <a:buChar char="•"/>
            </a:pPr>
            <a:r>
              <a:rPr lang="en-US" sz="4800" i="1" dirty="0">
                <a:latin typeface="Times" pitchFamily="2" charset="0"/>
              </a:rPr>
              <a:t>p</a:t>
            </a:r>
            <a:r>
              <a:rPr lang="en-US" sz="4800" baseline="-25000" dirty="0">
                <a:latin typeface="Times" pitchFamily="2" charset="0"/>
              </a:rPr>
              <a:t>1a</a:t>
            </a:r>
            <a:r>
              <a:rPr lang="en-US" sz="4800" dirty="0">
                <a:latin typeface="Times" pitchFamily="2" charset="0"/>
              </a:rPr>
              <a:t> band: Put </a:t>
            </a:r>
            <a:r>
              <a:rPr lang="en-US" sz="4800" i="1" dirty="0">
                <a:latin typeface="Times" pitchFamily="2" charset="0"/>
              </a:rPr>
              <a:t>p</a:t>
            </a:r>
            <a:r>
              <a:rPr lang="en-US" sz="4800" dirty="0">
                <a:latin typeface="Times" pitchFamily="2" charset="0"/>
              </a:rPr>
              <a:t> orbital at every 1a position </a:t>
            </a:r>
          </a:p>
          <a:p>
            <a:pPr marL="685800" indent="-685800" algn="just">
              <a:buFont typeface="Arial" panose="020B0604020202020204" pitchFamily="34" charset="0"/>
              <a:buChar char="•"/>
            </a:pPr>
            <a:r>
              <a:rPr lang="en-US" sz="4800" i="1" dirty="0">
                <a:latin typeface="Times" pitchFamily="2" charset="0"/>
              </a:rPr>
              <a:t>p</a:t>
            </a:r>
            <a:r>
              <a:rPr lang="en-US" sz="4800" baseline="-25000" dirty="0">
                <a:latin typeface="Times" pitchFamily="2" charset="0"/>
              </a:rPr>
              <a:t>1b</a:t>
            </a:r>
            <a:r>
              <a:rPr lang="en-US" sz="4800" dirty="0">
                <a:latin typeface="Times" pitchFamily="2" charset="0"/>
              </a:rPr>
              <a:t> band: Put </a:t>
            </a:r>
            <a:r>
              <a:rPr lang="en-US" sz="4800" i="1" dirty="0">
                <a:latin typeface="Times" pitchFamily="2" charset="0"/>
              </a:rPr>
              <a:t>p</a:t>
            </a:r>
            <a:r>
              <a:rPr lang="en-US" sz="4800" dirty="0">
                <a:latin typeface="Times" pitchFamily="2" charset="0"/>
              </a:rPr>
              <a:t> orbital at every 1b position </a:t>
            </a:r>
          </a:p>
          <a:p>
            <a:pPr marL="685800" indent="-685800" algn="just">
              <a:buFont typeface="Arial" panose="020B0604020202020204" pitchFamily="34" charset="0"/>
              <a:buChar char="•"/>
            </a:pPr>
            <a:r>
              <a:rPr lang="en-US" sz="4800" i="1" dirty="0">
                <a:latin typeface="Times" pitchFamily="2" charset="0"/>
              </a:rPr>
              <a:t>p</a:t>
            </a:r>
            <a:r>
              <a:rPr lang="en-US" sz="4800" baseline="-25000" dirty="0">
                <a:latin typeface="Times" pitchFamily="2" charset="0"/>
              </a:rPr>
              <a:t>1c</a:t>
            </a:r>
            <a:r>
              <a:rPr lang="en-US" sz="4800" dirty="0">
                <a:latin typeface="Times" pitchFamily="2" charset="0"/>
              </a:rPr>
              <a:t> band: Put </a:t>
            </a:r>
            <a:r>
              <a:rPr lang="en-US" sz="4800" i="1" dirty="0">
                <a:latin typeface="Times" pitchFamily="2" charset="0"/>
              </a:rPr>
              <a:t>p</a:t>
            </a:r>
            <a:r>
              <a:rPr lang="en-US" sz="4800" dirty="0">
                <a:latin typeface="Times" pitchFamily="2" charset="0"/>
              </a:rPr>
              <a:t> orbital at every 1c position </a:t>
            </a:r>
          </a:p>
          <a:p>
            <a:pPr marL="685800" indent="-685800" algn="just">
              <a:buFont typeface="Arial" panose="020B0604020202020204" pitchFamily="34" charset="0"/>
              <a:buChar char="•"/>
            </a:pPr>
            <a:r>
              <a:rPr lang="en-US" sz="4800" i="1" dirty="0">
                <a:latin typeface="Times" pitchFamily="2" charset="0"/>
              </a:rPr>
              <a:t>p</a:t>
            </a:r>
            <a:r>
              <a:rPr lang="en-US" sz="4800" baseline="-25000" dirty="0">
                <a:latin typeface="Times" pitchFamily="2" charset="0"/>
              </a:rPr>
              <a:t>1d</a:t>
            </a:r>
            <a:r>
              <a:rPr lang="en-US" sz="4800" dirty="0">
                <a:latin typeface="Times" pitchFamily="2" charset="0"/>
              </a:rPr>
              <a:t> band: Put </a:t>
            </a:r>
            <a:r>
              <a:rPr lang="en-US" sz="4800" i="1" dirty="0">
                <a:latin typeface="Times" pitchFamily="2" charset="0"/>
              </a:rPr>
              <a:t>p</a:t>
            </a:r>
            <a:r>
              <a:rPr lang="en-US" sz="4800" dirty="0">
                <a:latin typeface="Times" pitchFamily="2" charset="0"/>
              </a:rPr>
              <a:t> orbital at every 1d position </a:t>
            </a:r>
            <a:endParaRPr lang="en-US" sz="4800" baseline="-25000" dirty="0">
              <a:latin typeface="Times" pitchFamily="2" charset="0"/>
            </a:endParaRPr>
          </a:p>
        </p:txBody>
      </p:sp>
      <p:sp>
        <p:nvSpPr>
          <p:cNvPr id="87" name="Oval 86">
            <a:extLst>
              <a:ext uri="{FF2B5EF4-FFF2-40B4-BE49-F238E27FC236}">
                <a16:creationId xmlns:a16="http://schemas.microsoft.com/office/drawing/2014/main" id="{F23088A1-DA32-F5F0-D84C-971477FE93B3}"/>
              </a:ext>
            </a:extLst>
          </p:cNvPr>
          <p:cNvSpPr/>
          <p:nvPr/>
        </p:nvSpPr>
        <p:spPr>
          <a:xfrm>
            <a:off x="11028426" y="4055667"/>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cxnSp>
        <p:nvCxnSpPr>
          <p:cNvPr id="20" name="Straight Connector 19">
            <a:extLst>
              <a:ext uri="{FF2B5EF4-FFF2-40B4-BE49-F238E27FC236}">
                <a16:creationId xmlns:a16="http://schemas.microsoft.com/office/drawing/2014/main" id="{3F29D7D5-7124-81E5-D56B-5983D1FDF424}"/>
              </a:ext>
            </a:extLst>
          </p:cNvPr>
          <p:cNvCxnSpPr>
            <a:cxnSpLocks/>
          </p:cNvCxnSpPr>
          <p:nvPr/>
        </p:nvCxnSpPr>
        <p:spPr>
          <a:xfrm flipV="1">
            <a:off x="12491461" y="1402669"/>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F957B5B-0C18-D520-6FC8-82B1648A0A47}"/>
              </a:ext>
            </a:extLst>
          </p:cNvPr>
          <p:cNvCxnSpPr>
            <a:cxnSpLocks/>
          </p:cNvCxnSpPr>
          <p:nvPr/>
        </p:nvCxnSpPr>
        <p:spPr>
          <a:xfrm flipV="1">
            <a:off x="6855802" y="1402669"/>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3536394-DF5A-4C40-8132-074289AF8D10}"/>
              </a:ext>
            </a:extLst>
          </p:cNvPr>
          <p:cNvCxnSpPr>
            <a:cxnSpLocks/>
          </p:cNvCxnSpPr>
          <p:nvPr/>
        </p:nvCxnSpPr>
        <p:spPr>
          <a:xfrm flipV="1">
            <a:off x="15389416" y="1402669"/>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0F78109-DCDF-D7F6-3D62-F429651A8D5C}"/>
              </a:ext>
            </a:extLst>
          </p:cNvPr>
          <p:cNvCxnSpPr/>
          <p:nvPr/>
        </p:nvCxnSpPr>
        <p:spPr>
          <a:xfrm>
            <a:off x="4847184" y="4913784"/>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6D42E0AE-3FA3-4BEF-E0E9-6B99A8014829}"/>
              </a:ext>
            </a:extLst>
          </p:cNvPr>
          <p:cNvSpPr txBox="1"/>
          <p:nvPr/>
        </p:nvSpPr>
        <p:spPr>
          <a:xfrm>
            <a:off x="10436037" y="4075323"/>
            <a:ext cx="1512168" cy="954107"/>
          </a:xfrm>
          <a:prstGeom prst="rect">
            <a:avLst/>
          </a:prstGeom>
          <a:noFill/>
        </p:spPr>
        <p:txBody>
          <a:bodyPr wrap="square" rtlCol="0">
            <a:spAutoFit/>
          </a:bodyPr>
          <a:lstStyle/>
          <a:p>
            <a:r>
              <a:rPr lang="en-US" dirty="0">
                <a:latin typeface="Times" pitchFamily="2" charset="0"/>
              </a:rPr>
              <a:t>1a</a:t>
            </a:r>
          </a:p>
        </p:txBody>
      </p:sp>
      <p:sp>
        <p:nvSpPr>
          <p:cNvPr id="27" name="TextBox 26">
            <a:extLst>
              <a:ext uri="{FF2B5EF4-FFF2-40B4-BE49-F238E27FC236}">
                <a16:creationId xmlns:a16="http://schemas.microsoft.com/office/drawing/2014/main" id="{21C654C7-B9D6-49CE-C8F1-941928810857}"/>
              </a:ext>
            </a:extLst>
          </p:cNvPr>
          <p:cNvSpPr txBox="1"/>
          <p:nvPr/>
        </p:nvSpPr>
        <p:spPr>
          <a:xfrm>
            <a:off x="12164229" y="3617640"/>
            <a:ext cx="1512168" cy="954107"/>
          </a:xfrm>
          <a:prstGeom prst="rect">
            <a:avLst/>
          </a:prstGeom>
          <a:noFill/>
        </p:spPr>
        <p:txBody>
          <a:bodyPr wrap="square" rtlCol="0">
            <a:spAutoFit/>
          </a:bodyPr>
          <a:lstStyle/>
          <a:p>
            <a:r>
              <a:rPr lang="en-US" dirty="0">
                <a:latin typeface="Times" pitchFamily="2" charset="0"/>
              </a:rPr>
              <a:t>1c</a:t>
            </a:r>
          </a:p>
        </p:txBody>
      </p:sp>
      <p:cxnSp>
        <p:nvCxnSpPr>
          <p:cNvPr id="28" name="Straight Connector 27">
            <a:extLst>
              <a:ext uri="{FF2B5EF4-FFF2-40B4-BE49-F238E27FC236}">
                <a16:creationId xmlns:a16="http://schemas.microsoft.com/office/drawing/2014/main" id="{737D1A0E-4F67-1710-0ADA-DF432B3FEECB}"/>
              </a:ext>
            </a:extLst>
          </p:cNvPr>
          <p:cNvCxnSpPr/>
          <p:nvPr/>
        </p:nvCxnSpPr>
        <p:spPr>
          <a:xfrm>
            <a:off x="4847184" y="6353944"/>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3FEF90A-C4AF-8E52-1B43-BF95FB518079}"/>
              </a:ext>
            </a:extLst>
          </p:cNvPr>
          <p:cNvCxnSpPr/>
          <p:nvPr/>
        </p:nvCxnSpPr>
        <p:spPr>
          <a:xfrm>
            <a:off x="4847184" y="1673424"/>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1478585"/>
      </p:ext>
    </p:extLst>
  </p:cSld>
  <p:clrMapOvr>
    <a:masterClrMapping/>
  </p:clrMapOvr>
  <p:transition spd="slow">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5399065" y="-96775"/>
            <a:ext cx="1292501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Symmetry of 2D </a:t>
            </a:r>
            <a:r>
              <a:rPr lang="en-US" sz="9600" i="1" dirty="0">
                <a:latin typeface="Times" pitchFamily="2" charset="0"/>
              </a:rPr>
              <a:t>s</a:t>
            </a:r>
            <a:r>
              <a:rPr lang="en-US" sz="9600" baseline="-25000" dirty="0">
                <a:latin typeface="Times" pitchFamily="2" charset="0"/>
              </a:rPr>
              <a:t>1a</a:t>
            </a:r>
            <a:r>
              <a:rPr lang="en-US" sz="9600" dirty="0">
                <a:latin typeface="Times" pitchFamily="2" charset="0"/>
              </a:rPr>
              <a:t> band</a:t>
            </a:r>
          </a:p>
        </p:txBody>
      </p:sp>
      <p:cxnSp>
        <p:nvCxnSpPr>
          <p:cNvPr id="42" name="Straight Connector 41">
            <a:extLst>
              <a:ext uri="{FF2B5EF4-FFF2-40B4-BE49-F238E27FC236}">
                <a16:creationId xmlns:a16="http://schemas.microsoft.com/office/drawing/2014/main" id="{3CB6B66E-2BB7-BE0E-950B-DD50727CB105}"/>
              </a:ext>
            </a:extLst>
          </p:cNvPr>
          <p:cNvCxnSpPr/>
          <p:nvPr/>
        </p:nvCxnSpPr>
        <p:spPr>
          <a:xfrm>
            <a:off x="4692040" y="3382165"/>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16FB72F-C231-AE42-7B72-8BB29BDB186F}"/>
              </a:ext>
            </a:extLst>
          </p:cNvPr>
          <p:cNvCxnSpPr>
            <a:cxnSpLocks/>
          </p:cNvCxnSpPr>
          <p:nvPr/>
        </p:nvCxnSpPr>
        <p:spPr>
          <a:xfrm flipV="1">
            <a:off x="9568092" y="1380553"/>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BBE3DB9-D12C-2910-2C52-9D88709D34B0}"/>
              </a:ext>
            </a:extLst>
          </p:cNvPr>
          <p:cNvSpPr txBox="1"/>
          <p:nvPr/>
        </p:nvSpPr>
        <p:spPr>
          <a:xfrm>
            <a:off x="10236656" y="2591525"/>
            <a:ext cx="1512168" cy="954107"/>
          </a:xfrm>
          <a:prstGeom prst="rect">
            <a:avLst/>
          </a:prstGeom>
          <a:noFill/>
        </p:spPr>
        <p:txBody>
          <a:bodyPr wrap="square" rtlCol="0">
            <a:spAutoFit/>
          </a:bodyPr>
          <a:lstStyle/>
          <a:p>
            <a:r>
              <a:rPr lang="en-US" dirty="0">
                <a:latin typeface="Times" pitchFamily="2" charset="0"/>
              </a:rPr>
              <a:t>1b</a:t>
            </a:r>
          </a:p>
        </p:txBody>
      </p:sp>
      <p:sp>
        <p:nvSpPr>
          <p:cNvPr id="85" name="TextBox 84">
            <a:extLst>
              <a:ext uri="{FF2B5EF4-FFF2-40B4-BE49-F238E27FC236}">
                <a16:creationId xmlns:a16="http://schemas.microsoft.com/office/drawing/2014/main" id="{CBD86067-BEB0-1524-2C37-2C2BF95D982B}"/>
              </a:ext>
            </a:extLst>
          </p:cNvPr>
          <p:cNvSpPr txBox="1"/>
          <p:nvPr/>
        </p:nvSpPr>
        <p:spPr>
          <a:xfrm>
            <a:off x="11964848" y="2609528"/>
            <a:ext cx="1512168" cy="954107"/>
          </a:xfrm>
          <a:prstGeom prst="rect">
            <a:avLst/>
          </a:prstGeom>
          <a:noFill/>
        </p:spPr>
        <p:txBody>
          <a:bodyPr wrap="square" rtlCol="0">
            <a:spAutoFit/>
          </a:bodyPr>
          <a:lstStyle/>
          <a:p>
            <a:r>
              <a:rPr lang="en-US" dirty="0">
                <a:latin typeface="Times" pitchFamily="2" charset="0"/>
              </a:rPr>
              <a:t>1d</a:t>
            </a:r>
          </a:p>
        </p:txBody>
      </p:sp>
      <p:sp>
        <p:nvSpPr>
          <p:cNvPr id="87" name="Oval 86">
            <a:extLst>
              <a:ext uri="{FF2B5EF4-FFF2-40B4-BE49-F238E27FC236}">
                <a16:creationId xmlns:a16="http://schemas.microsoft.com/office/drawing/2014/main" id="{F23088A1-DA32-F5F0-D84C-971477FE93B3}"/>
              </a:ext>
            </a:extLst>
          </p:cNvPr>
          <p:cNvSpPr/>
          <p:nvPr/>
        </p:nvSpPr>
        <p:spPr>
          <a:xfrm>
            <a:off x="10873282" y="4055667"/>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cxnSp>
        <p:nvCxnSpPr>
          <p:cNvPr id="20" name="Straight Connector 19">
            <a:extLst>
              <a:ext uri="{FF2B5EF4-FFF2-40B4-BE49-F238E27FC236}">
                <a16:creationId xmlns:a16="http://schemas.microsoft.com/office/drawing/2014/main" id="{3F29D7D5-7124-81E5-D56B-5983D1FDF424}"/>
              </a:ext>
            </a:extLst>
          </p:cNvPr>
          <p:cNvCxnSpPr>
            <a:cxnSpLocks/>
          </p:cNvCxnSpPr>
          <p:nvPr/>
        </p:nvCxnSpPr>
        <p:spPr>
          <a:xfrm flipV="1">
            <a:off x="12336317" y="1402669"/>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F957B5B-0C18-D520-6FC8-82B1648A0A47}"/>
              </a:ext>
            </a:extLst>
          </p:cNvPr>
          <p:cNvCxnSpPr>
            <a:cxnSpLocks/>
          </p:cNvCxnSpPr>
          <p:nvPr/>
        </p:nvCxnSpPr>
        <p:spPr>
          <a:xfrm flipV="1">
            <a:off x="6700658" y="1402669"/>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3536394-DF5A-4C40-8132-074289AF8D10}"/>
              </a:ext>
            </a:extLst>
          </p:cNvPr>
          <p:cNvCxnSpPr>
            <a:cxnSpLocks/>
          </p:cNvCxnSpPr>
          <p:nvPr/>
        </p:nvCxnSpPr>
        <p:spPr>
          <a:xfrm flipV="1">
            <a:off x="15234272" y="1402669"/>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0F78109-DCDF-D7F6-3D62-F429651A8D5C}"/>
              </a:ext>
            </a:extLst>
          </p:cNvPr>
          <p:cNvCxnSpPr/>
          <p:nvPr/>
        </p:nvCxnSpPr>
        <p:spPr>
          <a:xfrm>
            <a:off x="4692040" y="4913784"/>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6D42E0AE-3FA3-4BEF-E0E9-6B99A8014829}"/>
              </a:ext>
            </a:extLst>
          </p:cNvPr>
          <p:cNvSpPr txBox="1"/>
          <p:nvPr/>
        </p:nvSpPr>
        <p:spPr>
          <a:xfrm>
            <a:off x="10280893" y="4075323"/>
            <a:ext cx="1512168" cy="954107"/>
          </a:xfrm>
          <a:prstGeom prst="rect">
            <a:avLst/>
          </a:prstGeom>
          <a:noFill/>
        </p:spPr>
        <p:txBody>
          <a:bodyPr wrap="square" rtlCol="0">
            <a:spAutoFit/>
          </a:bodyPr>
          <a:lstStyle/>
          <a:p>
            <a:r>
              <a:rPr lang="en-US" dirty="0">
                <a:latin typeface="Times" pitchFamily="2" charset="0"/>
              </a:rPr>
              <a:t>1a</a:t>
            </a:r>
          </a:p>
        </p:txBody>
      </p:sp>
      <p:sp>
        <p:nvSpPr>
          <p:cNvPr id="27" name="TextBox 26">
            <a:extLst>
              <a:ext uri="{FF2B5EF4-FFF2-40B4-BE49-F238E27FC236}">
                <a16:creationId xmlns:a16="http://schemas.microsoft.com/office/drawing/2014/main" id="{21C654C7-B9D6-49CE-C8F1-941928810857}"/>
              </a:ext>
            </a:extLst>
          </p:cNvPr>
          <p:cNvSpPr txBox="1"/>
          <p:nvPr/>
        </p:nvSpPr>
        <p:spPr>
          <a:xfrm>
            <a:off x="12009085" y="3617640"/>
            <a:ext cx="1512168" cy="954107"/>
          </a:xfrm>
          <a:prstGeom prst="rect">
            <a:avLst/>
          </a:prstGeom>
          <a:noFill/>
        </p:spPr>
        <p:txBody>
          <a:bodyPr wrap="square" rtlCol="0">
            <a:spAutoFit/>
          </a:bodyPr>
          <a:lstStyle/>
          <a:p>
            <a:r>
              <a:rPr lang="en-US" dirty="0">
                <a:latin typeface="Times" pitchFamily="2" charset="0"/>
              </a:rPr>
              <a:t>1c</a:t>
            </a:r>
          </a:p>
        </p:txBody>
      </p:sp>
      <p:cxnSp>
        <p:nvCxnSpPr>
          <p:cNvPr id="28" name="Straight Connector 27">
            <a:extLst>
              <a:ext uri="{FF2B5EF4-FFF2-40B4-BE49-F238E27FC236}">
                <a16:creationId xmlns:a16="http://schemas.microsoft.com/office/drawing/2014/main" id="{737D1A0E-4F67-1710-0ADA-DF432B3FEECB}"/>
              </a:ext>
            </a:extLst>
          </p:cNvPr>
          <p:cNvCxnSpPr/>
          <p:nvPr/>
        </p:nvCxnSpPr>
        <p:spPr>
          <a:xfrm>
            <a:off x="4692040" y="6353944"/>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3FEF90A-C4AF-8E52-1B43-BF95FB518079}"/>
              </a:ext>
            </a:extLst>
          </p:cNvPr>
          <p:cNvCxnSpPr/>
          <p:nvPr/>
        </p:nvCxnSpPr>
        <p:spPr>
          <a:xfrm>
            <a:off x="4692040" y="1673424"/>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D95A6FB2-9ED4-23CC-2445-347E4A4016EE}"/>
              </a:ext>
            </a:extLst>
          </p:cNvPr>
          <p:cNvSpPr/>
          <p:nvPr/>
        </p:nvSpPr>
        <p:spPr>
          <a:xfrm>
            <a:off x="10557438" y="3717719"/>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24" name="Oval 23">
            <a:extLst>
              <a:ext uri="{FF2B5EF4-FFF2-40B4-BE49-F238E27FC236}">
                <a16:creationId xmlns:a16="http://schemas.microsoft.com/office/drawing/2014/main" id="{4F346430-B652-BDF8-3526-21D176BB952C}"/>
              </a:ext>
            </a:extLst>
          </p:cNvPr>
          <p:cNvSpPr/>
          <p:nvPr/>
        </p:nvSpPr>
        <p:spPr>
          <a:xfrm>
            <a:off x="13389259" y="3711453"/>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33" name="Oval 32">
            <a:extLst>
              <a:ext uri="{FF2B5EF4-FFF2-40B4-BE49-F238E27FC236}">
                <a16:creationId xmlns:a16="http://schemas.microsoft.com/office/drawing/2014/main" id="{F4C6B310-6DBA-4353-1A97-1BA2192260F6}"/>
              </a:ext>
            </a:extLst>
          </p:cNvPr>
          <p:cNvSpPr/>
          <p:nvPr/>
        </p:nvSpPr>
        <p:spPr>
          <a:xfrm>
            <a:off x="16236829" y="3706847"/>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34" name="Oval 33">
            <a:extLst>
              <a:ext uri="{FF2B5EF4-FFF2-40B4-BE49-F238E27FC236}">
                <a16:creationId xmlns:a16="http://schemas.microsoft.com/office/drawing/2014/main" id="{6E1C4417-E42D-46FE-F5C7-6DBE48C469B0}"/>
              </a:ext>
            </a:extLst>
          </p:cNvPr>
          <p:cNvSpPr/>
          <p:nvPr/>
        </p:nvSpPr>
        <p:spPr>
          <a:xfrm>
            <a:off x="4883956" y="3735271"/>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35" name="Oval 34">
            <a:extLst>
              <a:ext uri="{FF2B5EF4-FFF2-40B4-BE49-F238E27FC236}">
                <a16:creationId xmlns:a16="http://schemas.microsoft.com/office/drawing/2014/main" id="{43FE1734-BD4D-D20A-F69F-1F92947099B6}"/>
              </a:ext>
            </a:extLst>
          </p:cNvPr>
          <p:cNvSpPr/>
          <p:nvPr/>
        </p:nvSpPr>
        <p:spPr>
          <a:xfrm>
            <a:off x="7715777" y="3729005"/>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41" name="Oval 40">
            <a:extLst>
              <a:ext uri="{FF2B5EF4-FFF2-40B4-BE49-F238E27FC236}">
                <a16:creationId xmlns:a16="http://schemas.microsoft.com/office/drawing/2014/main" id="{0882741D-F428-4BBA-00CC-CA2B1FE5A1F9}"/>
              </a:ext>
            </a:extLst>
          </p:cNvPr>
          <p:cNvSpPr/>
          <p:nvPr/>
        </p:nvSpPr>
        <p:spPr>
          <a:xfrm>
            <a:off x="10557438" y="2099771"/>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43" name="Oval 42">
            <a:extLst>
              <a:ext uri="{FF2B5EF4-FFF2-40B4-BE49-F238E27FC236}">
                <a16:creationId xmlns:a16="http://schemas.microsoft.com/office/drawing/2014/main" id="{0F18E191-7249-BCF6-3FF1-E8C56A75D449}"/>
              </a:ext>
            </a:extLst>
          </p:cNvPr>
          <p:cNvSpPr/>
          <p:nvPr/>
        </p:nvSpPr>
        <p:spPr>
          <a:xfrm>
            <a:off x="13389259" y="2093505"/>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44" name="Oval 43">
            <a:extLst>
              <a:ext uri="{FF2B5EF4-FFF2-40B4-BE49-F238E27FC236}">
                <a16:creationId xmlns:a16="http://schemas.microsoft.com/office/drawing/2014/main" id="{CBEE1A78-9532-28C8-4643-B88ABD3FB839}"/>
              </a:ext>
            </a:extLst>
          </p:cNvPr>
          <p:cNvSpPr/>
          <p:nvPr/>
        </p:nvSpPr>
        <p:spPr>
          <a:xfrm>
            <a:off x="16236829" y="2088899"/>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45" name="Oval 44">
            <a:extLst>
              <a:ext uri="{FF2B5EF4-FFF2-40B4-BE49-F238E27FC236}">
                <a16:creationId xmlns:a16="http://schemas.microsoft.com/office/drawing/2014/main" id="{4BA20E5A-2766-3FCC-0740-EB24DF5DD974}"/>
              </a:ext>
            </a:extLst>
          </p:cNvPr>
          <p:cNvSpPr/>
          <p:nvPr/>
        </p:nvSpPr>
        <p:spPr>
          <a:xfrm>
            <a:off x="4883956" y="2117323"/>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46" name="Oval 45">
            <a:extLst>
              <a:ext uri="{FF2B5EF4-FFF2-40B4-BE49-F238E27FC236}">
                <a16:creationId xmlns:a16="http://schemas.microsoft.com/office/drawing/2014/main" id="{2C602CC6-AA3F-FB2F-DD79-D7D8EEE67DE9}"/>
              </a:ext>
            </a:extLst>
          </p:cNvPr>
          <p:cNvSpPr/>
          <p:nvPr/>
        </p:nvSpPr>
        <p:spPr>
          <a:xfrm>
            <a:off x="7715777" y="2111057"/>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47" name="Oval 46">
            <a:extLst>
              <a:ext uri="{FF2B5EF4-FFF2-40B4-BE49-F238E27FC236}">
                <a16:creationId xmlns:a16="http://schemas.microsoft.com/office/drawing/2014/main" id="{D9FBC057-1B0A-B356-9215-A7475576D646}"/>
              </a:ext>
            </a:extLst>
          </p:cNvPr>
          <p:cNvSpPr/>
          <p:nvPr/>
        </p:nvSpPr>
        <p:spPr>
          <a:xfrm>
            <a:off x="10557438" y="5226723"/>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48" name="Oval 47">
            <a:extLst>
              <a:ext uri="{FF2B5EF4-FFF2-40B4-BE49-F238E27FC236}">
                <a16:creationId xmlns:a16="http://schemas.microsoft.com/office/drawing/2014/main" id="{DFBA1BBC-8515-4CA3-E658-E20C9360B753}"/>
              </a:ext>
            </a:extLst>
          </p:cNvPr>
          <p:cNvSpPr/>
          <p:nvPr/>
        </p:nvSpPr>
        <p:spPr>
          <a:xfrm>
            <a:off x="13389259" y="5220457"/>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49" name="Oval 48">
            <a:extLst>
              <a:ext uri="{FF2B5EF4-FFF2-40B4-BE49-F238E27FC236}">
                <a16:creationId xmlns:a16="http://schemas.microsoft.com/office/drawing/2014/main" id="{FB6609B7-AFF0-DD41-3FF7-79F84F638599}"/>
              </a:ext>
            </a:extLst>
          </p:cNvPr>
          <p:cNvSpPr/>
          <p:nvPr/>
        </p:nvSpPr>
        <p:spPr>
          <a:xfrm>
            <a:off x="16236829" y="5215851"/>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50" name="Oval 49">
            <a:extLst>
              <a:ext uri="{FF2B5EF4-FFF2-40B4-BE49-F238E27FC236}">
                <a16:creationId xmlns:a16="http://schemas.microsoft.com/office/drawing/2014/main" id="{1CBC7ECA-F7C3-1A1B-65F5-50C48BE6C867}"/>
              </a:ext>
            </a:extLst>
          </p:cNvPr>
          <p:cNvSpPr/>
          <p:nvPr/>
        </p:nvSpPr>
        <p:spPr>
          <a:xfrm>
            <a:off x="4883956" y="5244275"/>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52" name="Oval 51">
            <a:extLst>
              <a:ext uri="{FF2B5EF4-FFF2-40B4-BE49-F238E27FC236}">
                <a16:creationId xmlns:a16="http://schemas.microsoft.com/office/drawing/2014/main" id="{A140FFB1-8543-E20A-B173-EBE7F230281B}"/>
              </a:ext>
            </a:extLst>
          </p:cNvPr>
          <p:cNvSpPr/>
          <p:nvPr/>
        </p:nvSpPr>
        <p:spPr>
          <a:xfrm>
            <a:off x="7715777" y="5238009"/>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3" name="Rectangle 2">
            <a:extLst>
              <a:ext uri="{FF2B5EF4-FFF2-40B4-BE49-F238E27FC236}">
                <a16:creationId xmlns:a16="http://schemas.microsoft.com/office/drawing/2014/main" id="{382C7311-5942-93E8-E255-908D1578AF88}"/>
              </a:ext>
            </a:extLst>
          </p:cNvPr>
          <p:cNvSpPr/>
          <p:nvPr/>
        </p:nvSpPr>
        <p:spPr bwMode="auto">
          <a:xfrm rot="5400000">
            <a:off x="18685330" y="3260911"/>
            <a:ext cx="4738370" cy="2621672"/>
          </a:xfrm>
          <a:prstGeom prst="rect">
            <a:avLst/>
          </a:prstGeom>
          <a:noFill/>
          <a:ln w="1270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921FA76-5436-ACF3-DC20-E0A883E4E56D}"/>
                  </a:ext>
                </a:extLst>
              </p:cNvPr>
              <p:cNvSpPr txBox="1"/>
              <p:nvPr/>
            </p:nvSpPr>
            <p:spPr>
              <a:xfrm>
                <a:off x="20461792" y="3987680"/>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(0,0)</m:t>
                      </m:r>
                    </m:oMath>
                  </m:oMathPara>
                </a14:m>
                <a:endParaRPr lang="en-US" dirty="0">
                  <a:latin typeface="Times" pitchFamily="2" charset="0"/>
                </a:endParaRPr>
              </a:p>
            </p:txBody>
          </p:sp>
        </mc:Choice>
        <mc:Fallback xmlns="">
          <p:sp>
            <p:nvSpPr>
              <p:cNvPr id="53" name="TextBox 52">
                <a:extLst>
                  <a:ext uri="{FF2B5EF4-FFF2-40B4-BE49-F238E27FC236}">
                    <a16:creationId xmlns:a16="http://schemas.microsoft.com/office/drawing/2014/main" id="{3921FA76-5436-ACF3-DC20-E0A883E4E56D}"/>
                  </a:ext>
                </a:extLst>
              </p:cNvPr>
              <p:cNvSpPr txBox="1">
                <a:spLocks noRot="1" noChangeAspect="1" noMove="1" noResize="1" noEditPoints="1" noAdjustHandles="1" noChangeArrowheads="1" noChangeShapeType="1" noTextEdit="1"/>
              </p:cNvSpPr>
              <p:nvPr/>
            </p:nvSpPr>
            <p:spPr>
              <a:xfrm>
                <a:off x="20461792" y="3987680"/>
                <a:ext cx="1512168" cy="954107"/>
              </a:xfrm>
              <a:prstGeom prst="rect">
                <a:avLst/>
              </a:prstGeom>
              <a:blipFill>
                <a:blip r:embed="rId3"/>
                <a:stretch>
                  <a:fillRect l="-28333" r="-16667" b="-23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2C3DC0E8-6704-3061-3FCC-246AD435B7E0}"/>
                  </a:ext>
                </a:extLst>
              </p:cNvPr>
              <p:cNvSpPr txBox="1"/>
              <p:nvPr/>
            </p:nvSpPr>
            <p:spPr>
              <a:xfrm>
                <a:off x="22641634" y="4028261"/>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,0)</m:t>
                      </m:r>
                    </m:oMath>
                  </m:oMathPara>
                </a14:m>
                <a:endParaRPr lang="en-US" i="1" dirty="0">
                  <a:latin typeface="Times" pitchFamily="2" charset="0"/>
                </a:endParaRPr>
              </a:p>
            </p:txBody>
          </p:sp>
        </mc:Choice>
        <mc:Fallback xmlns="">
          <p:sp>
            <p:nvSpPr>
              <p:cNvPr id="54" name="TextBox 53">
                <a:extLst>
                  <a:ext uri="{FF2B5EF4-FFF2-40B4-BE49-F238E27FC236}">
                    <a16:creationId xmlns:a16="http://schemas.microsoft.com/office/drawing/2014/main" id="{2C3DC0E8-6704-3061-3FCC-246AD435B7E0}"/>
                  </a:ext>
                </a:extLst>
              </p:cNvPr>
              <p:cNvSpPr txBox="1">
                <a:spLocks noRot="1" noChangeAspect="1" noMove="1" noResize="1" noEditPoints="1" noAdjustHandles="1" noChangeArrowheads="1" noChangeShapeType="1" noTextEdit="1"/>
              </p:cNvSpPr>
              <p:nvPr/>
            </p:nvSpPr>
            <p:spPr>
              <a:xfrm>
                <a:off x="22641634" y="4028261"/>
                <a:ext cx="1512168" cy="954107"/>
              </a:xfrm>
              <a:prstGeom prst="rect">
                <a:avLst/>
              </a:prstGeom>
              <a:blipFill>
                <a:blip r:embed="rId4"/>
                <a:stretch>
                  <a:fillRect l="-33333" r="-22500" b="-223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9E2250C4-F4DB-4F50-4CD3-3543367E0E90}"/>
                  </a:ext>
                </a:extLst>
              </p:cNvPr>
              <p:cNvSpPr txBox="1"/>
              <p:nvPr/>
            </p:nvSpPr>
            <p:spPr>
              <a:xfrm>
                <a:off x="20461792" y="1317361"/>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0,</m:t>
                          </m:r>
                          <m:r>
                            <a:rPr lang="en-US" b="0" i="1" smtClean="0">
                              <a:latin typeface="Cambria Math" panose="02040503050406030204" pitchFamily="18" charset="0"/>
                            </a:rPr>
                            <m:t>𝜋</m:t>
                          </m:r>
                        </m:e>
                      </m:d>
                    </m:oMath>
                  </m:oMathPara>
                </a14:m>
                <a:endParaRPr lang="en-US" i="1" dirty="0">
                  <a:latin typeface="Times" pitchFamily="2" charset="0"/>
                </a:endParaRPr>
              </a:p>
            </p:txBody>
          </p:sp>
        </mc:Choice>
        <mc:Fallback xmlns="">
          <p:sp>
            <p:nvSpPr>
              <p:cNvPr id="56" name="TextBox 55">
                <a:extLst>
                  <a:ext uri="{FF2B5EF4-FFF2-40B4-BE49-F238E27FC236}">
                    <a16:creationId xmlns:a16="http://schemas.microsoft.com/office/drawing/2014/main" id="{9E2250C4-F4DB-4F50-4CD3-3543367E0E90}"/>
                  </a:ext>
                </a:extLst>
              </p:cNvPr>
              <p:cNvSpPr txBox="1">
                <a:spLocks noRot="1" noChangeAspect="1" noMove="1" noResize="1" noEditPoints="1" noAdjustHandles="1" noChangeArrowheads="1" noChangeShapeType="1" noTextEdit="1"/>
              </p:cNvSpPr>
              <p:nvPr/>
            </p:nvSpPr>
            <p:spPr>
              <a:xfrm>
                <a:off x="20461792" y="1317361"/>
                <a:ext cx="1512168" cy="954107"/>
              </a:xfrm>
              <a:prstGeom prst="rect">
                <a:avLst/>
              </a:prstGeom>
              <a:blipFill>
                <a:blip r:embed="rId5"/>
                <a:stretch>
                  <a:fillRect l="-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0D190D8-B2A0-070D-FE7E-DDB3DFBBE645}"/>
                  </a:ext>
                </a:extLst>
              </p:cNvPr>
              <p:cNvSpPr txBox="1"/>
              <p:nvPr/>
            </p:nvSpPr>
            <p:spPr>
              <a:xfrm>
                <a:off x="22629738" y="1317361"/>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57" name="TextBox 56">
                <a:extLst>
                  <a:ext uri="{FF2B5EF4-FFF2-40B4-BE49-F238E27FC236}">
                    <a16:creationId xmlns:a16="http://schemas.microsoft.com/office/drawing/2014/main" id="{B0D190D8-B2A0-070D-FE7E-DDB3DFBBE645}"/>
                  </a:ext>
                </a:extLst>
              </p:cNvPr>
              <p:cNvSpPr txBox="1">
                <a:spLocks noRot="1" noChangeAspect="1" noMove="1" noResize="1" noEditPoints="1" noAdjustHandles="1" noChangeArrowheads="1" noChangeShapeType="1" noTextEdit="1"/>
              </p:cNvSpPr>
              <p:nvPr/>
            </p:nvSpPr>
            <p:spPr>
              <a:xfrm>
                <a:off x="22629738" y="1317361"/>
                <a:ext cx="1512168" cy="954107"/>
              </a:xfrm>
              <a:prstGeom prst="rect">
                <a:avLst/>
              </a:prstGeom>
              <a:blipFill>
                <a:blip r:embed="rId6"/>
                <a:stretch>
                  <a:fillRect l="-34167" r="-23333" b="-2207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B0B48DB-1360-933D-1547-984D9CB6D39F}"/>
              </a:ext>
            </a:extLst>
          </p:cNvPr>
          <p:cNvPicPr>
            <a:picLocks noChangeAspect="1"/>
          </p:cNvPicPr>
          <p:nvPr/>
        </p:nvPicPr>
        <p:blipFill>
          <a:blip r:embed="rId7"/>
          <a:stretch>
            <a:fillRect/>
          </a:stretch>
        </p:blipFill>
        <p:spPr>
          <a:xfrm>
            <a:off x="19112674" y="8636084"/>
            <a:ext cx="5464702" cy="4254526"/>
          </a:xfrm>
          <a:prstGeom prst="rect">
            <a:avLst/>
          </a:prstGeom>
        </p:spPr>
      </p:pic>
      <p:cxnSp>
        <p:nvCxnSpPr>
          <p:cNvPr id="58" name="Straight Connector 57">
            <a:extLst>
              <a:ext uri="{FF2B5EF4-FFF2-40B4-BE49-F238E27FC236}">
                <a16:creationId xmlns:a16="http://schemas.microsoft.com/office/drawing/2014/main" id="{FBD0A660-9D7B-3B06-43CA-D1C9E54244E2}"/>
              </a:ext>
            </a:extLst>
          </p:cNvPr>
          <p:cNvCxnSpPr/>
          <p:nvPr/>
        </p:nvCxnSpPr>
        <p:spPr>
          <a:xfrm>
            <a:off x="4692040" y="10344825"/>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D0E77476-90A9-F102-A564-574CF0765373}"/>
              </a:ext>
            </a:extLst>
          </p:cNvPr>
          <p:cNvCxnSpPr>
            <a:cxnSpLocks/>
          </p:cNvCxnSpPr>
          <p:nvPr/>
        </p:nvCxnSpPr>
        <p:spPr>
          <a:xfrm flipV="1">
            <a:off x="9568092" y="8343213"/>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555D4F74-9CFC-E7F8-C081-ACC8AC3D23AD}"/>
              </a:ext>
            </a:extLst>
          </p:cNvPr>
          <p:cNvSpPr txBox="1"/>
          <p:nvPr/>
        </p:nvSpPr>
        <p:spPr>
          <a:xfrm>
            <a:off x="10236656" y="9554185"/>
            <a:ext cx="1512168" cy="954107"/>
          </a:xfrm>
          <a:prstGeom prst="rect">
            <a:avLst/>
          </a:prstGeom>
          <a:noFill/>
        </p:spPr>
        <p:txBody>
          <a:bodyPr wrap="square" rtlCol="0">
            <a:spAutoFit/>
          </a:bodyPr>
          <a:lstStyle/>
          <a:p>
            <a:r>
              <a:rPr lang="en-US" dirty="0">
                <a:latin typeface="Times" pitchFamily="2" charset="0"/>
              </a:rPr>
              <a:t>1b</a:t>
            </a:r>
          </a:p>
        </p:txBody>
      </p:sp>
      <p:sp>
        <p:nvSpPr>
          <p:cNvPr id="61" name="TextBox 60">
            <a:extLst>
              <a:ext uri="{FF2B5EF4-FFF2-40B4-BE49-F238E27FC236}">
                <a16:creationId xmlns:a16="http://schemas.microsoft.com/office/drawing/2014/main" id="{76FFD6AB-A9C6-6A8B-1EBD-3E70693D9812}"/>
              </a:ext>
            </a:extLst>
          </p:cNvPr>
          <p:cNvSpPr txBox="1"/>
          <p:nvPr/>
        </p:nvSpPr>
        <p:spPr>
          <a:xfrm>
            <a:off x="11964848" y="9572188"/>
            <a:ext cx="1512168" cy="954107"/>
          </a:xfrm>
          <a:prstGeom prst="rect">
            <a:avLst/>
          </a:prstGeom>
          <a:noFill/>
        </p:spPr>
        <p:txBody>
          <a:bodyPr wrap="square" rtlCol="0">
            <a:spAutoFit/>
          </a:bodyPr>
          <a:lstStyle/>
          <a:p>
            <a:r>
              <a:rPr lang="en-US" dirty="0">
                <a:latin typeface="Times" pitchFamily="2" charset="0"/>
              </a:rPr>
              <a:t>1d</a:t>
            </a:r>
          </a:p>
        </p:txBody>
      </p:sp>
      <p:sp>
        <p:nvSpPr>
          <p:cNvPr id="62" name="Oval 61">
            <a:extLst>
              <a:ext uri="{FF2B5EF4-FFF2-40B4-BE49-F238E27FC236}">
                <a16:creationId xmlns:a16="http://schemas.microsoft.com/office/drawing/2014/main" id="{F8A222A2-5EF3-2700-CFAB-E5BB205A6FA7}"/>
              </a:ext>
            </a:extLst>
          </p:cNvPr>
          <p:cNvSpPr/>
          <p:nvPr/>
        </p:nvSpPr>
        <p:spPr>
          <a:xfrm>
            <a:off x="10873282" y="11018327"/>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cxnSp>
        <p:nvCxnSpPr>
          <p:cNvPr id="63" name="Straight Connector 62">
            <a:extLst>
              <a:ext uri="{FF2B5EF4-FFF2-40B4-BE49-F238E27FC236}">
                <a16:creationId xmlns:a16="http://schemas.microsoft.com/office/drawing/2014/main" id="{AC24C2F6-4809-2EEC-A704-659D92587026}"/>
              </a:ext>
            </a:extLst>
          </p:cNvPr>
          <p:cNvCxnSpPr>
            <a:cxnSpLocks/>
          </p:cNvCxnSpPr>
          <p:nvPr/>
        </p:nvCxnSpPr>
        <p:spPr>
          <a:xfrm flipV="1">
            <a:off x="12336317" y="8365329"/>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737D4667-6839-0959-46D3-6F3B73D3C70B}"/>
              </a:ext>
            </a:extLst>
          </p:cNvPr>
          <p:cNvCxnSpPr>
            <a:cxnSpLocks/>
          </p:cNvCxnSpPr>
          <p:nvPr/>
        </p:nvCxnSpPr>
        <p:spPr>
          <a:xfrm flipV="1">
            <a:off x="6700658" y="8365329"/>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FEB7D3FD-DF9C-CF9E-FB0A-1DC66EDBBFE7}"/>
              </a:ext>
            </a:extLst>
          </p:cNvPr>
          <p:cNvCxnSpPr>
            <a:cxnSpLocks/>
          </p:cNvCxnSpPr>
          <p:nvPr/>
        </p:nvCxnSpPr>
        <p:spPr>
          <a:xfrm flipV="1">
            <a:off x="15234272" y="8365329"/>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4A75B95F-BED0-B87C-3C99-EFF2C433409B}"/>
              </a:ext>
            </a:extLst>
          </p:cNvPr>
          <p:cNvCxnSpPr/>
          <p:nvPr/>
        </p:nvCxnSpPr>
        <p:spPr>
          <a:xfrm>
            <a:off x="4692040" y="11876444"/>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DBC03EED-A570-BFE5-A2BA-8BFE1E3B0346}"/>
              </a:ext>
            </a:extLst>
          </p:cNvPr>
          <p:cNvSpPr txBox="1"/>
          <p:nvPr/>
        </p:nvSpPr>
        <p:spPr>
          <a:xfrm>
            <a:off x="10280893" y="11037983"/>
            <a:ext cx="1512168" cy="954107"/>
          </a:xfrm>
          <a:prstGeom prst="rect">
            <a:avLst/>
          </a:prstGeom>
          <a:noFill/>
        </p:spPr>
        <p:txBody>
          <a:bodyPr wrap="square" rtlCol="0">
            <a:spAutoFit/>
          </a:bodyPr>
          <a:lstStyle/>
          <a:p>
            <a:r>
              <a:rPr lang="en-US" dirty="0">
                <a:latin typeface="Times" pitchFamily="2" charset="0"/>
              </a:rPr>
              <a:t>1a</a:t>
            </a:r>
          </a:p>
        </p:txBody>
      </p:sp>
      <p:sp>
        <p:nvSpPr>
          <p:cNvPr id="68" name="TextBox 67">
            <a:extLst>
              <a:ext uri="{FF2B5EF4-FFF2-40B4-BE49-F238E27FC236}">
                <a16:creationId xmlns:a16="http://schemas.microsoft.com/office/drawing/2014/main" id="{5C44745F-5AE8-3F95-02DD-AC210FAA0DE0}"/>
              </a:ext>
            </a:extLst>
          </p:cNvPr>
          <p:cNvSpPr txBox="1"/>
          <p:nvPr/>
        </p:nvSpPr>
        <p:spPr>
          <a:xfrm>
            <a:off x="12009085" y="10580300"/>
            <a:ext cx="1512168" cy="954107"/>
          </a:xfrm>
          <a:prstGeom prst="rect">
            <a:avLst/>
          </a:prstGeom>
          <a:noFill/>
        </p:spPr>
        <p:txBody>
          <a:bodyPr wrap="square" rtlCol="0">
            <a:spAutoFit/>
          </a:bodyPr>
          <a:lstStyle/>
          <a:p>
            <a:r>
              <a:rPr lang="en-US" dirty="0">
                <a:latin typeface="Times" pitchFamily="2" charset="0"/>
              </a:rPr>
              <a:t>1c</a:t>
            </a:r>
          </a:p>
        </p:txBody>
      </p:sp>
      <p:cxnSp>
        <p:nvCxnSpPr>
          <p:cNvPr id="69" name="Straight Connector 68">
            <a:extLst>
              <a:ext uri="{FF2B5EF4-FFF2-40B4-BE49-F238E27FC236}">
                <a16:creationId xmlns:a16="http://schemas.microsoft.com/office/drawing/2014/main" id="{30773291-011F-C820-9A45-66ACE9D244D0}"/>
              </a:ext>
            </a:extLst>
          </p:cNvPr>
          <p:cNvCxnSpPr/>
          <p:nvPr/>
        </p:nvCxnSpPr>
        <p:spPr>
          <a:xfrm>
            <a:off x="4692040" y="13316604"/>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D245ED3B-556A-2CFF-B82D-D4629B85CB16}"/>
              </a:ext>
            </a:extLst>
          </p:cNvPr>
          <p:cNvCxnSpPr/>
          <p:nvPr/>
        </p:nvCxnSpPr>
        <p:spPr>
          <a:xfrm>
            <a:off x="4692040" y="8636084"/>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71" name="Oval 70">
            <a:extLst>
              <a:ext uri="{FF2B5EF4-FFF2-40B4-BE49-F238E27FC236}">
                <a16:creationId xmlns:a16="http://schemas.microsoft.com/office/drawing/2014/main" id="{D4C1CCF0-6E98-46B8-8F89-DBB99A51B525}"/>
              </a:ext>
            </a:extLst>
          </p:cNvPr>
          <p:cNvSpPr/>
          <p:nvPr/>
        </p:nvSpPr>
        <p:spPr>
          <a:xfrm>
            <a:off x="10557438" y="10680379"/>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2" name="Oval 71">
            <a:extLst>
              <a:ext uri="{FF2B5EF4-FFF2-40B4-BE49-F238E27FC236}">
                <a16:creationId xmlns:a16="http://schemas.microsoft.com/office/drawing/2014/main" id="{82ADA1C8-49E0-E5EE-A82E-89C15528DAAA}"/>
              </a:ext>
            </a:extLst>
          </p:cNvPr>
          <p:cNvSpPr/>
          <p:nvPr/>
        </p:nvSpPr>
        <p:spPr>
          <a:xfrm>
            <a:off x="13389259" y="10674113"/>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3" name="Oval 72">
            <a:extLst>
              <a:ext uri="{FF2B5EF4-FFF2-40B4-BE49-F238E27FC236}">
                <a16:creationId xmlns:a16="http://schemas.microsoft.com/office/drawing/2014/main" id="{BDAE5C98-8416-DE83-A2AF-F45B1BF208A4}"/>
              </a:ext>
            </a:extLst>
          </p:cNvPr>
          <p:cNvSpPr/>
          <p:nvPr/>
        </p:nvSpPr>
        <p:spPr>
          <a:xfrm>
            <a:off x="16236829" y="10669507"/>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4" name="Oval 73">
            <a:extLst>
              <a:ext uri="{FF2B5EF4-FFF2-40B4-BE49-F238E27FC236}">
                <a16:creationId xmlns:a16="http://schemas.microsoft.com/office/drawing/2014/main" id="{9359116C-D80F-2592-C36C-96D283392DB9}"/>
              </a:ext>
            </a:extLst>
          </p:cNvPr>
          <p:cNvSpPr/>
          <p:nvPr/>
        </p:nvSpPr>
        <p:spPr>
          <a:xfrm>
            <a:off x="4883956" y="10697931"/>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5" name="Oval 74">
            <a:extLst>
              <a:ext uri="{FF2B5EF4-FFF2-40B4-BE49-F238E27FC236}">
                <a16:creationId xmlns:a16="http://schemas.microsoft.com/office/drawing/2014/main" id="{69ABA54E-2ACD-42B1-8382-B136E3BCE72C}"/>
              </a:ext>
            </a:extLst>
          </p:cNvPr>
          <p:cNvSpPr/>
          <p:nvPr/>
        </p:nvSpPr>
        <p:spPr>
          <a:xfrm>
            <a:off x="7715777" y="10691665"/>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6" name="Oval 75">
            <a:extLst>
              <a:ext uri="{FF2B5EF4-FFF2-40B4-BE49-F238E27FC236}">
                <a16:creationId xmlns:a16="http://schemas.microsoft.com/office/drawing/2014/main" id="{2F60C739-A005-CB73-452D-D4530FCFE373}"/>
              </a:ext>
            </a:extLst>
          </p:cNvPr>
          <p:cNvSpPr/>
          <p:nvPr/>
        </p:nvSpPr>
        <p:spPr>
          <a:xfrm>
            <a:off x="10557438" y="9062431"/>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7" name="Oval 76">
            <a:extLst>
              <a:ext uri="{FF2B5EF4-FFF2-40B4-BE49-F238E27FC236}">
                <a16:creationId xmlns:a16="http://schemas.microsoft.com/office/drawing/2014/main" id="{482BFFE0-376B-D79C-290C-7701213BFF81}"/>
              </a:ext>
            </a:extLst>
          </p:cNvPr>
          <p:cNvSpPr/>
          <p:nvPr/>
        </p:nvSpPr>
        <p:spPr>
          <a:xfrm>
            <a:off x="13389259" y="9056165"/>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8" name="Oval 77">
            <a:extLst>
              <a:ext uri="{FF2B5EF4-FFF2-40B4-BE49-F238E27FC236}">
                <a16:creationId xmlns:a16="http://schemas.microsoft.com/office/drawing/2014/main" id="{1D378ECC-4496-8EA9-C509-FCF4A110AC29}"/>
              </a:ext>
            </a:extLst>
          </p:cNvPr>
          <p:cNvSpPr/>
          <p:nvPr/>
        </p:nvSpPr>
        <p:spPr>
          <a:xfrm>
            <a:off x="16236829" y="9051559"/>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9" name="Oval 78">
            <a:extLst>
              <a:ext uri="{FF2B5EF4-FFF2-40B4-BE49-F238E27FC236}">
                <a16:creationId xmlns:a16="http://schemas.microsoft.com/office/drawing/2014/main" id="{7CE702F0-28B1-19EF-A50B-ADC926DE0006}"/>
              </a:ext>
            </a:extLst>
          </p:cNvPr>
          <p:cNvSpPr/>
          <p:nvPr/>
        </p:nvSpPr>
        <p:spPr>
          <a:xfrm>
            <a:off x="4883956" y="9079983"/>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0" name="Oval 79">
            <a:extLst>
              <a:ext uri="{FF2B5EF4-FFF2-40B4-BE49-F238E27FC236}">
                <a16:creationId xmlns:a16="http://schemas.microsoft.com/office/drawing/2014/main" id="{663ADC8C-76B2-C207-CFF7-9EEE8B0BA790}"/>
              </a:ext>
            </a:extLst>
          </p:cNvPr>
          <p:cNvSpPr/>
          <p:nvPr/>
        </p:nvSpPr>
        <p:spPr>
          <a:xfrm>
            <a:off x="7715777" y="9073717"/>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1" name="Oval 80">
            <a:extLst>
              <a:ext uri="{FF2B5EF4-FFF2-40B4-BE49-F238E27FC236}">
                <a16:creationId xmlns:a16="http://schemas.microsoft.com/office/drawing/2014/main" id="{D226F210-A49F-5752-D0A1-0FD011A9D598}"/>
              </a:ext>
            </a:extLst>
          </p:cNvPr>
          <p:cNvSpPr/>
          <p:nvPr/>
        </p:nvSpPr>
        <p:spPr>
          <a:xfrm>
            <a:off x="10557438" y="12189383"/>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2" name="Oval 81">
            <a:extLst>
              <a:ext uri="{FF2B5EF4-FFF2-40B4-BE49-F238E27FC236}">
                <a16:creationId xmlns:a16="http://schemas.microsoft.com/office/drawing/2014/main" id="{A435CF97-60DD-3895-4C5F-F28C0A80EE16}"/>
              </a:ext>
            </a:extLst>
          </p:cNvPr>
          <p:cNvSpPr/>
          <p:nvPr/>
        </p:nvSpPr>
        <p:spPr>
          <a:xfrm>
            <a:off x="13389259" y="12183117"/>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3" name="Oval 82">
            <a:extLst>
              <a:ext uri="{FF2B5EF4-FFF2-40B4-BE49-F238E27FC236}">
                <a16:creationId xmlns:a16="http://schemas.microsoft.com/office/drawing/2014/main" id="{FC639846-4419-0773-290D-16DE50E26BFE}"/>
              </a:ext>
            </a:extLst>
          </p:cNvPr>
          <p:cNvSpPr/>
          <p:nvPr/>
        </p:nvSpPr>
        <p:spPr>
          <a:xfrm>
            <a:off x="16236829" y="12178511"/>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4" name="Oval 83">
            <a:extLst>
              <a:ext uri="{FF2B5EF4-FFF2-40B4-BE49-F238E27FC236}">
                <a16:creationId xmlns:a16="http://schemas.microsoft.com/office/drawing/2014/main" id="{06E04F3A-E015-0264-D978-85EDB619412E}"/>
              </a:ext>
            </a:extLst>
          </p:cNvPr>
          <p:cNvSpPr/>
          <p:nvPr/>
        </p:nvSpPr>
        <p:spPr>
          <a:xfrm>
            <a:off x="4883956" y="12206935"/>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8" name="Oval 87">
            <a:extLst>
              <a:ext uri="{FF2B5EF4-FFF2-40B4-BE49-F238E27FC236}">
                <a16:creationId xmlns:a16="http://schemas.microsoft.com/office/drawing/2014/main" id="{D1413978-E253-2329-47B9-1FCCFE88ED08}"/>
              </a:ext>
            </a:extLst>
          </p:cNvPr>
          <p:cNvSpPr/>
          <p:nvPr/>
        </p:nvSpPr>
        <p:spPr>
          <a:xfrm>
            <a:off x="7715777" y="12200669"/>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EEB9F25D-E68E-A820-7BA3-70E3F516BAAE}"/>
                  </a:ext>
                </a:extLst>
              </p:cNvPr>
              <p:cNvSpPr txBox="1"/>
              <p:nvPr/>
            </p:nvSpPr>
            <p:spPr>
              <a:xfrm>
                <a:off x="4613606" y="7272289"/>
                <a:ext cx="4480719"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𝑘</m:t>
                      </m:r>
                      <m:r>
                        <a:rPr lang="en-US" sz="7200" b="0" i="1" smtClean="0">
                          <a:latin typeface="Cambria Math" panose="02040503050406030204" pitchFamily="18" charset="0"/>
                          <a:ea typeface="Times New Roman" charset="0"/>
                          <a:cs typeface="Times New Roman" charset="0"/>
                        </a:rPr>
                        <m:t>=(0,0)</m:t>
                      </m:r>
                    </m:oMath>
                  </m:oMathPara>
                </a14:m>
                <a:endParaRPr lang="en-US" sz="7200" i="1" dirty="0">
                  <a:latin typeface="Times New Roman" charset="0"/>
                  <a:ea typeface="Times New Roman" charset="0"/>
                  <a:cs typeface="Times New Roman" charset="0"/>
                </a:endParaRPr>
              </a:p>
            </p:txBody>
          </p:sp>
        </mc:Choice>
        <mc:Fallback xmlns="">
          <p:sp>
            <p:nvSpPr>
              <p:cNvPr id="89" name="TextBox 88">
                <a:extLst>
                  <a:ext uri="{FF2B5EF4-FFF2-40B4-BE49-F238E27FC236}">
                    <a16:creationId xmlns:a16="http://schemas.microsoft.com/office/drawing/2014/main" id="{EEB9F25D-E68E-A820-7BA3-70E3F516BAAE}"/>
                  </a:ext>
                </a:extLst>
              </p:cNvPr>
              <p:cNvSpPr txBox="1">
                <a:spLocks noRot="1" noChangeAspect="1" noMove="1" noResize="1" noEditPoints="1" noAdjustHandles="1" noChangeArrowheads="1" noChangeShapeType="1" noTextEdit="1"/>
              </p:cNvSpPr>
              <p:nvPr/>
            </p:nvSpPr>
            <p:spPr>
              <a:xfrm>
                <a:off x="4613606" y="7272289"/>
                <a:ext cx="4480719" cy="1200329"/>
              </a:xfrm>
              <a:prstGeom prst="rect">
                <a:avLst/>
              </a:prstGeom>
              <a:blipFill>
                <a:blip r:embed="rId8"/>
                <a:stretch>
                  <a:fillRect l="-847" b="-29167"/>
                </a:stretch>
              </a:blipFill>
            </p:spPr>
            <p:txBody>
              <a:bodyPr/>
              <a:lstStyle/>
              <a:p>
                <a:r>
                  <a:rPr lang="en-US">
                    <a:noFill/>
                  </a:rPr>
                  <a:t> </a:t>
                </a:r>
              </a:p>
            </p:txBody>
          </p:sp>
        </mc:Fallback>
      </mc:AlternateContent>
    </p:spTree>
    <p:extLst>
      <p:ext uri="{BB962C8B-B14F-4D97-AF65-F5344CB8AC3E}">
        <p14:creationId xmlns:p14="http://schemas.microsoft.com/office/powerpoint/2010/main" val="1354584721"/>
      </p:ext>
    </p:extLst>
  </p:cSld>
  <p:clrMapOvr>
    <a:masterClrMapping/>
  </p:clrMapOvr>
  <p:transition spd="slow">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5399065" y="-96775"/>
            <a:ext cx="12925013"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Symmetry of 2D </a:t>
            </a:r>
            <a:r>
              <a:rPr lang="en-US" sz="9600" i="1" dirty="0">
                <a:latin typeface="Times" pitchFamily="2" charset="0"/>
              </a:rPr>
              <a:t>s</a:t>
            </a:r>
            <a:r>
              <a:rPr lang="en-US" sz="9600" baseline="-25000" dirty="0">
                <a:latin typeface="Times" pitchFamily="2" charset="0"/>
              </a:rPr>
              <a:t>1a</a:t>
            </a:r>
            <a:r>
              <a:rPr lang="en-US" sz="9600" dirty="0">
                <a:latin typeface="Times" pitchFamily="2" charset="0"/>
              </a:rPr>
              <a:t> band</a:t>
            </a:r>
          </a:p>
        </p:txBody>
      </p:sp>
      <p:sp>
        <p:nvSpPr>
          <p:cNvPr id="3" name="Rectangle 2">
            <a:extLst>
              <a:ext uri="{FF2B5EF4-FFF2-40B4-BE49-F238E27FC236}">
                <a16:creationId xmlns:a16="http://schemas.microsoft.com/office/drawing/2014/main" id="{382C7311-5942-93E8-E255-908D1578AF88}"/>
              </a:ext>
            </a:extLst>
          </p:cNvPr>
          <p:cNvSpPr/>
          <p:nvPr/>
        </p:nvSpPr>
        <p:spPr bwMode="auto">
          <a:xfrm rot="5400000">
            <a:off x="18685330" y="3260911"/>
            <a:ext cx="4738370" cy="2621672"/>
          </a:xfrm>
          <a:prstGeom prst="rect">
            <a:avLst/>
          </a:prstGeom>
          <a:noFill/>
          <a:ln w="1270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921FA76-5436-ACF3-DC20-E0A883E4E56D}"/>
                  </a:ext>
                </a:extLst>
              </p:cNvPr>
              <p:cNvSpPr txBox="1"/>
              <p:nvPr/>
            </p:nvSpPr>
            <p:spPr>
              <a:xfrm>
                <a:off x="20461792" y="3987680"/>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(0,0)</m:t>
                      </m:r>
                    </m:oMath>
                  </m:oMathPara>
                </a14:m>
                <a:endParaRPr lang="en-US" dirty="0">
                  <a:latin typeface="Times" pitchFamily="2" charset="0"/>
                </a:endParaRPr>
              </a:p>
            </p:txBody>
          </p:sp>
        </mc:Choice>
        <mc:Fallback xmlns="">
          <p:sp>
            <p:nvSpPr>
              <p:cNvPr id="53" name="TextBox 52">
                <a:extLst>
                  <a:ext uri="{FF2B5EF4-FFF2-40B4-BE49-F238E27FC236}">
                    <a16:creationId xmlns:a16="http://schemas.microsoft.com/office/drawing/2014/main" id="{3921FA76-5436-ACF3-DC20-E0A883E4E56D}"/>
                  </a:ext>
                </a:extLst>
              </p:cNvPr>
              <p:cNvSpPr txBox="1">
                <a:spLocks noRot="1" noChangeAspect="1" noMove="1" noResize="1" noEditPoints="1" noAdjustHandles="1" noChangeArrowheads="1" noChangeShapeType="1" noTextEdit="1"/>
              </p:cNvSpPr>
              <p:nvPr/>
            </p:nvSpPr>
            <p:spPr>
              <a:xfrm>
                <a:off x="20461792" y="3987680"/>
                <a:ext cx="1512168" cy="954107"/>
              </a:xfrm>
              <a:prstGeom prst="rect">
                <a:avLst/>
              </a:prstGeom>
              <a:blipFill>
                <a:blip r:embed="rId3"/>
                <a:stretch>
                  <a:fillRect l="-28333" r="-16667" b="-23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2C3DC0E8-6704-3061-3FCC-246AD435B7E0}"/>
                  </a:ext>
                </a:extLst>
              </p:cNvPr>
              <p:cNvSpPr txBox="1"/>
              <p:nvPr/>
            </p:nvSpPr>
            <p:spPr>
              <a:xfrm>
                <a:off x="22641634" y="4028261"/>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,0)</m:t>
                      </m:r>
                    </m:oMath>
                  </m:oMathPara>
                </a14:m>
                <a:endParaRPr lang="en-US" i="1" dirty="0">
                  <a:latin typeface="Times" pitchFamily="2" charset="0"/>
                </a:endParaRPr>
              </a:p>
            </p:txBody>
          </p:sp>
        </mc:Choice>
        <mc:Fallback xmlns="">
          <p:sp>
            <p:nvSpPr>
              <p:cNvPr id="54" name="TextBox 53">
                <a:extLst>
                  <a:ext uri="{FF2B5EF4-FFF2-40B4-BE49-F238E27FC236}">
                    <a16:creationId xmlns:a16="http://schemas.microsoft.com/office/drawing/2014/main" id="{2C3DC0E8-6704-3061-3FCC-246AD435B7E0}"/>
                  </a:ext>
                </a:extLst>
              </p:cNvPr>
              <p:cNvSpPr txBox="1">
                <a:spLocks noRot="1" noChangeAspect="1" noMove="1" noResize="1" noEditPoints="1" noAdjustHandles="1" noChangeArrowheads="1" noChangeShapeType="1" noTextEdit="1"/>
              </p:cNvSpPr>
              <p:nvPr/>
            </p:nvSpPr>
            <p:spPr>
              <a:xfrm>
                <a:off x="22641634" y="4028261"/>
                <a:ext cx="1512168" cy="954107"/>
              </a:xfrm>
              <a:prstGeom prst="rect">
                <a:avLst/>
              </a:prstGeom>
              <a:blipFill>
                <a:blip r:embed="rId4"/>
                <a:stretch>
                  <a:fillRect l="-33333" r="-22500" b="-223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9E2250C4-F4DB-4F50-4CD3-3543367E0E90}"/>
                  </a:ext>
                </a:extLst>
              </p:cNvPr>
              <p:cNvSpPr txBox="1"/>
              <p:nvPr/>
            </p:nvSpPr>
            <p:spPr>
              <a:xfrm>
                <a:off x="20461792" y="1317361"/>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0,</m:t>
                          </m:r>
                          <m:r>
                            <a:rPr lang="en-US" b="0" i="1" smtClean="0">
                              <a:latin typeface="Cambria Math" panose="02040503050406030204" pitchFamily="18" charset="0"/>
                            </a:rPr>
                            <m:t>𝜋</m:t>
                          </m:r>
                        </m:e>
                      </m:d>
                    </m:oMath>
                  </m:oMathPara>
                </a14:m>
                <a:endParaRPr lang="en-US" i="1" dirty="0">
                  <a:latin typeface="Times" pitchFamily="2" charset="0"/>
                </a:endParaRPr>
              </a:p>
            </p:txBody>
          </p:sp>
        </mc:Choice>
        <mc:Fallback xmlns="">
          <p:sp>
            <p:nvSpPr>
              <p:cNvPr id="56" name="TextBox 55">
                <a:extLst>
                  <a:ext uri="{FF2B5EF4-FFF2-40B4-BE49-F238E27FC236}">
                    <a16:creationId xmlns:a16="http://schemas.microsoft.com/office/drawing/2014/main" id="{9E2250C4-F4DB-4F50-4CD3-3543367E0E90}"/>
                  </a:ext>
                </a:extLst>
              </p:cNvPr>
              <p:cNvSpPr txBox="1">
                <a:spLocks noRot="1" noChangeAspect="1" noMove="1" noResize="1" noEditPoints="1" noAdjustHandles="1" noChangeArrowheads="1" noChangeShapeType="1" noTextEdit="1"/>
              </p:cNvSpPr>
              <p:nvPr/>
            </p:nvSpPr>
            <p:spPr>
              <a:xfrm>
                <a:off x="20461792" y="1317361"/>
                <a:ext cx="1512168" cy="954107"/>
              </a:xfrm>
              <a:prstGeom prst="rect">
                <a:avLst/>
              </a:prstGeom>
              <a:blipFill>
                <a:blip r:embed="rId5"/>
                <a:stretch>
                  <a:fillRect l="-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0D190D8-B2A0-070D-FE7E-DDB3DFBBE645}"/>
                  </a:ext>
                </a:extLst>
              </p:cNvPr>
              <p:cNvSpPr txBox="1"/>
              <p:nvPr/>
            </p:nvSpPr>
            <p:spPr>
              <a:xfrm>
                <a:off x="22629738" y="1317361"/>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57" name="TextBox 56">
                <a:extLst>
                  <a:ext uri="{FF2B5EF4-FFF2-40B4-BE49-F238E27FC236}">
                    <a16:creationId xmlns:a16="http://schemas.microsoft.com/office/drawing/2014/main" id="{B0D190D8-B2A0-070D-FE7E-DDB3DFBBE645}"/>
                  </a:ext>
                </a:extLst>
              </p:cNvPr>
              <p:cNvSpPr txBox="1">
                <a:spLocks noRot="1" noChangeAspect="1" noMove="1" noResize="1" noEditPoints="1" noAdjustHandles="1" noChangeArrowheads="1" noChangeShapeType="1" noTextEdit="1"/>
              </p:cNvSpPr>
              <p:nvPr/>
            </p:nvSpPr>
            <p:spPr>
              <a:xfrm>
                <a:off x="22629738" y="1317361"/>
                <a:ext cx="1512168" cy="954107"/>
              </a:xfrm>
              <a:prstGeom prst="rect">
                <a:avLst/>
              </a:prstGeom>
              <a:blipFill>
                <a:blip r:embed="rId6"/>
                <a:stretch>
                  <a:fillRect l="-34167" r="-23333" b="-2207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B0B48DB-1360-933D-1547-984D9CB6D39F}"/>
              </a:ext>
            </a:extLst>
          </p:cNvPr>
          <p:cNvPicPr>
            <a:picLocks noChangeAspect="1"/>
          </p:cNvPicPr>
          <p:nvPr/>
        </p:nvPicPr>
        <p:blipFill>
          <a:blip r:embed="rId7"/>
          <a:stretch>
            <a:fillRect/>
          </a:stretch>
        </p:blipFill>
        <p:spPr>
          <a:xfrm>
            <a:off x="19112674" y="8636084"/>
            <a:ext cx="5464702" cy="4254526"/>
          </a:xfrm>
          <a:prstGeom prst="rect">
            <a:avLst/>
          </a:prstGeom>
        </p:spPr>
      </p:pic>
      <p:cxnSp>
        <p:nvCxnSpPr>
          <p:cNvPr id="58" name="Straight Connector 57">
            <a:extLst>
              <a:ext uri="{FF2B5EF4-FFF2-40B4-BE49-F238E27FC236}">
                <a16:creationId xmlns:a16="http://schemas.microsoft.com/office/drawing/2014/main" id="{FBD0A660-9D7B-3B06-43CA-D1C9E54244E2}"/>
              </a:ext>
            </a:extLst>
          </p:cNvPr>
          <p:cNvCxnSpPr/>
          <p:nvPr/>
        </p:nvCxnSpPr>
        <p:spPr>
          <a:xfrm>
            <a:off x="4692040" y="3377808"/>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D0E77476-90A9-F102-A564-574CF0765373}"/>
              </a:ext>
            </a:extLst>
          </p:cNvPr>
          <p:cNvCxnSpPr>
            <a:cxnSpLocks/>
          </p:cNvCxnSpPr>
          <p:nvPr/>
        </p:nvCxnSpPr>
        <p:spPr>
          <a:xfrm flipV="1">
            <a:off x="9568092" y="1376196"/>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555D4F74-9CFC-E7F8-C081-ACC8AC3D23AD}"/>
              </a:ext>
            </a:extLst>
          </p:cNvPr>
          <p:cNvSpPr txBox="1"/>
          <p:nvPr/>
        </p:nvSpPr>
        <p:spPr>
          <a:xfrm>
            <a:off x="10236656" y="2587168"/>
            <a:ext cx="1512168" cy="954107"/>
          </a:xfrm>
          <a:prstGeom prst="rect">
            <a:avLst/>
          </a:prstGeom>
          <a:noFill/>
        </p:spPr>
        <p:txBody>
          <a:bodyPr wrap="square" rtlCol="0">
            <a:spAutoFit/>
          </a:bodyPr>
          <a:lstStyle/>
          <a:p>
            <a:r>
              <a:rPr lang="en-US" dirty="0">
                <a:latin typeface="Times" pitchFamily="2" charset="0"/>
              </a:rPr>
              <a:t>1b</a:t>
            </a:r>
          </a:p>
        </p:txBody>
      </p:sp>
      <p:sp>
        <p:nvSpPr>
          <p:cNvPr id="61" name="TextBox 60">
            <a:extLst>
              <a:ext uri="{FF2B5EF4-FFF2-40B4-BE49-F238E27FC236}">
                <a16:creationId xmlns:a16="http://schemas.microsoft.com/office/drawing/2014/main" id="{76FFD6AB-A9C6-6A8B-1EBD-3E70693D9812}"/>
              </a:ext>
            </a:extLst>
          </p:cNvPr>
          <p:cNvSpPr txBox="1"/>
          <p:nvPr/>
        </p:nvSpPr>
        <p:spPr>
          <a:xfrm>
            <a:off x="11964848" y="2605171"/>
            <a:ext cx="1512168" cy="954107"/>
          </a:xfrm>
          <a:prstGeom prst="rect">
            <a:avLst/>
          </a:prstGeom>
          <a:noFill/>
        </p:spPr>
        <p:txBody>
          <a:bodyPr wrap="square" rtlCol="0">
            <a:spAutoFit/>
          </a:bodyPr>
          <a:lstStyle/>
          <a:p>
            <a:r>
              <a:rPr lang="en-US" dirty="0">
                <a:latin typeface="Times" pitchFamily="2" charset="0"/>
              </a:rPr>
              <a:t>1d</a:t>
            </a:r>
          </a:p>
        </p:txBody>
      </p:sp>
      <p:sp>
        <p:nvSpPr>
          <p:cNvPr id="62" name="Oval 61">
            <a:extLst>
              <a:ext uri="{FF2B5EF4-FFF2-40B4-BE49-F238E27FC236}">
                <a16:creationId xmlns:a16="http://schemas.microsoft.com/office/drawing/2014/main" id="{F8A222A2-5EF3-2700-CFAB-E5BB205A6FA7}"/>
              </a:ext>
            </a:extLst>
          </p:cNvPr>
          <p:cNvSpPr/>
          <p:nvPr/>
        </p:nvSpPr>
        <p:spPr>
          <a:xfrm>
            <a:off x="10873282" y="4051310"/>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cxnSp>
        <p:nvCxnSpPr>
          <p:cNvPr id="63" name="Straight Connector 62">
            <a:extLst>
              <a:ext uri="{FF2B5EF4-FFF2-40B4-BE49-F238E27FC236}">
                <a16:creationId xmlns:a16="http://schemas.microsoft.com/office/drawing/2014/main" id="{AC24C2F6-4809-2EEC-A704-659D92587026}"/>
              </a:ext>
            </a:extLst>
          </p:cNvPr>
          <p:cNvCxnSpPr>
            <a:cxnSpLocks/>
          </p:cNvCxnSpPr>
          <p:nvPr/>
        </p:nvCxnSpPr>
        <p:spPr>
          <a:xfrm flipV="1">
            <a:off x="12336317" y="1398312"/>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737D4667-6839-0959-46D3-6F3B73D3C70B}"/>
              </a:ext>
            </a:extLst>
          </p:cNvPr>
          <p:cNvCxnSpPr>
            <a:cxnSpLocks/>
          </p:cNvCxnSpPr>
          <p:nvPr/>
        </p:nvCxnSpPr>
        <p:spPr>
          <a:xfrm flipV="1">
            <a:off x="6700658" y="1398312"/>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FEB7D3FD-DF9C-CF9E-FB0A-1DC66EDBBFE7}"/>
              </a:ext>
            </a:extLst>
          </p:cNvPr>
          <p:cNvCxnSpPr>
            <a:cxnSpLocks/>
          </p:cNvCxnSpPr>
          <p:nvPr/>
        </p:nvCxnSpPr>
        <p:spPr>
          <a:xfrm flipV="1">
            <a:off x="15234272" y="1398312"/>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4A75B95F-BED0-B87C-3C99-EFF2C433409B}"/>
              </a:ext>
            </a:extLst>
          </p:cNvPr>
          <p:cNvCxnSpPr/>
          <p:nvPr/>
        </p:nvCxnSpPr>
        <p:spPr>
          <a:xfrm>
            <a:off x="4692040" y="4909427"/>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DBC03EED-A570-BFE5-A2BA-8BFE1E3B0346}"/>
              </a:ext>
            </a:extLst>
          </p:cNvPr>
          <p:cNvSpPr txBox="1"/>
          <p:nvPr/>
        </p:nvSpPr>
        <p:spPr>
          <a:xfrm>
            <a:off x="10280893" y="4070966"/>
            <a:ext cx="1512168" cy="954107"/>
          </a:xfrm>
          <a:prstGeom prst="rect">
            <a:avLst/>
          </a:prstGeom>
          <a:noFill/>
        </p:spPr>
        <p:txBody>
          <a:bodyPr wrap="square" rtlCol="0">
            <a:spAutoFit/>
          </a:bodyPr>
          <a:lstStyle/>
          <a:p>
            <a:r>
              <a:rPr lang="en-US" dirty="0">
                <a:latin typeface="Times" pitchFamily="2" charset="0"/>
              </a:rPr>
              <a:t>1a</a:t>
            </a:r>
          </a:p>
        </p:txBody>
      </p:sp>
      <p:sp>
        <p:nvSpPr>
          <p:cNvPr id="68" name="TextBox 67">
            <a:extLst>
              <a:ext uri="{FF2B5EF4-FFF2-40B4-BE49-F238E27FC236}">
                <a16:creationId xmlns:a16="http://schemas.microsoft.com/office/drawing/2014/main" id="{5C44745F-5AE8-3F95-02DD-AC210FAA0DE0}"/>
              </a:ext>
            </a:extLst>
          </p:cNvPr>
          <p:cNvSpPr txBox="1"/>
          <p:nvPr/>
        </p:nvSpPr>
        <p:spPr>
          <a:xfrm>
            <a:off x="12009085" y="3613283"/>
            <a:ext cx="1512168" cy="954107"/>
          </a:xfrm>
          <a:prstGeom prst="rect">
            <a:avLst/>
          </a:prstGeom>
          <a:noFill/>
        </p:spPr>
        <p:txBody>
          <a:bodyPr wrap="square" rtlCol="0">
            <a:spAutoFit/>
          </a:bodyPr>
          <a:lstStyle/>
          <a:p>
            <a:r>
              <a:rPr lang="en-US" dirty="0">
                <a:latin typeface="Times" pitchFamily="2" charset="0"/>
              </a:rPr>
              <a:t>1c</a:t>
            </a:r>
          </a:p>
        </p:txBody>
      </p:sp>
      <p:cxnSp>
        <p:nvCxnSpPr>
          <p:cNvPr id="69" name="Straight Connector 68">
            <a:extLst>
              <a:ext uri="{FF2B5EF4-FFF2-40B4-BE49-F238E27FC236}">
                <a16:creationId xmlns:a16="http://schemas.microsoft.com/office/drawing/2014/main" id="{30773291-011F-C820-9A45-66ACE9D244D0}"/>
              </a:ext>
            </a:extLst>
          </p:cNvPr>
          <p:cNvCxnSpPr/>
          <p:nvPr/>
        </p:nvCxnSpPr>
        <p:spPr>
          <a:xfrm>
            <a:off x="4692040" y="6349587"/>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D245ED3B-556A-2CFF-B82D-D4629B85CB16}"/>
              </a:ext>
            </a:extLst>
          </p:cNvPr>
          <p:cNvCxnSpPr/>
          <p:nvPr/>
        </p:nvCxnSpPr>
        <p:spPr>
          <a:xfrm>
            <a:off x="4692040" y="1669067"/>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71" name="Oval 70">
            <a:extLst>
              <a:ext uri="{FF2B5EF4-FFF2-40B4-BE49-F238E27FC236}">
                <a16:creationId xmlns:a16="http://schemas.microsoft.com/office/drawing/2014/main" id="{D4C1CCF0-6E98-46B8-8F89-DBB99A51B525}"/>
              </a:ext>
            </a:extLst>
          </p:cNvPr>
          <p:cNvSpPr/>
          <p:nvPr/>
        </p:nvSpPr>
        <p:spPr>
          <a:xfrm>
            <a:off x="10557438" y="3713362"/>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2" name="Oval 71">
            <a:extLst>
              <a:ext uri="{FF2B5EF4-FFF2-40B4-BE49-F238E27FC236}">
                <a16:creationId xmlns:a16="http://schemas.microsoft.com/office/drawing/2014/main" id="{82ADA1C8-49E0-E5EE-A82E-89C15528DAAA}"/>
              </a:ext>
            </a:extLst>
          </p:cNvPr>
          <p:cNvSpPr/>
          <p:nvPr/>
        </p:nvSpPr>
        <p:spPr>
          <a:xfrm>
            <a:off x="13389259" y="3707096"/>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3" name="Oval 72">
            <a:extLst>
              <a:ext uri="{FF2B5EF4-FFF2-40B4-BE49-F238E27FC236}">
                <a16:creationId xmlns:a16="http://schemas.microsoft.com/office/drawing/2014/main" id="{BDAE5C98-8416-DE83-A2AF-F45B1BF208A4}"/>
              </a:ext>
            </a:extLst>
          </p:cNvPr>
          <p:cNvSpPr/>
          <p:nvPr/>
        </p:nvSpPr>
        <p:spPr>
          <a:xfrm>
            <a:off x="16236829" y="3702490"/>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4" name="Oval 73">
            <a:extLst>
              <a:ext uri="{FF2B5EF4-FFF2-40B4-BE49-F238E27FC236}">
                <a16:creationId xmlns:a16="http://schemas.microsoft.com/office/drawing/2014/main" id="{9359116C-D80F-2592-C36C-96D283392DB9}"/>
              </a:ext>
            </a:extLst>
          </p:cNvPr>
          <p:cNvSpPr/>
          <p:nvPr/>
        </p:nvSpPr>
        <p:spPr>
          <a:xfrm>
            <a:off x="4883956" y="3730914"/>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5" name="Oval 74">
            <a:extLst>
              <a:ext uri="{FF2B5EF4-FFF2-40B4-BE49-F238E27FC236}">
                <a16:creationId xmlns:a16="http://schemas.microsoft.com/office/drawing/2014/main" id="{69ABA54E-2ACD-42B1-8382-B136E3BCE72C}"/>
              </a:ext>
            </a:extLst>
          </p:cNvPr>
          <p:cNvSpPr/>
          <p:nvPr/>
        </p:nvSpPr>
        <p:spPr>
          <a:xfrm>
            <a:off x="7715777" y="3724648"/>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6" name="Oval 75">
            <a:extLst>
              <a:ext uri="{FF2B5EF4-FFF2-40B4-BE49-F238E27FC236}">
                <a16:creationId xmlns:a16="http://schemas.microsoft.com/office/drawing/2014/main" id="{2F60C739-A005-CB73-452D-D4530FCFE373}"/>
              </a:ext>
            </a:extLst>
          </p:cNvPr>
          <p:cNvSpPr/>
          <p:nvPr/>
        </p:nvSpPr>
        <p:spPr>
          <a:xfrm>
            <a:off x="10557438" y="2095414"/>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7" name="Oval 76">
            <a:extLst>
              <a:ext uri="{FF2B5EF4-FFF2-40B4-BE49-F238E27FC236}">
                <a16:creationId xmlns:a16="http://schemas.microsoft.com/office/drawing/2014/main" id="{482BFFE0-376B-D79C-290C-7701213BFF81}"/>
              </a:ext>
            </a:extLst>
          </p:cNvPr>
          <p:cNvSpPr/>
          <p:nvPr/>
        </p:nvSpPr>
        <p:spPr>
          <a:xfrm>
            <a:off x="13389259" y="2089148"/>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8" name="Oval 77">
            <a:extLst>
              <a:ext uri="{FF2B5EF4-FFF2-40B4-BE49-F238E27FC236}">
                <a16:creationId xmlns:a16="http://schemas.microsoft.com/office/drawing/2014/main" id="{1D378ECC-4496-8EA9-C509-FCF4A110AC29}"/>
              </a:ext>
            </a:extLst>
          </p:cNvPr>
          <p:cNvSpPr/>
          <p:nvPr/>
        </p:nvSpPr>
        <p:spPr>
          <a:xfrm>
            <a:off x="16236829" y="2084542"/>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9" name="Oval 78">
            <a:extLst>
              <a:ext uri="{FF2B5EF4-FFF2-40B4-BE49-F238E27FC236}">
                <a16:creationId xmlns:a16="http://schemas.microsoft.com/office/drawing/2014/main" id="{7CE702F0-28B1-19EF-A50B-ADC926DE0006}"/>
              </a:ext>
            </a:extLst>
          </p:cNvPr>
          <p:cNvSpPr/>
          <p:nvPr/>
        </p:nvSpPr>
        <p:spPr>
          <a:xfrm>
            <a:off x="4883956" y="2112966"/>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0" name="Oval 79">
            <a:extLst>
              <a:ext uri="{FF2B5EF4-FFF2-40B4-BE49-F238E27FC236}">
                <a16:creationId xmlns:a16="http://schemas.microsoft.com/office/drawing/2014/main" id="{663ADC8C-76B2-C207-CFF7-9EEE8B0BA790}"/>
              </a:ext>
            </a:extLst>
          </p:cNvPr>
          <p:cNvSpPr/>
          <p:nvPr/>
        </p:nvSpPr>
        <p:spPr>
          <a:xfrm>
            <a:off x="7715777" y="2106700"/>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1" name="Oval 80">
            <a:extLst>
              <a:ext uri="{FF2B5EF4-FFF2-40B4-BE49-F238E27FC236}">
                <a16:creationId xmlns:a16="http://schemas.microsoft.com/office/drawing/2014/main" id="{D226F210-A49F-5752-D0A1-0FD011A9D598}"/>
              </a:ext>
            </a:extLst>
          </p:cNvPr>
          <p:cNvSpPr/>
          <p:nvPr/>
        </p:nvSpPr>
        <p:spPr>
          <a:xfrm>
            <a:off x="10557438" y="5222366"/>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2" name="Oval 81">
            <a:extLst>
              <a:ext uri="{FF2B5EF4-FFF2-40B4-BE49-F238E27FC236}">
                <a16:creationId xmlns:a16="http://schemas.microsoft.com/office/drawing/2014/main" id="{A435CF97-60DD-3895-4C5F-F28C0A80EE16}"/>
              </a:ext>
            </a:extLst>
          </p:cNvPr>
          <p:cNvSpPr/>
          <p:nvPr/>
        </p:nvSpPr>
        <p:spPr>
          <a:xfrm>
            <a:off x="13389259" y="5216100"/>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3" name="Oval 82">
            <a:extLst>
              <a:ext uri="{FF2B5EF4-FFF2-40B4-BE49-F238E27FC236}">
                <a16:creationId xmlns:a16="http://schemas.microsoft.com/office/drawing/2014/main" id="{FC639846-4419-0773-290D-16DE50E26BFE}"/>
              </a:ext>
            </a:extLst>
          </p:cNvPr>
          <p:cNvSpPr/>
          <p:nvPr/>
        </p:nvSpPr>
        <p:spPr>
          <a:xfrm>
            <a:off x="16236829" y="5211494"/>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4" name="Oval 83">
            <a:extLst>
              <a:ext uri="{FF2B5EF4-FFF2-40B4-BE49-F238E27FC236}">
                <a16:creationId xmlns:a16="http://schemas.microsoft.com/office/drawing/2014/main" id="{06E04F3A-E015-0264-D978-85EDB619412E}"/>
              </a:ext>
            </a:extLst>
          </p:cNvPr>
          <p:cNvSpPr/>
          <p:nvPr/>
        </p:nvSpPr>
        <p:spPr>
          <a:xfrm>
            <a:off x="4883956" y="5239918"/>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8" name="Oval 87">
            <a:extLst>
              <a:ext uri="{FF2B5EF4-FFF2-40B4-BE49-F238E27FC236}">
                <a16:creationId xmlns:a16="http://schemas.microsoft.com/office/drawing/2014/main" id="{D1413978-E253-2329-47B9-1FCCFE88ED08}"/>
              </a:ext>
            </a:extLst>
          </p:cNvPr>
          <p:cNvSpPr/>
          <p:nvPr/>
        </p:nvSpPr>
        <p:spPr>
          <a:xfrm>
            <a:off x="7715777" y="5233652"/>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EEB9F25D-E68E-A820-7BA3-70E3F516BAAE}"/>
                  </a:ext>
                </a:extLst>
              </p:cNvPr>
              <p:cNvSpPr txBox="1"/>
              <p:nvPr/>
            </p:nvSpPr>
            <p:spPr>
              <a:xfrm>
                <a:off x="273327" y="1573417"/>
                <a:ext cx="4480719"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𝑘</m:t>
                      </m:r>
                      <m:r>
                        <a:rPr lang="en-US" sz="7200" b="0" i="1" smtClean="0">
                          <a:latin typeface="Cambria Math" panose="02040503050406030204" pitchFamily="18" charset="0"/>
                          <a:ea typeface="Times New Roman" charset="0"/>
                          <a:cs typeface="Times New Roman" charset="0"/>
                        </a:rPr>
                        <m:t>=(</m:t>
                      </m:r>
                      <m:r>
                        <a:rPr lang="en-US" sz="7200" b="0" i="1" smtClean="0">
                          <a:latin typeface="Cambria Math" panose="02040503050406030204" pitchFamily="18" charset="0"/>
                          <a:ea typeface="Times New Roman" charset="0"/>
                          <a:cs typeface="Times New Roman" charset="0"/>
                        </a:rPr>
                        <m:t>𝜋</m:t>
                      </m:r>
                      <m:r>
                        <a:rPr lang="en-US" sz="7200" b="0" i="1" smtClean="0">
                          <a:latin typeface="Cambria Math" panose="02040503050406030204" pitchFamily="18" charset="0"/>
                          <a:ea typeface="Times New Roman" charset="0"/>
                          <a:cs typeface="Times New Roman" charset="0"/>
                        </a:rPr>
                        <m:t>,0)</m:t>
                      </m:r>
                    </m:oMath>
                  </m:oMathPara>
                </a14:m>
                <a:endParaRPr lang="en-US" sz="7200" i="1" dirty="0">
                  <a:latin typeface="Times New Roman" charset="0"/>
                  <a:ea typeface="Times New Roman" charset="0"/>
                  <a:cs typeface="Times New Roman" charset="0"/>
                </a:endParaRPr>
              </a:p>
            </p:txBody>
          </p:sp>
        </mc:Choice>
        <mc:Fallback xmlns="">
          <p:sp>
            <p:nvSpPr>
              <p:cNvPr id="89" name="TextBox 88">
                <a:extLst>
                  <a:ext uri="{FF2B5EF4-FFF2-40B4-BE49-F238E27FC236}">
                    <a16:creationId xmlns:a16="http://schemas.microsoft.com/office/drawing/2014/main" id="{EEB9F25D-E68E-A820-7BA3-70E3F516BAAE}"/>
                  </a:ext>
                </a:extLst>
              </p:cNvPr>
              <p:cNvSpPr txBox="1">
                <a:spLocks noRot="1" noChangeAspect="1" noMove="1" noResize="1" noEditPoints="1" noAdjustHandles="1" noChangeArrowheads="1" noChangeShapeType="1" noTextEdit="1"/>
              </p:cNvSpPr>
              <p:nvPr/>
            </p:nvSpPr>
            <p:spPr>
              <a:xfrm>
                <a:off x="273327" y="1573417"/>
                <a:ext cx="4480719" cy="1200329"/>
              </a:xfrm>
              <a:prstGeom prst="rect">
                <a:avLst/>
              </a:prstGeom>
              <a:blipFill>
                <a:blip r:embed="rId8"/>
                <a:stretch>
                  <a:fillRect l="-3107" r="-282" b="-30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B5599AC1-A322-3573-444B-00CEEC2C41B0}"/>
                  </a:ext>
                </a:extLst>
              </p:cNvPr>
              <p:cNvSpPr txBox="1"/>
              <p:nvPr/>
            </p:nvSpPr>
            <p:spPr>
              <a:xfrm>
                <a:off x="274991" y="6932367"/>
                <a:ext cx="4480719"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𝑘</m:t>
                      </m:r>
                      <m:r>
                        <a:rPr lang="en-US" sz="7200" b="0" i="1" smtClean="0">
                          <a:latin typeface="Cambria Math" panose="02040503050406030204" pitchFamily="18" charset="0"/>
                          <a:ea typeface="Times New Roman" charset="0"/>
                          <a:cs typeface="Times New Roman" charset="0"/>
                        </a:rPr>
                        <m:t>=(0,</m:t>
                      </m:r>
                      <m:r>
                        <a:rPr lang="en-US" sz="7200" b="0" i="1" smtClean="0">
                          <a:latin typeface="Cambria Math" panose="02040503050406030204" pitchFamily="18" charset="0"/>
                          <a:ea typeface="Times New Roman" charset="0"/>
                          <a:cs typeface="Times New Roman" charset="0"/>
                        </a:rPr>
                        <m:t>𝜋</m:t>
                      </m:r>
                      <m:r>
                        <a:rPr lang="en-US" sz="7200" b="0" i="1" smtClean="0">
                          <a:latin typeface="Cambria Math" panose="02040503050406030204" pitchFamily="18" charset="0"/>
                          <a:ea typeface="Times New Roman" charset="0"/>
                          <a:cs typeface="Times New Roman" charset="0"/>
                        </a:rPr>
                        <m:t>)</m:t>
                      </m:r>
                    </m:oMath>
                  </m:oMathPara>
                </a14:m>
                <a:endParaRPr lang="en-US" sz="7200" i="1" dirty="0">
                  <a:latin typeface="Times New Roman" charset="0"/>
                  <a:ea typeface="Times New Roman" charset="0"/>
                  <a:cs typeface="Times New Roman" charset="0"/>
                </a:endParaRPr>
              </a:p>
            </p:txBody>
          </p:sp>
        </mc:Choice>
        <mc:Fallback xmlns="">
          <p:sp>
            <p:nvSpPr>
              <p:cNvPr id="86" name="TextBox 85">
                <a:extLst>
                  <a:ext uri="{FF2B5EF4-FFF2-40B4-BE49-F238E27FC236}">
                    <a16:creationId xmlns:a16="http://schemas.microsoft.com/office/drawing/2014/main" id="{B5599AC1-A322-3573-444B-00CEEC2C41B0}"/>
                  </a:ext>
                </a:extLst>
              </p:cNvPr>
              <p:cNvSpPr txBox="1">
                <a:spLocks noRot="1" noChangeAspect="1" noMove="1" noResize="1" noEditPoints="1" noAdjustHandles="1" noChangeArrowheads="1" noChangeShapeType="1" noTextEdit="1"/>
              </p:cNvSpPr>
              <p:nvPr/>
            </p:nvSpPr>
            <p:spPr>
              <a:xfrm>
                <a:off x="274991" y="6932367"/>
                <a:ext cx="4480719" cy="1200329"/>
              </a:xfrm>
              <a:prstGeom prst="rect">
                <a:avLst/>
              </a:prstGeom>
              <a:blipFill>
                <a:blip r:embed="rId9"/>
                <a:stretch>
                  <a:fillRect l="-3107" r="-282" b="-30208"/>
                </a:stretch>
              </a:blipFill>
            </p:spPr>
            <p:txBody>
              <a:bodyPr/>
              <a:lstStyle/>
              <a:p>
                <a:r>
                  <a:rPr lang="en-US">
                    <a:noFill/>
                  </a:rPr>
                  <a:t> </a:t>
                </a:r>
              </a:p>
            </p:txBody>
          </p:sp>
        </mc:Fallback>
      </mc:AlternateContent>
      <p:cxnSp>
        <p:nvCxnSpPr>
          <p:cNvPr id="90" name="Straight Connector 89">
            <a:extLst>
              <a:ext uri="{FF2B5EF4-FFF2-40B4-BE49-F238E27FC236}">
                <a16:creationId xmlns:a16="http://schemas.microsoft.com/office/drawing/2014/main" id="{AEED62F4-4B2F-96D0-C627-6A220412021B}"/>
              </a:ext>
            </a:extLst>
          </p:cNvPr>
          <p:cNvCxnSpPr>
            <a:cxnSpLocks/>
          </p:cNvCxnSpPr>
          <p:nvPr/>
        </p:nvCxnSpPr>
        <p:spPr>
          <a:xfrm>
            <a:off x="4692040" y="9799720"/>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684A25EE-045B-2F42-DFFA-44E979309AE7}"/>
              </a:ext>
            </a:extLst>
          </p:cNvPr>
          <p:cNvCxnSpPr>
            <a:cxnSpLocks/>
          </p:cNvCxnSpPr>
          <p:nvPr/>
        </p:nvCxnSpPr>
        <p:spPr>
          <a:xfrm flipV="1">
            <a:off x="9568092" y="7798108"/>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9745C296-6BEB-60D1-8B05-DB2BA2BB5F57}"/>
              </a:ext>
            </a:extLst>
          </p:cNvPr>
          <p:cNvSpPr txBox="1"/>
          <p:nvPr/>
        </p:nvSpPr>
        <p:spPr>
          <a:xfrm>
            <a:off x="10236656" y="9009080"/>
            <a:ext cx="1512168" cy="954107"/>
          </a:xfrm>
          <a:prstGeom prst="rect">
            <a:avLst/>
          </a:prstGeom>
          <a:noFill/>
        </p:spPr>
        <p:txBody>
          <a:bodyPr wrap="square" rtlCol="0">
            <a:spAutoFit/>
          </a:bodyPr>
          <a:lstStyle/>
          <a:p>
            <a:r>
              <a:rPr lang="en-US" dirty="0">
                <a:latin typeface="Times" pitchFamily="2" charset="0"/>
              </a:rPr>
              <a:t>1b</a:t>
            </a:r>
          </a:p>
        </p:txBody>
      </p:sp>
      <p:sp>
        <p:nvSpPr>
          <p:cNvPr id="93" name="TextBox 92">
            <a:extLst>
              <a:ext uri="{FF2B5EF4-FFF2-40B4-BE49-F238E27FC236}">
                <a16:creationId xmlns:a16="http://schemas.microsoft.com/office/drawing/2014/main" id="{3FC08BBC-C960-5DED-34CF-9CD08213805E}"/>
              </a:ext>
            </a:extLst>
          </p:cNvPr>
          <p:cNvSpPr txBox="1"/>
          <p:nvPr/>
        </p:nvSpPr>
        <p:spPr>
          <a:xfrm>
            <a:off x="11964848" y="9027083"/>
            <a:ext cx="1512168" cy="954107"/>
          </a:xfrm>
          <a:prstGeom prst="rect">
            <a:avLst/>
          </a:prstGeom>
          <a:noFill/>
        </p:spPr>
        <p:txBody>
          <a:bodyPr wrap="square" rtlCol="0">
            <a:spAutoFit/>
          </a:bodyPr>
          <a:lstStyle/>
          <a:p>
            <a:r>
              <a:rPr lang="en-US" dirty="0">
                <a:latin typeface="Times" pitchFamily="2" charset="0"/>
              </a:rPr>
              <a:t>1d</a:t>
            </a:r>
          </a:p>
        </p:txBody>
      </p:sp>
      <p:sp>
        <p:nvSpPr>
          <p:cNvPr id="94" name="Oval 93">
            <a:extLst>
              <a:ext uri="{FF2B5EF4-FFF2-40B4-BE49-F238E27FC236}">
                <a16:creationId xmlns:a16="http://schemas.microsoft.com/office/drawing/2014/main" id="{81B1C5D3-3731-38D1-BDAD-EFF5F8299BBB}"/>
              </a:ext>
            </a:extLst>
          </p:cNvPr>
          <p:cNvSpPr/>
          <p:nvPr/>
        </p:nvSpPr>
        <p:spPr>
          <a:xfrm>
            <a:off x="10873282" y="10473222"/>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cxnSp>
        <p:nvCxnSpPr>
          <p:cNvPr id="95" name="Straight Connector 94">
            <a:extLst>
              <a:ext uri="{FF2B5EF4-FFF2-40B4-BE49-F238E27FC236}">
                <a16:creationId xmlns:a16="http://schemas.microsoft.com/office/drawing/2014/main" id="{A5E00E10-2C47-AE6B-CB53-FCB61C031932}"/>
              </a:ext>
            </a:extLst>
          </p:cNvPr>
          <p:cNvCxnSpPr>
            <a:cxnSpLocks/>
          </p:cNvCxnSpPr>
          <p:nvPr/>
        </p:nvCxnSpPr>
        <p:spPr>
          <a:xfrm flipV="1">
            <a:off x="12336317" y="7820224"/>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03F9D3E8-C8B6-6402-7B29-03B8B6C50CD2}"/>
              </a:ext>
            </a:extLst>
          </p:cNvPr>
          <p:cNvCxnSpPr>
            <a:cxnSpLocks/>
          </p:cNvCxnSpPr>
          <p:nvPr/>
        </p:nvCxnSpPr>
        <p:spPr>
          <a:xfrm flipV="1">
            <a:off x="6700658" y="7820224"/>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F8DAD3DF-0DB7-7EC9-7420-A5A37578201E}"/>
              </a:ext>
            </a:extLst>
          </p:cNvPr>
          <p:cNvCxnSpPr>
            <a:cxnSpLocks/>
          </p:cNvCxnSpPr>
          <p:nvPr/>
        </p:nvCxnSpPr>
        <p:spPr>
          <a:xfrm flipV="1">
            <a:off x="15234272" y="7820224"/>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BDCBD22C-0559-8334-1A45-96161BACDCBC}"/>
              </a:ext>
            </a:extLst>
          </p:cNvPr>
          <p:cNvCxnSpPr>
            <a:cxnSpLocks/>
          </p:cNvCxnSpPr>
          <p:nvPr/>
        </p:nvCxnSpPr>
        <p:spPr>
          <a:xfrm>
            <a:off x="4692040" y="11331339"/>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99" name="TextBox 98">
            <a:extLst>
              <a:ext uri="{FF2B5EF4-FFF2-40B4-BE49-F238E27FC236}">
                <a16:creationId xmlns:a16="http://schemas.microsoft.com/office/drawing/2014/main" id="{9F910807-A343-B526-DDA1-A5B9004EF53D}"/>
              </a:ext>
            </a:extLst>
          </p:cNvPr>
          <p:cNvSpPr txBox="1"/>
          <p:nvPr/>
        </p:nvSpPr>
        <p:spPr>
          <a:xfrm>
            <a:off x="10280893" y="10492878"/>
            <a:ext cx="1512168" cy="954107"/>
          </a:xfrm>
          <a:prstGeom prst="rect">
            <a:avLst/>
          </a:prstGeom>
          <a:noFill/>
        </p:spPr>
        <p:txBody>
          <a:bodyPr wrap="square" rtlCol="0">
            <a:spAutoFit/>
          </a:bodyPr>
          <a:lstStyle/>
          <a:p>
            <a:r>
              <a:rPr lang="en-US" dirty="0">
                <a:latin typeface="Times" pitchFamily="2" charset="0"/>
              </a:rPr>
              <a:t>1a</a:t>
            </a:r>
          </a:p>
        </p:txBody>
      </p:sp>
      <p:sp>
        <p:nvSpPr>
          <p:cNvPr id="100" name="TextBox 99">
            <a:extLst>
              <a:ext uri="{FF2B5EF4-FFF2-40B4-BE49-F238E27FC236}">
                <a16:creationId xmlns:a16="http://schemas.microsoft.com/office/drawing/2014/main" id="{63D5E19B-1EFA-25ED-05DB-6C407A9C39A6}"/>
              </a:ext>
            </a:extLst>
          </p:cNvPr>
          <p:cNvSpPr txBox="1"/>
          <p:nvPr/>
        </p:nvSpPr>
        <p:spPr>
          <a:xfrm>
            <a:off x="12009085" y="10035195"/>
            <a:ext cx="1512168" cy="954107"/>
          </a:xfrm>
          <a:prstGeom prst="rect">
            <a:avLst/>
          </a:prstGeom>
          <a:noFill/>
        </p:spPr>
        <p:txBody>
          <a:bodyPr wrap="square" rtlCol="0">
            <a:spAutoFit/>
          </a:bodyPr>
          <a:lstStyle/>
          <a:p>
            <a:r>
              <a:rPr lang="en-US" dirty="0">
                <a:latin typeface="Times" pitchFamily="2" charset="0"/>
              </a:rPr>
              <a:t>1c</a:t>
            </a:r>
          </a:p>
        </p:txBody>
      </p:sp>
      <p:cxnSp>
        <p:nvCxnSpPr>
          <p:cNvPr id="101" name="Straight Connector 100">
            <a:extLst>
              <a:ext uri="{FF2B5EF4-FFF2-40B4-BE49-F238E27FC236}">
                <a16:creationId xmlns:a16="http://schemas.microsoft.com/office/drawing/2014/main" id="{51F5F06F-77CC-DD48-656A-16256CC49BE6}"/>
              </a:ext>
            </a:extLst>
          </p:cNvPr>
          <p:cNvCxnSpPr>
            <a:cxnSpLocks/>
          </p:cNvCxnSpPr>
          <p:nvPr/>
        </p:nvCxnSpPr>
        <p:spPr>
          <a:xfrm>
            <a:off x="4692040" y="12771499"/>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7AD37561-AD75-B002-0EB5-453F86299476}"/>
              </a:ext>
            </a:extLst>
          </p:cNvPr>
          <p:cNvCxnSpPr>
            <a:cxnSpLocks/>
          </p:cNvCxnSpPr>
          <p:nvPr/>
        </p:nvCxnSpPr>
        <p:spPr>
          <a:xfrm>
            <a:off x="4692040" y="8090979"/>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03" name="Oval 102">
            <a:extLst>
              <a:ext uri="{FF2B5EF4-FFF2-40B4-BE49-F238E27FC236}">
                <a16:creationId xmlns:a16="http://schemas.microsoft.com/office/drawing/2014/main" id="{3F1C0EE8-DB2B-6B3A-F093-C6010C6C3F41}"/>
              </a:ext>
            </a:extLst>
          </p:cNvPr>
          <p:cNvSpPr/>
          <p:nvPr/>
        </p:nvSpPr>
        <p:spPr>
          <a:xfrm>
            <a:off x="10557438" y="10135274"/>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04" name="Oval 103">
            <a:extLst>
              <a:ext uri="{FF2B5EF4-FFF2-40B4-BE49-F238E27FC236}">
                <a16:creationId xmlns:a16="http://schemas.microsoft.com/office/drawing/2014/main" id="{4A0DFCC2-1FED-3E9A-EE18-DD57AE23D308}"/>
              </a:ext>
            </a:extLst>
          </p:cNvPr>
          <p:cNvSpPr/>
          <p:nvPr/>
        </p:nvSpPr>
        <p:spPr>
          <a:xfrm>
            <a:off x="13389259" y="10129008"/>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05" name="Oval 104">
            <a:extLst>
              <a:ext uri="{FF2B5EF4-FFF2-40B4-BE49-F238E27FC236}">
                <a16:creationId xmlns:a16="http://schemas.microsoft.com/office/drawing/2014/main" id="{58CD926E-66D2-F56E-B3AE-56495196D816}"/>
              </a:ext>
            </a:extLst>
          </p:cNvPr>
          <p:cNvSpPr/>
          <p:nvPr/>
        </p:nvSpPr>
        <p:spPr>
          <a:xfrm>
            <a:off x="16236829" y="10124402"/>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06" name="Oval 105">
            <a:extLst>
              <a:ext uri="{FF2B5EF4-FFF2-40B4-BE49-F238E27FC236}">
                <a16:creationId xmlns:a16="http://schemas.microsoft.com/office/drawing/2014/main" id="{F6FF3A39-34C5-0A80-8750-BF171DFDC929}"/>
              </a:ext>
            </a:extLst>
          </p:cNvPr>
          <p:cNvSpPr/>
          <p:nvPr/>
        </p:nvSpPr>
        <p:spPr>
          <a:xfrm>
            <a:off x="4883956" y="10152826"/>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07" name="Oval 106">
            <a:extLst>
              <a:ext uri="{FF2B5EF4-FFF2-40B4-BE49-F238E27FC236}">
                <a16:creationId xmlns:a16="http://schemas.microsoft.com/office/drawing/2014/main" id="{9A414983-3FCE-5E6A-EB5F-4EC3C6F74707}"/>
              </a:ext>
            </a:extLst>
          </p:cNvPr>
          <p:cNvSpPr/>
          <p:nvPr/>
        </p:nvSpPr>
        <p:spPr>
          <a:xfrm>
            <a:off x="7715777" y="10146560"/>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08" name="Oval 107">
            <a:extLst>
              <a:ext uri="{FF2B5EF4-FFF2-40B4-BE49-F238E27FC236}">
                <a16:creationId xmlns:a16="http://schemas.microsoft.com/office/drawing/2014/main" id="{5A0DC0D9-99BA-EB2B-CB39-73743D285BE9}"/>
              </a:ext>
            </a:extLst>
          </p:cNvPr>
          <p:cNvSpPr/>
          <p:nvPr/>
        </p:nvSpPr>
        <p:spPr>
          <a:xfrm>
            <a:off x="10557438" y="8517326"/>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09" name="Oval 108">
            <a:extLst>
              <a:ext uri="{FF2B5EF4-FFF2-40B4-BE49-F238E27FC236}">
                <a16:creationId xmlns:a16="http://schemas.microsoft.com/office/drawing/2014/main" id="{95BE269C-60CB-A275-59C6-401303CADF87}"/>
              </a:ext>
            </a:extLst>
          </p:cNvPr>
          <p:cNvSpPr/>
          <p:nvPr/>
        </p:nvSpPr>
        <p:spPr>
          <a:xfrm>
            <a:off x="13389259" y="8511060"/>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10" name="Oval 109">
            <a:extLst>
              <a:ext uri="{FF2B5EF4-FFF2-40B4-BE49-F238E27FC236}">
                <a16:creationId xmlns:a16="http://schemas.microsoft.com/office/drawing/2014/main" id="{41AB5509-D4D6-13B0-456C-7E1AC6CD343E}"/>
              </a:ext>
            </a:extLst>
          </p:cNvPr>
          <p:cNvSpPr/>
          <p:nvPr/>
        </p:nvSpPr>
        <p:spPr>
          <a:xfrm>
            <a:off x="16236829" y="8506454"/>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11" name="Oval 110">
            <a:extLst>
              <a:ext uri="{FF2B5EF4-FFF2-40B4-BE49-F238E27FC236}">
                <a16:creationId xmlns:a16="http://schemas.microsoft.com/office/drawing/2014/main" id="{807D711B-3D08-7204-EB0F-C7D7F2947C73}"/>
              </a:ext>
            </a:extLst>
          </p:cNvPr>
          <p:cNvSpPr/>
          <p:nvPr/>
        </p:nvSpPr>
        <p:spPr>
          <a:xfrm>
            <a:off x="4883956" y="8534878"/>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12" name="Oval 111">
            <a:extLst>
              <a:ext uri="{FF2B5EF4-FFF2-40B4-BE49-F238E27FC236}">
                <a16:creationId xmlns:a16="http://schemas.microsoft.com/office/drawing/2014/main" id="{064EB883-7635-2F56-9C6A-6077747EBC98}"/>
              </a:ext>
            </a:extLst>
          </p:cNvPr>
          <p:cNvSpPr/>
          <p:nvPr/>
        </p:nvSpPr>
        <p:spPr>
          <a:xfrm>
            <a:off x="7715777" y="8528612"/>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13" name="Oval 112">
            <a:extLst>
              <a:ext uri="{FF2B5EF4-FFF2-40B4-BE49-F238E27FC236}">
                <a16:creationId xmlns:a16="http://schemas.microsoft.com/office/drawing/2014/main" id="{9190C4A6-1A41-5166-F988-C7960B1313F5}"/>
              </a:ext>
            </a:extLst>
          </p:cNvPr>
          <p:cNvSpPr/>
          <p:nvPr/>
        </p:nvSpPr>
        <p:spPr>
          <a:xfrm>
            <a:off x="10557438" y="11644278"/>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14" name="Oval 113">
            <a:extLst>
              <a:ext uri="{FF2B5EF4-FFF2-40B4-BE49-F238E27FC236}">
                <a16:creationId xmlns:a16="http://schemas.microsoft.com/office/drawing/2014/main" id="{9063826C-E671-8E34-17B8-B9CCDF0FF902}"/>
              </a:ext>
            </a:extLst>
          </p:cNvPr>
          <p:cNvSpPr/>
          <p:nvPr/>
        </p:nvSpPr>
        <p:spPr>
          <a:xfrm>
            <a:off x="13389259" y="11638012"/>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15" name="Oval 114">
            <a:extLst>
              <a:ext uri="{FF2B5EF4-FFF2-40B4-BE49-F238E27FC236}">
                <a16:creationId xmlns:a16="http://schemas.microsoft.com/office/drawing/2014/main" id="{BE9899FB-6254-7A57-3461-83620FB6B00A}"/>
              </a:ext>
            </a:extLst>
          </p:cNvPr>
          <p:cNvSpPr/>
          <p:nvPr/>
        </p:nvSpPr>
        <p:spPr>
          <a:xfrm>
            <a:off x="16236829" y="11633406"/>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16" name="Oval 115">
            <a:extLst>
              <a:ext uri="{FF2B5EF4-FFF2-40B4-BE49-F238E27FC236}">
                <a16:creationId xmlns:a16="http://schemas.microsoft.com/office/drawing/2014/main" id="{9FD00734-AEC3-3B93-0EB7-6FEEC3B775C5}"/>
              </a:ext>
            </a:extLst>
          </p:cNvPr>
          <p:cNvSpPr/>
          <p:nvPr/>
        </p:nvSpPr>
        <p:spPr>
          <a:xfrm>
            <a:off x="4883956" y="11661830"/>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117" name="Oval 116">
            <a:extLst>
              <a:ext uri="{FF2B5EF4-FFF2-40B4-BE49-F238E27FC236}">
                <a16:creationId xmlns:a16="http://schemas.microsoft.com/office/drawing/2014/main" id="{8EF02A34-A1F1-5930-1107-AA621BDA0E99}"/>
              </a:ext>
            </a:extLst>
          </p:cNvPr>
          <p:cNvSpPr/>
          <p:nvPr/>
        </p:nvSpPr>
        <p:spPr>
          <a:xfrm>
            <a:off x="7715777" y="11655564"/>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Tree>
    <p:extLst>
      <p:ext uri="{BB962C8B-B14F-4D97-AF65-F5344CB8AC3E}">
        <p14:creationId xmlns:p14="http://schemas.microsoft.com/office/powerpoint/2010/main" val="4039834265"/>
      </p:ext>
    </p:extLst>
  </p:cSld>
  <p:clrMapOvr>
    <a:masterClrMapping/>
  </p:clrMapOvr>
  <p:transition spd="slow">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5399065" y="-96775"/>
            <a:ext cx="1292501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Symmetry of 2D </a:t>
            </a:r>
            <a:r>
              <a:rPr lang="en-US" sz="9600" i="1" dirty="0">
                <a:latin typeface="Times" pitchFamily="2" charset="0"/>
              </a:rPr>
              <a:t>s</a:t>
            </a:r>
            <a:r>
              <a:rPr lang="en-US" sz="9600" baseline="-25000" dirty="0">
                <a:latin typeface="Times" pitchFamily="2" charset="0"/>
              </a:rPr>
              <a:t>1a</a:t>
            </a:r>
            <a:r>
              <a:rPr lang="en-US" sz="9600" dirty="0">
                <a:latin typeface="Times" pitchFamily="2" charset="0"/>
              </a:rPr>
              <a:t> band</a:t>
            </a:r>
          </a:p>
        </p:txBody>
      </p:sp>
      <p:sp>
        <p:nvSpPr>
          <p:cNvPr id="3" name="Rectangle 2">
            <a:extLst>
              <a:ext uri="{FF2B5EF4-FFF2-40B4-BE49-F238E27FC236}">
                <a16:creationId xmlns:a16="http://schemas.microsoft.com/office/drawing/2014/main" id="{382C7311-5942-93E8-E255-908D1578AF88}"/>
              </a:ext>
            </a:extLst>
          </p:cNvPr>
          <p:cNvSpPr/>
          <p:nvPr/>
        </p:nvSpPr>
        <p:spPr bwMode="auto">
          <a:xfrm rot="5400000">
            <a:off x="18685330" y="3260911"/>
            <a:ext cx="4738370" cy="2621672"/>
          </a:xfrm>
          <a:prstGeom prst="rect">
            <a:avLst/>
          </a:prstGeom>
          <a:noFill/>
          <a:ln w="1270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921FA76-5436-ACF3-DC20-E0A883E4E56D}"/>
                  </a:ext>
                </a:extLst>
              </p:cNvPr>
              <p:cNvSpPr txBox="1"/>
              <p:nvPr/>
            </p:nvSpPr>
            <p:spPr>
              <a:xfrm>
                <a:off x="20461792" y="3987680"/>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(0,0)</m:t>
                      </m:r>
                    </m:oMath>
                  </m:oMathPara>
                </a14:m>
                <a:endParaRPr lang="en-US" dirty="0">
                  <a:latin typeface="Times" pitchFamily="2" charset="0"/>
                </a:endParaRPr>
              </a:p>
            </p:txBody>
          </p:sp>
        </mc:Choice>
        <mc:Fallback xmlns="">
          <p:sp>
            <p:nvSpPr>
              <p:cNvPr id="53" name="TextBox 52">
                <a:extLst>
                  <a:ext uri="{FF2B5EF4-FFF2-40B4-BE49-F238E27FC236}">
                    <a16:creationId xmlns:a16="http://schemas.microsoft.com/office/drawing/2014/main" id="{3921FA76-5436-ACF3-DC20-E0A883E4E56D}"/>
                  </a:ext>
                </a:extLst>
              </p:cNvPr>
              <p:cNvSpPr txBox="1">
                <a:spLocks noRot="1" noChangeAspect="1" noMove="1" noResize="1" noEditPoints="1" noAdjustHandles="1" noChangeArrowheads="1" noChangeShapeType="1" noTextEdit="1"/>
              </p:cNvSpPr>
              <p:nvPr/>
            </p:nvSpPr>
            <p:spPr>
              <a:xfrm>
                <a:off x="20461792" y="3987680"/>
                <a:ext cx="1512168" cy="954107"/>
              </a:xfrm>
              <a:prstGeom prst="rect">
                <a:avLst/>
              </a:prstGeom>
              <a:blipFill>
                <a:blip r:embed="rId3"/>
                <a:stretch>
                  <a:fillRect l="-28333" r="-16667" b="-23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2C3DC0E8-6704-3061-3FCC-246AD435B7E0}"/>
                  </a:ext>
                </a:extLst>
              </p:cNvPr>
              <p:cNvSpPr txBox="1"/>
              <p:nvPr/>
            </p:nvSpPr>
            <p:spPr>
              <a:xfrm>
                <a:off x="22641634" y="4028261"/>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,0)</m:t>
                      </m:r>
                    </m:oMath>
                  </m:oMathPara>
                </a14:m>
                <a:endParaRPr lang="en-US" i="1" dirty="0">
                  <a:latin typeface="Times" pitchFamily="2" charset="0"/>
                </a:endParaRPr>
              </a:p>
            </p:txBody>
          </p:sp>
        </mc:Choice>
        <mc:Fallback xmlns="">
          <p:sp>
            <p:nvSpPr>
              <p:cNvPr id="54" name="TextBox 53">
                <a:extLst>
                  <a:ext uri="{FF2B5EF4-FFF2-40B4-BE49-F238E27FC236}">
                    <a16:creationId xmlns:a16="http://schemas.microsoft.com/office/drawing/2014/main" id="{2C3DC0E8-6704-3061-3FCC-246AD435B7E0}"/>
                  </a:ext>
                </a:extLst>
              </p:cNvPr>
              <p:cNvSpPr txBox="1">
                <a:spLocks noRot="1" noChangeAspect="1" noMove="1" noResize="1" noEditPoints="1" noAdjustHandles="1" noChangeArrowheads="1" noChangeShapeType="1" noTextEdit="1"/>
              </p:cNvSpPr>
              <p:nvPr/>
            </p:nvSpPr>
            <p:spPr>
              <a:xfrm>
                <a:off x="22641634" y="4028261"/>
                <a:ext cx="1512168" cy="954107"/>
              </a:xfrm>
              <a:prstGeom prst="rect">
                <a:avLst/>
              </a:prstGeom>
              <a:blipFill>
                <a:blip r:embed="rId4"/>
                <a:stretch>
                  <a:fillRect l="-33333" r="-22500" b="-223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9E2250C4-F4DB-4F50-4CD3-3543367E0E90}"/>
                  </a:ext>
                </a:extLst>
              </p:cNvPr>
              <p:cNvSpPr txBox="1"/>
              <p:nvPr/>
            </p:nvSpPr>
            <p:spPr>
              <a:xfrm>
                <a:off x="20461792" y="1317361"/>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0,</m:t>
                          </m:r>
                          <m:r>
                            <a:rPr lang="en-US" b="0" i="1" smtClean="0">
                              <a:latin typeface="Cambria Math" panose="02040503050406030204" pitchFamily="18" charset="0"/>
                            </a:rPr>
                            <m:t>𝜋</m:t>
                          </m:r>
                        </m:e>
                      </m:d>
                    </m:oMath>
                  </m:oMathPara>
                </a14:m>
                <a:endParaRPr lang="en-US" i="1" dirty="0">
                  <a:latin typeface="Times" pitchFamily="2" charset="0"/>
                </a:endParaRPr>
              </a:p>
            </p:txBody>
          </p:sp>
        </mc:Choice>
        <mc:Fallback xmlns="">
          <p:sp>
            <p:nvSpPr>
              <p:cNvPr id="56" name="TextBox 55">
                <a:extLst>
                  <a:ext uri="{FF2B5EF4-FFF2-40B4-BE49-F238E27FC236}">
                    <a16:creationId xmlns:a16="http://schemas.microsoft.com/office/drawing/2014/main" id="{9E2250C4-F4DB-4F50-4CD3-3543367E0E90}"/>
                  </a:ext>
                </a:extLst>
              </p:cNvPr>
              <p:cNvSpPr txBox="1">
                <a:spLocks noRot="1" noChangeAspect="1" noMove="1" noResize="1" noEditPoints="1" noAdjustHandles="1" noChangeArrowheads="1" noChangeShapeType="1" noTextEdit="1"/>
              </p:cNvSpPr>
              <p:nvPr/>
            </p:nvSpPr>
            <p:spPr>
              <a:xfrm>
                <a:off x="20461792" y="1317361"/>
                <a:ext cx="1512168" cy="954107"/>
              </a:xfrm>
              <a:prstGeom prst="rect">
                <a:avLst/>
              </a:prstGeom>
              <a:blipFill>
                <a:blip r:embed="rId5"/>
                <a:stretch>
                  <a:fillRect l="-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0D190D8-B2A0-070D-FE7E-DDB3DFBBE645}"/>
                  </a:ext>
                </a:extLst>
              </p:cNvPr>
              <p:cNvSpPr txBox="1"/>
              <p:nvPr/>
            </p:nvSpPr>
            <p:spPr>
              <a:xfrm>
                <a:off x="22629738" y="1317361"/>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57" name="TextBox 56">
                <a:extLst>
                  <a:ext uri="{FF2B5EF4-FFF2-40B4-BE49-F238E27FC236}">
                    <a16:creationId xmlns:a16="http://schemas.microsoft.com/office/drawing/2014/main" id="{B0D190D8-B2A0-070D-FE7E-DDB3DFBBE645}"/>
                  </a:ext>
                </a:extLst>
              </p:cNvPr>
              <p:cNvSpPr txBox="1">
                <a:spLocks noRot="1" noChangeAspect="1" noMove="1" noResize="1" noEditPoints="1" noAdjustHandles="1" noChangeArrowheads="1" noChangeShapeType="1" noTextEdit="1"/>
              </p:cNvSpPr>
              <p:nvPr/>
            </p:nvSpPr>
            <p:spPr>
              <a:xfrm>
                <a:off x="22629738" y="1317361"/>
                <a:ext cx="1512168" cy="954107"/>
              </a:xfrm>
              <a:prstGeom prst="rect">
                <a:avLst/>
              </a:prstGeom>
              <a:blipFill>
                <a:blip r:embed="rId6"/>
                <a:stretch>
                  <a:fillRect l="-34167" r="-23333" b="-2207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B0B48DB-1360-933D-1547-984D9CB6D39F}"/>
              </a:ext>
            </a:extLst>
          </p:cNvPr>
          <p:cNvPicPr>
            <a:picLocks noChangeAspect="1"/>
          </p:cNvPicPr>
          <p:nvPr/>
        </p:nvPicPr>
        <p:blipFill>
          <a:blip r:embed="rId7"/>
          <a:stretch>
            <a:fillRect/>
          </a:stretch>
        </p:blipFill>
        <p:spPr>
          <a:xfrm>
            <a:off x="19112674" y="8636084"/>
            <a:ext cx="5464702" cy="4254526"/>
          </a:xfrm>
          <a:prstGeom prst="rect">
            <a:avLst/>
          </a:prstGeom>
        </p:spPr>
      </p:pic>
      <p:cxnSp>
        <p:nvCxnSpPr>
          <p:cNvPr id="58" name="Straight Connector 57">
            <a:extLst>
              <a:ext uri="{FF2B5EF4-FFF2-40B4-BE49-F238E27FC236}">
                <a16:creationId xmlns:a16="http://schemas.microsoft.com/office/drawing/2014/main" id="{FBD0A660-9D7B-3B06-43CA-D1C9E54244E2}"/>
              </a:ext>
            </a:extLst>
          </p:cNvPr>
          <p:cNvCxnSpPr/>
          <p:nvPr/>
        </p:nvCxnSpPr>
        <p:spPr>
          <a:xfrm>
            <a:off x="4692040" y="3377808"/>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D0E77476-90A9-F102-A564-574CF0765373}"/>
              </a:ext>
            </a:extLst>
          </p:cNvPr>
          <p:cNvCxnSpPr>
            <a:cxnSpLocks/>
          </p:cNvCxnSpPr>
          <p:nvPr/>
        </p:nvCxnSpPr>
        <p:spPr>
          <a:xfrm flipV="1">
            <a:off x="9568092" y="1376196"/>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555D4F74-9CFC-E7F8-C081-ACC8AC3D23AD}"/>
              </a:ext>
            </a:extLst>
          </p:cNvPr>
          <p:cNvSpPr txBox="1"/>
          <p:nvPr/>
        </p:nvSpPr>
        <p:spPr>
          <a:xfrm>
            <a:off x="10236656" y="2587168"/>
            <a:ext cx="1512168" cy="954107"/>
          </a:xfrm>
          <a:prstGeom prst="rect">
            <a:avLst/>
          </a:prstGeom>
          <a:noFill/>
        </p:spPr>
        <p:txBody>
          <a:bodyPr wrap="square" rtlCol="0">
            <a:spAutoFit/>
          </a:bodyPr>
          <a:lstStyle/>
          <a:p>
            <a:r>
              <a:rPr lang="en-US" dirty="0">
                <a:latin typeface="Times" pitchFamily="2" charset="0"/>
              </a:rPr>
              <a:t>1b</a:t>
            </a:r>
          </a:p>
        </p:txBody>
      </p:sp>
      <p:sp>
        <p:nvSpPr>
          <p:cNvPr id="61" name="TextBox 60">
            <a:extLst>
              <a:ext uri="{FF2B5EF4-FFF2-40B4-BE49-F238E27FC236}">
                <a16:creationId xmlns:a16="http://schemas.microsoft.com/office/drawing/2014/main" id="{76FFD6AB-A9C6-6A8B-1EBD-3E70693D9812}"/>
              </a:ext>
            </a:extLst>
          </p:cNvPr>
          <p:cNvSpPr txBox="1"/>
          <p:nvPr/>
        </p:nvSpPr>
        <p:spPr>
          <a:xfrm>
            <a:off x="11964848" y="2605171"/>
            <a:ext cx="1512168" cy="954107"/>
          </a:xfrm>
          <a:prstGeom prst="rect">
            <a:avLst/>
          </a:prstGeom>
          <a:noFill/>
        </p:spPr>
        <p:txBody>
          <a:bodyPr wrap="square" rtlCol="0">
            <a:spAutoFit/>
          </a:bodyPr>
          <a:lstStyle/>
          <a:p>
            <a:r>
              <a:rPr lang="en-US" dirty="0">
                <a:latin typeface="Times" pitchFamily="2" charset="0"/>
              </a:rPr>
              <a:t>1d</a:t>
            </a:r>
          </a:p>
        </p:txBody>
      </p:sp>
      <p:sp>
        <p:nvSpPr>
          <p:cNvPr id="62" name="Oval 61">
            <a:extLst>
              <a:ext uri="{FF2B5EF4-FFF2-40B4-BE49-F238E27FC236}">
                <a16:creationId xmlns:a16="http://schemas.microsoft.com/office/drawing/2014/main" id="{F8A222A2-5EF3-2700-CFAB-E5BB205A6FA7}"/>
              </a:ext>
            </a:extLst>
          </p:cNvPr>
          <p:cNvSpPr/>
          <p:nvPr/>
        </p:nvSpPr>
        <p:spPr>
          <a:xfrm>
            <a:off x="10873282" y="4051310"/>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cxnSp>
        <p:nvCxnSpPr>
          <p:cNvPr id="63" name="Straight Connector 62">
            <a:extLst>
              <a:ext uri="{FF2B5EF4-FFF2-40B4-BE49-F238E27FC236}">
                <a16:creationId xmlns:a16="http://schemas.microsoft.com/office/drawing/2014/main" id="{AC24C2F6-4809-2EEC-A704-659D92587026}"/>
              </a:ext>
            </a:extLst>
          </p:cNvPr>
          <p:cNvCxnSpPr>
            <a:cxnSpLocks/>
          </p:cNvCxnSpPr>
          <p:nvPr/>
        </p:nvCxnSpPr>
        <p:spPr>
          <a:xfrm flipV="1">
            <a:off x="12336317" y="1398312"/>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737D4667-6839-0959-46D3-6F3B73D3C70B}"/>
              </a:ext>
            </a:extLst>
          </p:cNvPr>
          <p:cNvCxnSpPr>
            <a:cxnSpLocks/>
          </p:cNvCxnSpPr>
          <p:nvPr/>
        </p:nvCxnSpPr>
        <p:spPr>
          <a:xfrm flipV="1">
            <a:off x="6700658" y="1398312"/>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FEB7D3FD-DF9C-CF9E-FB0A-1DC66EDBBFE7}"/>
              </a:ext>
            </a:extLst>
          </p:cNvPr>
          <p:cNvCxnSpPr>
            <a:cxnSpLocks/>
          </p:cNvCxnSpPr>
          <p:nvPr/>
        </p:nvCxnSpPr>
        <p:spPr>
          <a:xfrm flipV="1">
            <a:off x="15234272" y="1398312"/>
            <a:ext cx="0" cy="5189415"/>
          </a:xfrm>
          <a:prstGeom prst="line">
            <a:avLst/>
          </a:prstGeom>
          <a:ln w="1270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4A75B95F-BED0-B87C-3C99-EFF2C433409B}"/>
              </a:ext>
            </a:extLst>
          </p:cNvPr>
          <p:cNvCxnSpPr/>
          <p:nvPr/>
        </p:nvCxnSpPr>
        <p:spPr>
          <a:xfrm>
            <a:off x="4692040" y="4909427"/>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DBC03EED-A570-BFE5-A2BA-8BFE1E3B0346}"/>
              </a:ext>
            </a:extLst>
          </p:cNvPr>
          <p:cNvSpPr txBox="1"/>
          <p:nvPr/>
        </p:nvSpPr>
        <p:spPr>
          <a:xfrm>
            <a:off x="10280893" y="4070966"/>
            <a:ext cx="1512168" cy="954107"/>
          </a:xfrm>
          <a:prstGeom prst="rect">
            <a:avLst/>
          </a:prstGeom>
          <a:noFill/>
        </p:spPr>
        <p:txBody>
          <a:bodyPr wrap="square" rtlCol="0">
            <a:spAutoFit/>
          </a:bodyPr>
          <a:lstStyle/>
          <a:p>
            <a:r>
              <a:rPr lang="en-US" dirty="0">
                <a:latin typeface="Times" pitchFamily="2" charset="0"/>
              </a:rPr>
              <a:t>1a</a:t>
            </a:r>
          </a:p>
        </p:txBody>
      </p:sp>
      <p:sp>
        <p:nvSpPr>
          <p:cNvPr id="68" name="TextBox 67">
            <a:extLst>
              <a:ext uri="{FF2B5EF4-FFF2-40B4-BE49-F238E27FC236}">
                <a16:creationId xmlns:a16="http://schemas.microsoft.com/office/drawing/2014/main" id="{5C44745F-5AE8-3F95-02DD-AC210FAA0DE0}"/>
              </a:ext>
            </a:extLst>
          </p:cNvPr>
          <p:cNvSpPr txBox="1"/>
          <p:nvPr/>
        </p:nvSpPr>
        <p:spPr>
          <a:xfrm>
            <a:off x="12009085" y="3613283"/>
            <a:ext cx="1512168" cy="954107"/>
          </a:xfrm>
          <a:prstGeom prst="rect">
            <a:avLst/>
          </a:prstGeom>
          <a:noFill/>
        </p:spPr>
        <p:txBody>
          <a:bodyPr wrap="square" rtlCol="0">
            <a:spAutoFit/>
          </a:bodyPr>
          <a:lstStyle/>
          <a:p>
            <a:r>
              <a:rPr lang="en-US" dirty="0">
                <a:latin typeface="Times" pitchFamily="2" charset="0"/>
              </a:rPr>
              <a:t>1c</a:t>
            </a:r>
          </a:p>
        </p:txBody>
      </p:sp>
      <p:cxnSp>
        <p:nvCxnSpPr>
          <p:cNvPr id="69" name="Straight Connector 68">
            <a:extLst>
              <a:ext uri="{FF2B5EF4-FFF2-40B4-BE49-F238E27FC236}">
                <a16:creationId xmlns:a16="http://schemas.microsoft.com/office/drawing/2014/main" id="{30773291-011F-C820-9A45-66ACE9D244D0}"/>
              </a:ext>
            </a:extLst>
          </p:cNvPr>
          <p:cNvCxnSpPr/>
          <p:nvPr/>
        </p:nvCxnSpPr>
        <p:spPr>
          <a:xfrm>
            <a:off x="4692040" y="6349587"/>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D245ED3B-556A-2CFF-B82D-D4629B85CB16}"/>
              </a:ext>
            </a:extLst>
          </p:cNvPr>
          <p:cNvCxnSpPr/>
          <p:nvPr/>
        </p:nvCxnSpPr>
        <p:spPr>
          <a:xfrm>
            <a:off x="4692040" y="1669067"/>
            <a:ext cx="13011336" cy="0"/>
          </a:xfrm>
          <a:prstGeom prst="line">
            <a:avLst/>
          </a:prstGeom>
          <a:ln w="1270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71" name="Oval 70">
            <a:extLst>
              <a:ext uri="{FF2B5EF4-FFF2-40B4-BE49-F238E27FC236}">
                <a16:creationId xmlns:a16="http://schemas.microsoft.com/office/drawing/2014/main" id="{D4C1CCF0-6E98-46B8-8F89-DBB99A51B525}"/>
              </a:ext>
            </a:extLst>
          </p:cNvPr>
          <p:cNvSpPr/>
          <p:nvPr/>
        </p:nvSpPr>
        <p:spPr>
          <a:xfrm>
            <a:off x="10557438" y="3713362"/>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2" name="Oval 71">
            <a:extLst>
              <a:ext uri="{FF2B5EF4-FFF2-40B4-BE49-F238E27FC236}">
                <a16:creationId xmlns:a16="http://schemas.microsoft.com/office/drawing/2014/main" id="{82ADA1C8-49E0-E5EE-A82E-89C15528DAAA}"/>
              </a:ext>
            </a:extLst>
          </p:cNvPr>
          <p:cNvSpPr/>
          <p:nvPr/>
        </p:nvSpPr>
        <p:spPr>
          <a:xfrm>
            <a:off x="13389259" y="3707096"/>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3" name="Oval 72">
            <a:extLst>
              <a:ext uri="{FF2B5EF4-FFF2-40B4-BE49-F238E27FC236}">
                <a16:creationId xmlns:a16="http://schemas.microsoft.com/office/drawing/2014/main" id="{BDAE5C98-8416-DE83-A2AF-F45B1BF208A4}"/>
              </a:ext>
            </a:extLst>
          </p:cNvPr>
          <p:cNvSpPr/>
          <p:nvPr/>
        </p:nvSpPr>
        <p:spPr>
          <a:xfrm>
            <a:off x="16236829" y="3702490"/>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4" name="Oval 73">
            <a:extLst>
              <a:ext uri="{FF2B5EF4-FFF2-40B4-BE49-F238E27FC236}">
                <a16:creationId xmlns:a16="http://schemas.microsoft.com/office/drawing/2014/main" id="{9359116C-D80F-2592-C36C-96D283392DB9}"/>
              </a:ext>
            </a:extLst>
          </p:cNvPr>
          <p:cNvSpPr/>
          <p:nvPr/>
        </p:nvSpPr>
        <p:spPr>
          <a:xfrm>
            <a:off x="4883956" y="3730914"/>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5" name="Oval 74">
            <a:extLst>
              <a:ext uri="{FF2B5EF4-FFF2-40B4-BE49-F238E27FC236}">
                <a16:creationId xmlns:a16="http://schemas.microsoft.com/office/drawing/2014/main" id="{69ABA54E-2ACD-42B1-8382-B136E3BCE72C}"/>
              </a:ext>
            </a:extLst>
          </p:cNvPr>
          <p:cNvSpPr/>
          <p:nvPr/>
        </p:nvSpPr>
        <p:spPr>
          <a:xfrm>
            <a:off x="7715777" y="3724648"/>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6" name="Oval 75">
            <a:extLst>
              <a:ext uri="{FF2B5EF4-FFF2-40B4-BE49-F238E27FC236}">
                <a16:creationId xmlns:a16="http://schemas.microsoft.com/office/drawing/2014/main" id="{2F60C739-A005-CB73-452D-D4530FCFE373}"/>
              </a:ext>
            </a:extLst>
          </p:cNvPr>
          <p:cNvSpPr/>
          <p:nvPr/>
        </p:nvSpPr>
        <p:spPr>
          <a:xfrm>
            <a:off x="10557438" y="2095414"/>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7" name="Oval 76">
            <a:extLst>
              <a:ext uri="{FF2B5EF4-FFF2-40B4-BE49-F238E27FC236}">
                <a16:creationId xmlns:a16="http://schemas.microsoft.com/office/drawing/2014/main" id="{482BFFE0-376B-D79C-290C-7701213BFF81}"/>
              </a:ext>
            </a:extLst>
          </p:cNvPr>
          <p:cNvSpPr/>
          <p:nvPr/>
        </p:nvSpPr>
        <p:spPr>
          <a:xfrm>
            <a:off x="13389259" y="2089148"/>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8" name="Oval 77">
            <a:extLst>
              <a:ext uri="{FF2B5EF4-FFF2-40B4-BE49-F238E27FC236}">
                <a16:creationId xmlns:a16="http://schemas.microsoft.com/office/drawing/2014/main" id="{1D378ECC-4496-8EA9-C509-FCF4A110AC29}"/>
              </a:ext>
            </a:extLst>
          </p:cNvPr>
          <p:cNvSpPr/>
          <p:nvPr/>
        </p:nvSpPr>
        <p:spPr>
          <a:xfrm>
            <a:off x="16236829" y="2084542"/>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9" name="Oval 78">
            <a:extLst>
              <a:ext uri="{FF2B5EF4-FFF2-40B4-BE49-F238E27FC236}">
                <a16:creationId xmlns:a16="http://schemas.microsoft.com/office/drawing/2014/main" id="{7CE702F0-28B1-19EF-A50B-ADC926DE0006}"/>
              </a:ext>
            </a:extLst>
          </p:cNvPr>
          <p:cNvSpPr/>
          <p:nvPr/>
        </p:nvSpPr>
        <p:spPr>
          <a:xfrm>
            <a:off x="4883956" y="2112966"/>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0" name="Oval 79">
            <a:extLst>
              <a:ext uri="{FF2B5EF4-FFF2-40B4-BE49-F238E27FC236}">
                <a16:creationId xmlns:a16="http://schemas.microsoft.com/office/drawing/2014/main" id="{663ADC8C-76B2-C207-CFF7-9EEE8B0BA790}"/>
              </a:ext>
            </a:extLst>
          </p:cNvPr>
          <p:cNvSpPr/>
          <p:nvPr/>
        </p:nvSpPr>
        <p:spPr>
          <a:xfrm>
            <a:off x="7715777" y="2106700"/>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1" name="Oval 80">
            <a:extLst>
              <a:ext uri="{FF2B5EF4-FFF2-40B4-BE49-F238E27FC236}">
                <a16:creationId xmlns:a16="http://schemas.microsoft.com/office/drawing/2014/main" id="{D226F210-A49F-5752-D0A1-0FD011A9D598}"/>
              </a:ext>
            </a:extLst>
          </p:cNvPr>
          <p:cNvSpPr/>
          <p:nvPr/>
        </p:nvSpPr>
        <p:spPr>
          <a:xfrm>
            <a:off x="10557438" y="5222366"/>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2" name="Oval 81">
            <a:extLst>
              <a:ext uri="{FF2B5EF4-FFF2-40B4-BE49-F238E27FC236}">
                <a16:creationId xmlns:a16="http://schemas.microsoft.com/office/drawing/2014/main" id="{A435CF97-60DD-3895-4C5F-F28C0A80EE16}"/>
              </a:ext>
            </a:extLst>
          </p:cNvPr>
          <p:cNvSpPr/>
          <p:nvPr/>
        </p:nvSpPr>
        <p:spPr>
          <a:xfrm>
            <a:off x="13389259" y="5216100"/>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3" name="Oval 82">
            <a:extLst>
              <a:ext uri="{FF2B5EF4-FFF2-40B4-BE49-F238E27FC236}">
                <a16:creationId xmlns:a16="http://schemas.microsoft.com/office/drawing/2014/main" id="{FC639846-4419-0773-290D-16DE50E26BFE}"/>
              </a:ext>
            </a:extLst>
          </p:cNvPr>
          <p:cNvSpPr/>
          <p:nvPr/>
        </p:nvSpPr>
        <p:spPr>
          <a:xfrm>
            <a:off x="16236829" y="5211494"/>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4" name="Oval 83">
            <a:extLst>
              <a:ext uri="{FF2B5EF4-FFF2-40B4-BE49-F238E27FC236}">
                <a16:creationId xmlns:a16="http://schemas.microsoft.com/office/drawing/2014/main" id="{06E04F3A-E015-0264-D978-85EDB619412E}"/>
              </a:ext>
            </a:extLst>
          </p:cNvPr>
          <p:cNvSpPr/>
          <p:nvPr/>
        </p:nvSpPr>
        <p:spPr>
          <a:xfrm>
            <a:off x="4883956" y="5239918"/>
            <a:ext cx="831346" cy="836025"/>
          </a:xfrm>
          <a:prstGeom prst="ellipse">
            <a:avLst/>
          </a:prstGeom>
          <a:pattFill prst="wdUpDiag">
            <a:fgClr>
              <a:schemeClr val="tx1"/>
            </a:fgClr>
            <a:bgClr>
              <a:schemeClr val="bg1"/>
            </a:bgClr>
          </a:patt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88" name="Oval 87">
            <a:extLst>
              <a:ext uri="{FF2B5EF4-FFF2-40B4-BE49-F238E27FC236}">
                <a16:creationId xmlns:a16="http://schemas.microsoft.com/office/drawing/2014/main" id="{D1413978-E253-2329-47B9-1FCCFE88ED08}"/>
              </a:ext>
            </a:extLst>
          </p:cNvPr>
          <p:cNvSpPr/>
          <p:nvPr/>
        </p:nvSpPr>
        <p:spPr>
          <a:xfrm>
            <a:off x="7715777" y="5233652"/>
            <a:ext cx="831346" cy="836025"/>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EEB9F25D-E68E-A820-7BA3-70E3F516BAAE}"/>
                  </a:ext>
                </a:extLst>
              </p:cNvPr>
              <p:cNvSpPr txBox="1"/>
              <p:nvPr/>
            </p:nvSpPr>
            <p:spPr>
              <a:xfrm>
                <a:off x="273327" y="1573417"/>
                <a:ext cx="4480719"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Times New Roman" charset="0"/>
                          <a:cs typeface="Times New Roman" charset="0"/>
                        </a:rPr>
                        <m:t>𝑘</m:t>
                      </m:r>
                      <m:r>
                        <a:rPr lang="en-US" sz="7200" b="0" i="1" smtClean="0">
                          <a:latin typeface="Cambria Math" panose="02040503050406030204" pitchFamily="18" charset="0"/>
                          <a:ea typeface="Times New Roman" charset="0"/>
                          <a:cs typeface="Times New Roman" charset="0"/>
                        </a:rPr>
                        <m:t>=(</m:t>
                      </m:r>
                      <m:r>
                        <a:rPr lang="en-US" sz="7200" b="0" i="1" smtClean="0">
                          <a:latin typeface="Cambria Math" panose="02040503050406030204" pitchFamily="18" charset="0"/>
                          <a:ea typeface="Times New Roman" charset="0"/>
                          <a:cs typeface="Times New Roman" charset="0"/>
                        </a:rPr>
                        <m:t>𝜋</m:t>
                      </m:r>
                      <m:r>
                        <a:rPr lang="en-US" sz="7200" b="0" i="1" smtClean="0">
                          <a:latin typeface="Cambria Math" panose="02040503050406030204" pitchFamily="18" charset="0"/>
                          <a:ea typeface="Times New Roman" charset="0"/>
                          <a:cs typeface="Times New Roman" charset="0"/>
                        </a:rPr>
                        <m:t>,</m:t>
                      </m:r>
                      <m:r>
                        <a:rPr lang="en-US" sz="7200" b="0" i="1" smtClean="0">
                          <a:latin typeface="Cambria Math" panose="02040503050406030204" pitchFamily="18" charset="0"/>
                          <a:ea typeface="Times New Roman" charset="0"/>
                          <a:cs typeface="Times New Roman" charset="0"/>
                        </a:rPr>
                        <m:t>𝜋</m:t>
                      </m:r>
                      <m:r>
                        <a:rPr lang="en-US" sz="7200" b="0" i="1" smtClean="0">
                          <a:latin typeface="Cambria Math" panose="02040503050406030204" pitchFamily="18" charset="0"/>
                          <a:ea typeface="Times New Roman" charset="0"/>
                          <a:cs typeface="Times New Roman" charset="0"/>
                        </a:rPr>
                        <m:t>)</m:t>
                      </m:r>
                    </m:oMath>
                  </m:oMathPara>
                </a14:m>
                <a:endParaRPr lang="en-US" sz="7200" i="1" dirty="0">
                  <a:latin typeface="Times New Roman" charset="0"/>
                  <a:ea typeface="Times New Roman" charset="0"/>
                  <a:cs typeface="Times New Roman" charset="0"/>
                </a:endParaRPr>
              </a:p>
            </p:txBody>
          </p:sp>
        </mc:Choice>
        <mc:Fallback xmlns="">
          <p:sp>
            <p:nvSpPr>
              <p:cNvPr id="89" name="TextBox 88">
                <a:extLst>
                  <a:ext uri="{FF2B5EF4-FFF2-40B4-BE49-F238E27FC236}">
                    <a16:creationId xmlns:a16="http://schemas.microsoft.com/office/drawing/2014/main" id="{EEB9F25D-E68E-A820-7BA3-70E3F516BAAE}"/>
                  </a:ext>
                </a:extLst>
              </p:cNvPr>
              <p:cNvSpPr txBox="1">
                <a:spLocks noRot="1" noChangeAspect="1" noMove="1" noResize="1" noEditPoints="1" noAdjustHandles="1" noChangeArrowheads="1" noChangeShapeType="1" noTextEdit="1"/>
              </p:cNvSpPr>
              <p:nvPr/>
            </p:nvSpPr>
            <p:spPr>
              <a:xfrm>
                <a:off x="273327" y="1573417"/>
                <a:ext cx="4480719" cy="1200329"/>
              </a:xfrm>
              <a:prstGeom prst="rect">
                <a:avLst/>
              </a:prstGeom>
              <a:blipFill>
                <a:blip r:embed="rId8"/>
                <a:stretch>
                  <a:fillRect l="-3672" r="-847" b="-30208"/>
                </a:stretch>
              </a:blipFill>
            </p:spPr>
            <p:txBody>
              <a:bodyPr/>
              <a:lstStyle/>
              <a:p>
                <a:r>
                  <a:rPr lang="en-US">
                    <a:noFill/>
                  </a:rPr>
                  <a:t> </a:t>
                </a:r>
              </a:p>
            </p:txBody>
          </p:sp>
        </mc:Fallback>
      </mc:AlternateContent>
      <p:sp>
        <p:nvSpPr>
          <p:cNvPr id="85" name="TextBox 84">
            <a:extLst>
              <a:ext uri="{FF2B5EF4-FFF2-40B4-BE49-F238E27FC236}">
                <a16:creationId xmlns:a16="http://schemas.microsoft.com/office/drawing/2014/main" id="{05ECBD3A-4D21-F3AA-30E7-196CFAB99F25}"/>
              </a:ext>
            </a:extLst>
          </p:cNvPr>
          <p:cNvSpPr txBox="1"/>
          <p:nvPr/>
        </p:nvSpPr>
        <p:spPr>
          <a:xfrm>
            <a:off x="4384949" y="9576905"/>
            <a:ext cx="1832942" cy="1015663"/>
          </a:xfrm>
          <a:prstGeom prst="rect">
            <a:avLst/>
          </a:prstGeom>
          <a:noFill/>
        </p:spPr>
        <p:txBody>
          <a:bodyPr wrap="square">
            <a:spAutoFit/>
          </a:bodyPr>
          <a:lstStyle/>
          <a:p>
            <a:pPr algn="l"/>
            <a:r>
              <a:rPr lang="en-US" sz="6000" i="1" dirty="0">
                <a:latin typeface="Times" pitchFamily="2" charset="0"/>
              </a:rPr>
              <a:t>s</a:t>
            </a:r>
            <a:r>
              <a:rPr lang="en-US" sz="6000" baseline="-25000" dirty="0">
                <a:latin typeface="Times" pitchFamily="2" charset="0"/>
              </a:rPr>
              <a:t>1a</a:t>
            </a:r>
            <a:endParaRPr lang="en-US" dirty="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9EA51EBD-8946-E9F3-43D1-6B7E4CE9BA42}"/>
                  </a:ext>
                </a:extLst>
              </p:cNvPr>
              <p:cNvSpPr txBox="1"/>
              <p:nvPr/>
            </p:nvSpPr>
            <p:spPr>
              <a:xfrm>
                <a:off x="5800713" y="8826646"/>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(0,0)</m:t>
                      </m:r>
                    </m:oMath>
                  </m:oMathPara>
                </a14:m>
                <a:endParaRPr lang="en-US" sz="6000" i="1" dirty="0">
                  <a:latin typeface="Times New Roman" charset="0"/>
                  <a:ea typeface="Times New Roman" charset="0"/>
                  <a:cs typeface="Times New Roman" charset="0"/>
                </a:endParaRPr>
              </a:p>
            </p:txBody>
          </p:sp>
        </mc:Choice>
        <mc:Fallback xmlns="">
          <p:sp>
            <p:nvSpPr>
              <p:cNvPr id="87" name="TextBox 86">
                <a:extLst>
                  <a:ext uri="{FF2B5EF4-FFF2-40B4-BE49-F238E27FC236}">
                    <a16:creationId xmlns:a16="http://schemas.microsoft.com/office/drawing/2014/main" id="{9EA51EBD-8946-E9F3-43D1-6B7E4CE9BA42}"/>
                  </a:ext>
                </a:extLst>
              </p:cNvPr>
              <p:cNvSpPr txBox="1">
                <a:spLocks noRot="1" noChangeAspect="1" noMove="1" noResize="1" noEditPoints="1" noAdjustHandles="1" noChangeArrowheads="1" noChangeShapeType="1" noTextEdit="1"/>
              </p:cNvSpPr>
              <p:nvPr/>
            </p:nvSpPr>
            <p:spPr>
              <a:xfrm>
                <a:off x="5800713" y="8826646"/>
                <a:ext cx="3150927" cy="1015663"/>
              </a:xfrm>
              <a:prstGeom prst="rect">
                <a:avLst/>
              </a:prstGeom>
              <a:blipFill>
                <a:blip r:embed="rId9"/>
                <a:stretch>
                  <a:fillRect b="-27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F8094AAF-4B31-EEB6-C0FA-6C3CD7D5AB09}"/>
                  </a:ext>
                </a:extLst>
              </p:cNvPr>
              <p:cNvSpPr txBox="1"/>
              <p:nvPr/>
            </p:nvSpPr>
            <p:spPr>
              <a:xfrm>
                <a:off x="8705429" y="8806573"/>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i="1" smtClean="0">
                          <a:latin typeface="Cambria Math" panose="02040503050406030204" pitchFamily="18" charset="0"/>
                          <a:ea typeface="Times New Roman" charset="0"/>
                          <a:cs typeface="Times New Roman" charset="0"/>
                        </a:rPr>
                        <m:t>(</m:t>
                      </m:r>
                      <m:r>
                        <a:rPr lang="en-US" sz="6000" b="0" i="1" smtClean="0">
                          <a:latin typeface="Cambria Math" panose="02040503050406030204" pitchFamily="18" charset="0"/>
                          <a:ea typeface="Times New Roman" charset="0"/>
                          <a:cs typeface="Times New Roman" charset="0"/>
                        </a:rPr>
                        <m:t>𝜋</m:t>
                      </m:r>
                      <m:r>
                        <a:rPr lang="en-US" sz="6000" i="1">
                          <a:latin typeface="Cambria Math" panose="02040503050406030204" pitchFamily="18" charset="0"/>
                          <a:ea typeface="Times New Roman" charset="0"/>
                          <a:cs typeface="Times New Roman" charset="0"/>
                        </a:rPr>
                        <m:t>,0)</m:t>
                      </m:r>
                    </m:oMath>
                  </m:oMathPara>
                </a14:m>
                <a:endParaRPr lang="en-US" sz="6000" i="1" dirty="0">
                  <a:latin typeface="Times New Roman" charset="0"/>
                  <a:ea typeface="Times New Roman" charset="0"/>
                  <a:cs typeface="Times New Roman" charset="0"/>
                </a:endParaRPr>
              </a:p>
            </p:txBody>
          </p:sp>
        </mc:Choice>
        <mc:Fallback xmlns="">
          <p:sp>
            <p:nvSpPr>
              <p:cNvPr id="118" name="TextBox 117">
                <a:extLst>
                  <a:ext uri="{FF2B5EF4-FFF2-40B4-BE49-F238E27FC236}">
                    <a16:creationId xmlns:a16="http://schemas.microsoft.com/office/drawing/2014/main" id="{F8094AAF-4B31-EEB6-C0FA-6C3CD7D5AB09}"/>
                  </a:ext>
                </a:extLst>
              </p:cNvPr>
              <p:cNvSpPr txBox="1">
                <a:spLocks noRot="1" noChangeAspect="1" noMove="1" noResize="1" noEditPoints="1" noAdjustHandles="1" noChangeArrowheads="1" noChangeShapeType="1" noTextEdit="1"/>
              </p:cNvSpPr>
              <p:nvPr/>
            </p:nvSpPr>
            <p:spPr>
              <a:xfrm>
                <a:off x="8705429" y="8806573"/>
                <a:ext cx="3150927" cy="1015663"/>
              </a:xfrm>
              <a:prstGeom prst="rect">
                <a:avLst/>
              </a:prstGeom>
              <a:blipFill>
                <a:blip r:embed="rId10"/>
                <a:stretch>
                  <a:fillRect b="-27160"/>
                </a:stretch>
              </a:blipFill>
            </p:spPr>
            <p:txBody>
              <a:bodyPr/>
              <a:lstStyle/>
              <a:p>
                <a:r>
                  <a:rPr lang="en-US">
                    <a:noFill/>
                  </a:rPr>
                  <a:t> </a:t>
                </a:r>
              </a:p>
            </p:txBody>
          </p:sp>
        </mc:Fallback>
      </mc:AlternateContent>
      <p:cxnSp>
        <p:nvCxnSpPr>
          <p:cNvPr id="119" name="Straight Connector 118">
            <a:extLst>
              <a:ext uri="{FF2B5EF4-FFF2-40B4-BE49-F238E27FC236}">
                <a16:creationId xmlns:a16="http://schemas.microsoft.com/office/drawing/2014/main" id="{C7FF25DA-FB56-D198-9CD4-517ED914A169}"/>
              </a:ext>
            </a:extLst>
          </p:cNvPr>
          <p:cNvCxnSpPr>
            <a:cxnSpLocks/>
          </p:cNvCxnSpPr>
          <p:nvPr/>
        </p:nvCxnSpPr>
        <p:spPr bwMode="auto">
          <a:xfrm>
            <a:off x="4384949" y="9822236"/>
            <a:ext cx="13318427" cy="0"/>
          </a:xfrm>
          <a:prstGeom prst="line">
            <a:avLst/>
          </a:prstGeom>
          <a:blipFill dpi="0" rotWithShape="0">
            <a:blip r:embed="rId1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68909529-9723-243D-6651-C0CD3D99502C}"/>
                  </a:ext>
                </a:extLst>
              </p:cNvPr>
              <p:cNvSpPr txBox="1"/>
              <p:nvPr/>
            </p:nvSpPr>
            <p:spPr>
              <a:xfrm>
                <a:off x="11772723" y="8806573"/>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i="1" smtClean="0">
                          <a:latin typeface="Cambria Math" panose="02040503050406030204" pitchFamily="18" charset="0"/>
                          <a:ea typeface="Times New Roman" charset="0"/>
                          <a:cs typeface="Times New Roman" charset="0"/>
                        </a:rPr>
                        <m:t>(</m:t>
                      </m:r>
                      <m:r>
                        <a:rPr lang="en-US" sz="6000" i="1">
                          <a:latin typeface="Cambria Math" panose="02040503050406030204" pitchFamily="18" charset="0"/>
                          <a:ea typeface="Times New Roman" charset="0"/>
                          <a:cs typeface="Times New Roman" charset="0"/>
                        </a:rPr>
                        <m:t>0</m:t>
                      </m:r>
                      <m:r>
                        <a:rPr lang="en-US" sz="6000" b="0" i="1" smtClean="0">
                          <a:latin typeface="Cambria Math" panose="02040503050406030204" pitchFamily="18" charset="0"/>
                          <a:ea typeface="Times New Roman" charset="0"/>
                          <a:cs typeface="Times New Roman" charset="0"/>
                        </a:rPr>
                        <m:t>,</m:t>
                      </m:r>
                      <m:r>
                        <a:rPr lang="en-US" sz="6000" b="0" i="1" smtClean="0">
                          <a:latin typeface="Cambria Math" panose="02040503050406030204" pitchFamily="18" charset="0"/>
                          <a:ea typeface="Times New Roman" charset="0"/>
                          <a:cs typeface="Times New Roman" charset="0"/>
                        </a:rPr>
                        <m:t>𝜋</m:t>
                      </m:r>
                      <m:r>
                        <a:rPr lang="en-US" sz="6000" i="1">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123" name="TextBox 122">
                <a:extLst>
                  <a:ext uri="{FF2B5EF4-FFF2-40B4-BE49-F238E27FC236}">
                    <a16:creationId xmlns:a16="http://schemas.microsoft.com/office/drawing/2014/main" id="{68909529-9723-243D-6651-C0CD3D99502C}"/>
                  </a:ext>
                </a:extLst>
              </p:cNvPr>
              <p:cNvSpPr txBox="1">
                <a:spLocks noRot="1" noChangeAspect="1" noMove="1" noResize="1" noEditPoints="1" noAdjustHandles="1" noChangeArrowheads="1" noChangeShapeType="1" noTextEdit="1"/>
              </p:cNvSpPr>
              <p:nvPr/>
            </p:nvSpPr>
            <p:spPr>
              <a:xfrm>
                <a:off x="11772723" y="8806573"/>
                <a:ext cx="3150927" cy="1015663"/>
              </a:xfrm>
              <a:prstGeom prst="rect">
                <a:avLst/>
              </a:prstGeom>
              <a:blipFill>
                <a:blip r:embed="rId12"/>
                <a:stretch>
                  <a:fillRect b="-27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F5426D4F-5579-7374-DF5E-041FAFBC6B2F}"/>
                  </a:ext>
                </a:extLst>
              </p:cNvPr>
              <p:cNvSpPr txBox="1"/>
              <p:nvPr/>
            </p:nvSpPr>
            <p:spPr>
              <a:xfrm>
                <a:off x="14838924" y="8826646"/>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i="1" smtClean="0">
                          <a:latin typeface="Cambria Math" panose="02040503050406030204" pitchFamily="18" charset="0"/>
                          <a:ea typeface="Times New Roman" charset="0"/>
                          <a:cs typeface="Times New Roman" charset="0"/>
                        </a:rPr>
                        <m:t>(</m:t>
                      </m:r>
                      <m:r>
                        <a:rPr lang="en-US" sz="6000" b="0" i="1" smtClean="0">
                          <a:latin typeface="Cambria Math" panose="02040503050406030204" pitchFamily="18" charset="0"/>
                          <a:ea typeface="Times New Roman" charset="0"/>
                          <a:cs typeface="Times New Roman" charset="0"/>
                        </a:rPr>
                        <m:t>𝜋</m:t>
                      </m:r>
                      <m:r>
                        <a:rPr lang="en-US" sz="6000" b="0" i="1" smtClean="0">
                          <a:latin typeface="Cambria Math" panose="02040503050406030204" pitchFamily="18" charset="0"/>
                          <a:ea typeface="Times New Roman" charset="0"/>
                          <a:cs typeface="Times New Roman" charset="0"/>
                        </a:rPr>
                        <m:t>,</m:t>
                      </m:r>
                      <m:r>
                        <a:rPr lang="en-US" sz="6000" b="0" i="1" smtClean="0">
                          <a:latin typeface="Cambria Math" panose="02040503050406030204" pitchFamily="18" charset="0"/>
                          <a:ea typeface="Times New Roman" charset="0"/>
                          <a:cs typeface="Times New Roman" charset="0"/>
                        </a:rPr>
                        <m:t>𝜋</m:t>
                      </m:r>
                      <m:r>
                        <a:rPr lang="en-US" sz="6000" i="1">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127" name="TextBox 126">
                <a:extLst>
                  <a:ext uri="{FF2B5EF4-FFF2-40B4-BE49-F238E27FC236}">
                    <a16:creationId xmlns:a16="http://schemas.microsoft.com/office/drawing/2014/main" id="{F5426D4F-5579-7374-DF5E-041FAFBC6B2F}"/>
                  </a:ext>
                </a:extLst>
              </p:cNvPr>
              <p:cNvSpPr txBox="1">
                <a:spLocks noRot="1" noChangeAspect="1" noMove="1" noResize="1" noEditPoints="1" noAdjustHandles="1" noChangeArrowheads="1" noChangeShapeType="1" noTextEdit="1"/>
              </p:cNvSpPr>
              <p:nvPr/>
            </p:nvSpPr>
            <p:spPr>
              <a:xfrm>
                <a:off x="14838924" y="8826646"/>
                <a:ext cx="3150927" cy="1015663"/>
              </a:xfrm>
              <a:prstGeom prst="rect">
                <a:avLst/>
              </a:prstGeom>
              <a:blipFill>
                <a:blip r:embed="rId13"/>
                <a:stretch>
                  <a:fillRect b="-27160"/>
                </a:stretch>
              </a:blipFill>
            </p:spPr>
            <p:txBody>
              <a:bodyPr/>
              <a:lstStyle/>
              <a:p>
                <a:r>
                  <a:rPr lang="en-US">
                    <a:noFill/>
                  </a:rPr>
                  <a:t> </a:t>
                </a:r>
              </a:p>
            </p:txBody>
          </p:sp>
        </mc:Fallback>
      </mc:AlternateContent>
    </p:spTree>
    <p:extLst>
      <p:ext uri="{BB962C8B-B14F-4D97-AF65-F5344CB8AC3E}">
        <p14:creationId xmlns:p14="http://schemas.microsoft.com/office/powerpoint/2010/main" val="1993381366"/>
      </p:ext>
    </p:extLst>
  </p:cSld>
  <p:clrMapOvr>
    <a:masterClrMapping/>
  </p:clrMapOvr>
  <p:transition spd="slow">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6134042" y="-96775"/>
            <a:ext cx="11455059"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Symmetry of 2D bands</a:t>
            </a:r>
          </a:p>
        </p:txBody>
      </p:sp>
      <p:sp>
        <p:nvSpPr>
          <p:cNvPr id="85" name="TextBox 84">
            <a:extLst>
              <a:ext uri="{FF2B5EF4-FFF2-40B4-BE49-F238E27FC236}">
                <a16:creationId xmlns:a16="http://schemas.microsoft.com/office/drawing/2014/main" id="{05ECBD3A-4D21-F3AA-30E7-196CFAB99F25}"/>
              </a:ext>
            </a:extLst>
          </p:cNvPr>
          <p:cNvSpPr txBox="1"/>
          <p:nvPr/>
        </p:nvSpPr>
        <p:spPr>
          <a:xfrm>
            <a:off x="4804226" y="2453286"/>
            <a:ext cx="1832942" cy="7325082"/>
          </a:xfrm>
          <a:prstGeom prst="rect">
            <a:avLst/>
          </a:prstGeom>
          <a:noFill/>
        </p:spPr>
        <p:txBody>
          <a:bodyPr wrap="square">
            <a:spAutoFit/>
          </a:bodyPr>
          <a:lstStyle/>
          <a:p>
            <a:pPr algn="l"/>
            <a:r>
              <a:rPr lang="en-US" sz="6000" i="1" dirty="0">
                <a:latin typeface="Times" pitchFamily="2" charset="0"/>
              </a:rPr>
              <a:t>s</a:t>
            </a:r>
            <a:r>
              <a:rPr lang="en-US" sz="6000" baseline="-25000" dirty="0">
                <a:latin typeface="Times" pitchFamily="2" charset="0"/>
              </a:rPr>
              <a:t>1a</a:t>
            </a:r>
          </a:p>
          <a:p>
            <a:pPr algn="l"/>
            <a:r>
              <a:rPr lang="en-US" sz="5400" i="1" dirty="0">
                <a:latin typeface="Times" pitchFamily="2" charset="0"/>
              </a:rPr>
              <a:t>s</a:t>
            </a:r>
            <a:r>
              <a:rPr lang="en-US" sz="5400" baseline="-25000" dirty="0">
                <a:latin typeface="Times" pitchFamily="2" charset="0"/>
              </a:rPr>
              <a:t>1b</a:t>
            </a:r>
            <a:endParaRPr lang="en-US" dirty="0"/>
          </a:p>
          <a:p>
            <a:pPr algn="l"/>
            <a:r>
              <a:rPr lang="en-US" sz="5400" i="1" dirty="0">
                <a:latin typeface="Times" pitchFamily="2" charset="0"/>
              </a:rPr>
              <a:t>s</a:t>
            </a:r>
            <a:r>
              <a:rPr lang="en-US" sz="5400" baseline="-25000" dirty="0">
                <a:latin typeface="Times" pitchFamily="2" charset="0"/>
              </a:rPr>
              <a:t>1c</a:t>
            </a:r>
          </a:p>
          <a:p>
            <a:pPr algn="l"/>
            <a:r>
              <a:rPr lang="en-US" sz="4800" i="1" dirty="0">
                <a:latin typeface="Times" pitchFamily="2" charset="0"/>
              </a:rPr>
              <a:t>s</a:t>
            </a:r>
            <a:r>
              <a:rPr lang="en-US" sz="4800" baseline="-25000" dirty="0">
                <a:latin typeface="Times" pitchFamily="2" charset="0"/>
              </a:rPr>
              <a:t>1d</a:t>
            </a:r>
            <a:endParaRPr lang="en-US" dirty="0"/>
          </a:p>
          <a:p>
            <a:pPr algn="l"/>
            <a:r>
              <a:rPr lang="en-US" sz="6600" i="1" baseline="-25000" dirty="0">
                <a:latin typeface="Times" pitchFamily="2" charset="0"/>
              </a:rPr>
              <a:t>p</a:t>
            </a:r>
            <a:r>
              <a:rPr lang="en-US" sz="6600" baseline="-25000" dirty="0">
                <a:latin typeface="Times" pitchFamily="2" charset="0"/>
              </a:rPr>
              <a:t>1a</a:t>
            </a:r>
          </a:p>
          <a:p>
            <a:pPr algn="l"/>
            <a:r>
              <a:rPr lang="en-US" sz="6000" i="1" baseline="-25000" dirty="0">
                <a:latin typeface="Times" pitchFamily="2" charset="0"/>
              </a:rPr>
              <a:t>p</a:t>
            </a:r>
            <a:r>
              <a:rPr lang="en-US" sz="6000" baseline="-25000" dirty="0">
                <a:latin typeface="Times" pitchFamily="2" charset="0"/>
              </a:rPr>
              <a:t>1b</a:t>
            </a:r>
            <a:endParaRPr lang="en-US" dirty="0"/>
          </a:p>
          <a:p>
            <a:pPr algn="l"/>
            <a:r>
              <a:rPr lang="en-US" sz="6000" i="1" baseline="-25000" dirty="0">
                <a:latin typeface="Times" pitchFamily="2" charset="0"/>
              </a:rPr>
              <a:t>p</a:t>
            </a:r>
            <a:r>
              <a:rPr lang="en-US" sz="6000" baseline="-25000" dirty="0">
                <a:latin typeface="Times" pitchFamily="2" charset="0"/>
              </a:rPr>
              <a:t>1c</a:t>
            </a:r>
          </a:p>
          <a:p>
            <a:pPr algn="l"/>
            <a:r>
              <a:rPr lang="en-US" sz="5400" i="1" baseline="-25000" dirty="0">
                <a:latin typeface="Times" pitchFamily="2" charset="0"/>
              </a:rPr>
              <a:t>p</a:t>
            </a:r>
            <a:r>
              <a:rPr lang="en-US" sz="5400" baseline="-25000" dirty="0">
                <a:latin typeface="Times" pitchFamily="2" charset="0"/>
              </a:rPr>
              <a:t>1d</a:t>
            </a:r>
            <a:endParaRPr lang="en-US" dirty="0"/>
          </a:p>
          <a:p>
            <a:pPr algn="l"/>
            <a:endParaRPr lang="en-US" dirty="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9EA51EBD-8946-E9F3-43D1-6B7E4CE9BA42}"/>
                  </a:ext>
                </a:extLst>
              </p:cNvPr>
              <p:cNvSpPr txBox="1"/>
              <p:nvPr/>
            </p:nvSpPr>
            <p:spPr>
              <a:xfrm>
                <a:off x="5783288" y="1703027"/>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(0,0)</m:t>
                      </m:r>
                    </m:oMath>
                  </m:oMathPara>
                </a14:m>
                <a:endParaRPr lang="en-US" sz="6000" i="1" dirty="0">
                  <a:latin typeface="Times New Roman" charset="0"/>
                  <a:ea typeface="Times New Roman" charset="0"/>
                  <a:cs typeface="Times New Roman" charset="0"/>
                </a:endParaRPr>
              </a:p>
            </p:txBody>
          </p:sp>
        </mc:Choice>
        <mc:Fallback xmlns="">
          <p:sp>
            <p:nvSpPr>
              <p:cNvPr id="87" name="TextBox 86">
                <a:extLst>
                  <a:ext uri="{FF2B5EF4-FFF2-40B4-BE49-F238E27FC236}">
                    <a16:creationId xmlns:a16="http://schemas.microsoft.com/office/drawing/2014/main" id="{9EA51EBD-8946-E9F3-43D1-6B7E4CE9BA42}"/>
                  </a:ext>
                </a:extLst>
              </p:cNvPr>
              <p:cNvSpPr txBox="1">
                <a:spLocks noRot="1" noChangeAspect="1" noMove="1" noResize="1" noEditPoints="1" noAdjustHandles="1" noChangeArrowheads="1" noChangeShapeType="1" noTextEdit="1"/>
              </p:cNvSpPr>
              <p:nvPr/>
            </p:nvSpPr>
            <p:spPr>
              <a:xfrm>
                <a:off x="5783288" y="1703027"/>
                <a:ext cx="3150927" cy="1015663"/>
              </a:xfrm>
              <a:prstGeom prst="rect">
                <a:avLst/>
              </a:prstGeom>
              <a:blipFill>
                <a:blip r:embed="rId3"/>
                <a:stretch>
                  <a:fillRect b="-268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F8094AAF-4B31-EEB6-C0FA-6C3CD7D5AB09}"/>
                  </a:ext>
                </a:extLst>
              </p:cNvPr>
              <p:cNvSpPr txBox="1"/>
              <p:nvPr/>
            </p:nvSpPr>
            <p:spPr>
              <a:xfrm>
                <a:off x="8663608" y="1682954"/>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i="1" smtClean="0">
                          <a:latin typeface="Cambria Math" panose="02040503050406030204" pitchFamily="18" charset="0"/>
                          <a:ea typeface="Times New Roman" charset="0"/>
                          <a:cs typeface="Times New Roman" charset="0"/>
                        </a:rPr>
                        <m:t>(</m:t>
                      </m:r>
                      <m:r>
                        <a:rPr lang="en-US" sz="6000" b="0" i="1" smtClean="0">
                          <a:latin typeface="Cambria Math" panose="02040503050406030204" pitchFamily="18" charset="0"/>
                          <a:ea typeface="Times New Roman" charset="0"/>
                          <a:cs typeface="Times New Roman" charset="0"/>
                        </a:rPr>
                        <m:t>𝜋</m:t>
                      </m:r>
                      <m:r>
                        <a:rPr lang="en-US" sz="6000" i="1">
                          <a:latin typeface="Cambria Math" panose="02040503050406030204" pitchFamily="18" charset="0"/>
                          <a:ea typeface="Times New Roman" charset="0"/>
                          <a:cs typeface="Times New Roman" charset="0"/>
                        </a:rPr>
                        <m:t>,0)</m:t>
                      </m:r>
                    </m:oMath>
                  </m:oMathPara>
                </a14:m>
                <a:endParaRPr lang="en-US" sz="6000" i="1" dirty="0">
                  <a:latin typeface="Times New Roman" charset="0"/>
                  <a:ea typeface="Times New Roman" charset="0"/>
                  <a:cs typeface="Times New Roman" charset="0"/>
                </a:endParaRPr>
              </a:p>
            </p:txBody>
          </p:sp>
        </mc:Choice>
        <mc:Fallback xmlns="">
          <p:sp>
            <p:nvSpPr>
              <p:cNvPr id="118" name="TextBox 117">
                <a:extLst>
                  <a:ext uri="{FF2B5EF4-FFF2-40B4-BE49-F238E27FC236}">
                    <a16:creationId xmlns:a16="http://schemas.microsoft.com/office/drawing/2014/main" id="{F8094AAF-4B31-EEB6-C0FA-6C3CD7D5AB09}"/>
                  </a:ext>
                </a:extLst>
              </p:cNvPr>
              <p:cNvSpPr txBox="1">
                <a:spLocks noRot="1" noChangeAspect="1" noMove="1" noResize="1" noEditPoints="1" noAdjustHandles="1" noChangeArrowheads="1" noChangeShapeType="1" noTextEdit="1"/>
              </p:cNvSpPr>
              <p:nvPr/>
            </p:nvSpPr>
            <p:spPr>
              <a:xfrm>
                <a:off x="8663608" y="1682954"/>
                <a:ext cx="3150927" cy="1015663"/>
              </a:xfrm>
              <a:prstGeom prst="rect">
                <a:avLst/>
              </a:prstGeom>
              <a:blipFill>
                <a:blip r:embed="rId4"/>
                <a:stretch>
                  <a:fillRect b="-27160"/>
                </a:stretch>
              </a:blipFill>
            </p:spPr>
            <p:txBody>
              <a:bodyPr/>
              <a:lstStyle/>
              <a:p>
                <a:r>
                  <a:rPr lang="en-US">
                    <a:noFill/>
                  </a:rPr>
                  <a:t> </a:t>
                </a:r>
              </a:p>
            </p:txBody>
          </p:sp>
        </mc:Fallback>
      </mc:AlternateContent>
      <p:cxnSp>
        <p:nvCxnSpPr>
          <p:cNvPr id="119" name="Straight Connector 118">
            <a:extLst>
              <a:ext uri="{FF2B5EF4-FFF2-40B4-BE49-F238E27FC236}">
                <a16:creationId xmlns:a16="http://schemas.microsoft.com/office/drawing/2014/main" id="{C7FF25DA-FB56-D198-9CD4-517ED914A169}"/>
              </a:ext>
            </a:extLst>
          </p:cNvPr>
          <p:cNvCxnSpPr>
            <a:cxnSpLocks/>
          </p:cNvCxnSpPr>
          <p:nvPr/>
        </p:nvCxnSpPr>
        <p:spPr bwMode="auto">
          <a:xfrm>
            <a:off x="4804226" y="2698617"/>
            <a:ext cx="12784875" cy="20073"/>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68909529-9723-243D-6651-C0CD3D99502C}"/>
                  </a:ext>
                </a:extLst>
              </p:cNvPr>
              <p:cNvSpPr txBox="1"/>
              <p:nvPr/>
            </p:nvSpPr>
            <p:spPr>
              <a:xfrm>
                <a:off x="11614226" y="1682954"/>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i="1" smtClean="0">
                          <a:latin typeface="Cambria Math" panose="02040503050406030204" pitchFamily="18" charset="0"/>
                          <a:ea typeface="Times New Roman" charset="0"/>
                          <a:cs typeface="Times New Roman" charset="0"/>
                        </a:rPr>
                        <m:t>(</m:t>
                      </m:r>
                      <m:r>
                        <a:rPr lang="en-US" sz="6000" i="1">
                          <a:latin typeface="Cambria Math" panose="02040503050406030204" pitchFamily="18" charset="0"/>
                          <a:ea typeface="Times New Roman" charset="0"/>
                          <a:cs typeface="Times New Roman" charset="0"/>
                        </a:rPr>
                        <m:t>0</m:t>
                      </m:r>
                      <m:r>
                        <a:rPr lang="en-US" sz="6000" b="0" i="1" smtClean="0">
                          <a:latin typeface="Cambria Math" panose="02040503050406030204" pitchFamily="18" charset="0"/>
                          <a:ea typeface="Times New Roman" charset="0"/>
                          <a:cs typeface="Times New Roman" charset="0"/>
                        </a:rPr>
                        <m:t>,</m:t>
                      </m:r>
                      <m:r>
                        <a:rPr lang="en-US" sz="6000" b="0" i="1" smtClean="0">
                          <a:latin typeface="Cambria Math" panose="02040503050406030204" pitchFamily="18" charset="0"/>
                          <a:ea typeface="Times New Roman" charset="0"/>
                          <a:cs typeface="Times New Roman" charset="0"/>
                        </a:rPr>
                        <m:t>𝜋</m:t>
                      </m:r>
                      <m:r>
                        <a:rPr lang="en-US" sz="6000" i="1">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123" name="TextBox 122">
                <a:extLst>
                  <a:ext uri="{FF2B5EF4-FFF2-40B4-BE49-F238E27FC236}">
                    <a16:creationId xmlns:a16="http://schemas.microsoft.com/office/drawing/2014/main" id="{68909529-9723-243D-6651-C0CD3D99502C}"/>
                  </a:ext>
                </a:extLst>
              </p:cNvPr>
              <p:cNvSpPr txBox="1">
                <a:spLocks noRot="1" noChangeAspect="1" noMove="1" noResize="1" noEditPoints="1" noAdjustHandles="1" noChangeArrowheads="1" noChangeShapeType="1" noTextEdit="1"/>
              </p:cNvSpPr>
              <p:nvPr/>
            </p:nvSpPr>
            <p:spPr>
              <a:xfrm>
                <a:off x="11614226" y="1682954"/>
                <a:ext cx="3150927" cy="1015663"/>
              </a:xfrm>
              <a:prstGeom prst="rect">
                <a:avLst/>
              </a:prstGeom>
              <a:blipFill>
                <a:blip r:embed="rId6"/>
                <a:stretch>
                  <a:fillRect b="-27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F5426D4F-5579-7374-DF5E-041FAFBC6B2F}"/>
                  </a:ext>
                </a:extLst>
              </p:cNvPr>
              <p:cNvSpPr txBox="1"/>
              <p:nvPr/>
            </p:nvSpPr>
            <p:spPr>
              <a:xfrm>
                <a:off x="14680427" y="1703027"/>
                <a:ext cx="3150927"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i="1" smtClean="0">
                          <a:latin typeface="Cambria Math" panose="02040503050406030204" pitchFamily="18" charset="0"/>
                          <a:ea typeface="Times New Roman" charset="0"/>
                          <a:cs typeface="Times New Roman" charset="0"/>
                        </a:rPr>
                        <m:t>(</m:t>
                      </m:r>
                      <m:r>
                        <a:rPr lang="en-US" sz="6000" b="0" i="1" smtClean="0">
                          <a:latin typeface="Cambria Math" panose="02040503050406030204" pitchFamily="18" charset="0"/>
                          <a:ea typeface="Times New Roman" charset="0"/>
                          <a:cs typeface="Times New Roman" charset="0"/>
                        </a:rPr>
                        <m:t>𝜋</m:t>
                      </m:r>
                      <m:r>
                        <a:rPr lang="en-US" sz="6000" b="0" i="1" smtClean="0">
                          <a:latin typeface="Cambria Math" panose="02040503050406030204" pitchFamily="18" charset="0"/>
                          <a:ea typeface="Times New Roman" charset="0"/>
                          <a:cs typeface="Times New Roman" charset="0"/>
                        </a:rPr>
                        <m:t>,</m:t>
                      </m:r>
                      <m:r>
                        <a:rPr lang="en-US" sz="6000" b="0" i="1" smtClean="0">
                          <a:latin typeface="Cambria Math" panose="02040503050406030204" pitchFamily="18" charset="0"/>
                          <a:ea typeface="Times New Roman" charset="0"/>
                          <a:cs typeface="Times New Roman" charset="0"/>
                        </a:rPr>
                        <m:t>𝜋</m:t>
                      </m:r>
                      <m:r>
                        <a:rPr lang="en-US" sz="6000" i="1">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127" name="TextBox 126">
                <a:extLst>
                  <a:ext uri="{FF2B5EF4-FFF2-40B4-BE49-F238E27FC236}">
                    <a16:creationId xmlns:a16="http://schemas.microsoft.com/office/drawing/2014/main" id="{F5426D4F-5579-7374-DF5E-041FAFBC6B2F}"/>
                  </a:ext>
                </a:extLst>
              </p:cNvPr>
              <p:cNvSpPr txBox="1">
                <a:spLocks noRot="1" noChangeAspect="1" noMove="1" noResize="1" noEditPoints="1" noAdjustHandles="1" noChangeArrowheads="1" noChangeShapeType="1" noTextEdit="1"/>
              </p:cNvSpPr>
              <p:nvPr/>
            </p:nvSpPr>
            <p:spPr>
              <a:xfrm>
                <a:off x="14680427" y="1703027"/>
                <a:ext cx="3150927" cy="1015663"/>
              </a:xfrm>
              <a:prstGeom prst="rect">
                <a:avLst/>
              </a:prstGeom>
              <a:blipFill>
                <a:blip r:embed="rId7"/>
                <a:stretch>
                  <a:fillRect b="-26829"/>
                </a:stretch>
              </a:blipFill>
            </p:spPr>
            <p:txBody>
              <a:bodyPr/>
              <a:lstStyle/>
              <a:p>
                <a:r>
                  <a:rPr lang="en-US">
                    <a:noFill/>
                  </a:rPr>
                  <a:t> </a:t>
                </a:r>
              </a:p>
            </p:txBody>
          </p:sp>
        </mc:Fallback>
      </mc:AlternateContent>
      <p:cxnSp>
        <p:nvCxnSpPr>
          <p:cNvPr id="49" name="Straight Connector 48">
            <a:extLst>
              <a:ext uri="{FF2B5EF4-FFF2-40B4-BE49-F238E27FC236}">
                <a16:creationId xmlns:a16="http://schemas.microsoft.com/office/drawing/2014/main" id="{6C8FF22B-D0AF-C884-FFC4-EBD2598521B2}"/>
              </a:ext>
            </a:extLst>
          </p:cNvPr>
          <p:cNvCxnSpPr>
            <a:cxnSpLocks/>
          </p:cNvCxnSpPr>
          <p:nvPr/>
        </p:nvCxnSpPr>
        <p:spPr bwMode="auto">
          <a:xfrm>
            <a:off x="11632143" y="1644768"/>
            <a:ext cx="0" cy="7690104"/>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Straight Connector 49">
            <a:extLst>
              <a:ext uri="{FF2B5EF4-FFF2-40B4-BE49-F238E27FC236}">
                <a16:creationId xmlns:a16="http://schemas.microsoft.com/office/drawing/2014/main" id="{95745FFE-4154-B52E-2616-C07844ED1143}"/>
              </a:ext>
            </a:extLst>
          </p:cNvPr>
          <p:cNvCxnSpPr>
            <a:cxnSpLocks/>
          </p:cNvCxnSpPr>
          <p:nvPr/>
        </p:nvCxnSpPr>
        <p:spPr bwMode="auto">
          <a:xfrm>
            <a:off x="8735616" y="1644768"/>
            <a:ext cx="0" cy="7690104"/>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 name="Straight Connector 50">
            <a:extLst>
              <a:ext uri="{FF2B5EF4-FFF2-40B4-BE49-F238E27FC236}">
                <a16:creationId xmlns:a16="http://schemas.microsoft.com/office/drawing/2014/main" id="{841CB0AB-E6B6-FB27-FAE1-7F0AD8E4496B}"/>
              </a:ext>
            </a:extLst>
          </p:cNvPr>
          <p:cNvCxnSpPr>
            <a:cxnSpLocks/>
          </p:cNvCxnSpPr>
          <p:nvPr/>
        </p:nvCxnSpPr>
        <p:spPr bwMode="auto">
          <a:xfrm>
            <a:off x="17544879" y="1644768"/>
            <a:ext cx="0" cy="7690104"/>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Connector 51">
            <a:extLst>
              <a:ext uri="{FF2B5EF4-FFF2-40B4-BE49-F238E27FC236}">
                <a16:creationId xmlns:a16="http://schemas.microsoft.com/office/drawing/2014/main" id="{D767E5E5-058C-1F42-172F-9F6719F22F1E}"/>
              </a:ext>
            </a:extLst>
          </p:cNvPr>
          <p:cNvCxnSpPr>
            <a:cxnSpLocks/>
          </p:cNvCxnSpPr>
          <p:nvPr/>
        </p:nvCxnSpPr>
        <p:spPr bwMode="auto">
          <a:xfrm>
            <a:off x="14648352" y="1644768"/>
            <a:ext cx="0" cy="7690104"/>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6" name="Straight Connector 85">
            <a:extLst>
              <a:ext uri="{FF2B5EF4-FFF2-40B4-BE49-F238E27FC236}">
                <a16:creationId xmlns:a16="http://schemas.microsoft.com/office/drawing/2014/main" id="{C77726BD-316C-D3FE-9A2E-9DD1420BAE16}"/>
              </a:ext>
            </a:extLst>
          </p:cNvPr>
          <p:cNvCxnSpPr>
            <a:cxnSpLocks/>
          </p:cNvCxnSpPr>
          <p:nvPr/>
        </p:nvCxnSpPr>
        <p:spPr bwMode="auto">
          <a:xfrm>
            <a:off x="5839089" y="1703027"/>
            <a:ext cx="0" cy="7690104"/>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0" name="Straight Connector 89">
            <a:extLst>
              <a:ext uri="{FF2B5EF4-FFF2-40B4-BE49-F238E27FC236}">
                <a16:creationId xmlns:a16="http://schemas.microsoft.com/office/drawing/2014/main" id="{ADCCCBB9-5444-A0A5-BB22-1D9832E30E10}"/>
              </a:ext>
            </a:extLst>
          </p:cNvPr>
          <p:cNvCxnSpPr>
            <a:cxnSpLocks/>
          </p:cNvCxnSpPr>
          <p:nvPr/>
        </p:nvCxnSpPr>
        <p:spPr bwMode="auto">
          <a:xfrm>
            <a:off x="4799492" y="3487678"/>
            <a:ext cx="12784875" cy="20073"/>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1" name="Straight Connector 90">
            <a:extLst>
              <a:ext uri="{FF2B5EF4-FFF2-40B4-BE49-F238E27FC236}">
                <a16:creationId xmlns:a16="http://schemas.microsoft.com/office/drawing/2014/main" id="{4726BD0A-843C-5EC8-C445-9B2051A69FA5}"/>
              </a:ext>
            </a:extLst>
          </p:cNvPr>
          <p:cNvCxnSpPr>
            <a:cxnSpLocks/>
          </p:cNvCxnSpPr>
          <p:nvPr/>
        </p:nvCxnSpPr>
        <p:spPr bwMode="auto">
          <a:xfrm>
            <a:off x="4764738" y="4392956"/>
            <a:ext cx="12784875" cy="20073"/>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2" name="Straight Connector 91">
            <a:extLst>
              <a:ext uri="{FF2B5EF4-FFF2-40B4-BE49-F238E27FC236}">
                <a16:creationId xmlns:a16="http://schemas.microsoft.com/office/drawing/2014/main" id="{7307D68F-3F8A-DFCF-FB03-BF7AF258F12A}"/>
              </a:ext>
            </a:extLst>
          </p:cNvPr>
          <p:cNvCxnSpPr>
            <a:cxnSpLocks/>
          </p:cNvCxnSpPr>
          <p:nvPr/>
        </p:nvCxnSpPr>
        <p:spPr bwMode="auto">
          <a:xfrm>
            <a:off x="4760004" y="5182017"/>
            <a:ext cx="12784875" cy="20073"/>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3" name="Straight Connector 92">
            <a:extLst>
              <a:ext uri="{FF2B5EF4-FFF2-40B4-BE49-F238E27FC236}">
                <a16:creationId xmlns:a16="http://schemas.microsoft.com/office/drawing/2014/main" id="{5A3636E9-78EC-3980-882C-46B89760AE95}"/>
              </a:ext>
            </a:extLst>
          </p:cNvPr>
          <p:cNvCxnSpPr>
            <a:cxnSpLocks/>
          </p:cNvCxnSpPr>
          <p:nvPr/>
        </p:nvCxnSpPr>
        <p:spPr bwMode="auto">
          <a:xfrm>
            <a:off x="4764738" y="5928666"/>
            <a:ext cx="12784875" cy="20073"/>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4" name="Straight Connector 93">
            <a:extLst>
              <a:ext uri="{FF2B5EF4-FFF2-40B4-BE49-F238E27FC236}">
                <a16:creationId xmlns:a16="http://schemas.microsoft.com/office/drawing/2014/main" id="{0A83D1BE-EB31-4583-F134-961C299BE627}"/>
              </a:ext>
            </a:extLst>
          </p:cNvPr>
          <p:cNvCxnSpPr>
            <a:cxnSpLocks/>
          </p:cNvCxnSpPr>
          <p:nvPr/>
        </p:nvCxnSpPr>
        <p:spPr bwMode="auto">
          <a:xfrm>
            <a:off x="4760004" y="6804728"/>
            <a:ext cx="12784875" cy="20073"/>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5" name="Straight Connector 94">
            <a:extLst>
              <a:ext uri="{FF2B5EF4-FFF2-40B4-BE49-F238E27FC236}">
                <a16:creationId xmlns:a16="http://schemas.microsoft.com/office/drawing/2014/main" id="{A58E137C-9D84-61C4-F998-8146ED8C5117}"/>
              </a:ext>
            </a:extLst>
          </p:cNvPr>
          <p:cNvCxnSpPr>
            <a:cxnSpLocks/>
          </p:cNvCxnSpPr>
          <p:nvPr/>
        </p:nvCxnSpPr>
        <p:spPr bwMode="auto">
          <a:xfrm>
            <a:off x="4720517" y="7633042"/>
            <a:ext cx="12784875" cy="20073"/>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6" name="Straight Connector 95">
            <a:extLst>
              <a:ext uri="{FF2B5EF4-FFF2-40B4-BE49-F238E27FC236}">
                <a16:creationId xmlns:a16="http://schemas.microsoft.com/office/drawing/2014/main" id="{96A3B1E7-EA06-F520-8568-9C3FF6A2AAD8}"/>
              </a:ext>
            </a:extLst>
          </p:cNvPr>
          <p:cNvCxnSpPr>
            <a:cxnSpLocks/>
          </p:cNvCxnSpPr>
          <p:nvPr/>
        </p:nvCxnSpPr>
        <p:spPr bwMode="auto">
          <a:xfrm>
            <a:off x="4715783" y="8422103"/>
            <a:ext cx="12784875" cy="20073"/>
          </a:xfrm>
          <a:prstGeom prst="line">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7" name="TextBox 96">
            <a:extLst>
              <a:ext uri="{FF2B5EF4-FFF2-40B4-BE49-F238E27FC236}">
                <a16:creationId xmlns:a16="http://schemas.microsoft.com/office/drawing/2014/main" id="{6980A6D7-02E5-4989-C112-4CD0F73095CC}"/>
              </a:ext>
            </a:extLst>
          </p:cNvPr>
          <p:cNvSpPr txBox="1"/>
          <p:nvPr/>
        </p:nvSpPr>
        <p:spPr>
          <a:xfrm>
            <a:off x="1318792" y="9808696"/>
            <a:ext cx="21746416" cy="2308324"/>
          </a:xfrm>
          <a:prstGeom prst="rect">
            <a:avLst/>
          </a:prstGeom>
          <a:noFill/>
        </p:spPr>
        <p:txBody>
          <a:bodyPr wrap="square">
            <a:spAutoFit/>
          </a:bodyPr>
          <a:lstStyle/>
          <a:p>
            <a:pPr algn="just"/>
            <a:r>
              <a:rPr lang="en-US" sz="4800" dirty="0">
                <a:latin typeface="Times" pitchFamily="2" charset="0"/>
              </a:rPr>
              <a:t>Similar to the 1D case, we can use the inversion eigenvalues here to classify the 2D bands. Interestingly, we only got bands with even numbers of “+” and So how about the bands with odd numbers of “+” and “-”. ? Those are the topological bands!</a:t>
            </a:r>
            <a:endParaRPr lang="en-US" sz="4800"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251A01E-8D32-5A01-B558-DA9CE4D61DF2}"/>
                  </a:ext>
                </a:extLst>
              </p:cNvPr>
              <p:cNvSpPr txBox="1"/>
              <p:nvPr/>
            </p:nvSpPr>
            <p:spPr>
              <a:xfrm>
                <a:off x="6623949" y="2572200"/>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25" name="TextBox 24">
                <a:extLst>
                  <a:ext uri="{FF2B5EF4-FFF2-40B4-BE49-F238E27FC236}">
                    <a16:creationId xmlns:a16="http://schemas.microsoft.com/office/drawing/2014/main" id="{8251A01E-8D32-5A01-B558-DA9CE4D61DF2}"/>
                  </a:ext>
                </a:extLst>
              </p:cNvPr>
              <p:cNvSpPr txBox="1">
                <a:spLocks noRot="1" noChangeAspect="1" noMove="1" noResize="1" noEditPoints="1" noAdjustHandles="1" noChangeArrowheads="1" noChangeShapeType="1" noTextEdit="1"/>
              </p:cNvSpPr>
              <p:nvPr/>
            </p:nvSpPr>
            <p:spPr>
              <a:xfrm>
                <a:off x="6623949" y="2572200"/>
                <a:ext cx="1393038" cy="1015663"/>
              </a:xfrm>
              <a:prstGeom prst="rect">
                <a:avLst/>
              </a:prstGeom>
              <a:blipFill>
                <a:blip r:embed="rId8"/>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21A407C-2FD4-B8BB-6EEF-BD1BD3917861}"/>
                  </a:ext>
                </a:extLst>
              </p:cNvPr>
              <p:cNvSpPr txBox="1"/>
              <p:nvPr/>
            </p:nvSpPr>
            <p:spPr>
              <a:xfrm>
                <a:off x="9670971" y="2577266"/>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26" name="TextBox 25">
                <a:extLst>
                  <a:ext uri="{FF2B5EF4-FFF2-40B4-BE49-F238E27FC236}">
                    <a16:creationId xmlns:a16="http://schemas.microsoft.com/office/drawing/2014/main" id="{121A407C-2FD4-B8BB-6EEF-BD1BD3917861}"/>
                  </a:ext>
                </a:extLst>
              </p:cNvPr>
              <p:cNvSpPr txBox="1">
                <a:spLocks noRot="1" noChangeAspect="1" noMove="1" noResize="1" noEditPoints="1" noAdjustHandles="1" noChangeArrowheads="1" noChangeShapeType="1" noTextEdit="1"/>
              </p:cNvSpPr>
              <p:nvPr/>
            </p:nvSpPr>
            <p:spPr>
              <a:xfrm>
                <a:off x="9670971" y="2577266"/>
                <a:ext cx="1393038" cy="1015663"/>
              </a:xfrm>
              <a:prstGeom prst="rect">
                <a:avLst/>
              </a:prstGeom>
              <a:blipFill>
                <a:blip r:embed="rId9"/>
                <a:stretch>
                  <a:fillRect b="-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15E3F48-0601-6CB0-B149-02BA8BFD531E}"/>
                  </a:ext>
                </a:extLst>
              </p:cNvPr>
              <p:cNvSpPr txBox="1"/>
              <p:nvPr/>
            </p:nvSpPr>
            <p:spPr>
              <a:xfrm>
                <a:off x="12567497" y="2577266"/>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27" name="TextBox 26">
                <a:extLst>
                  <a:ext uri="{FF2B5EF4-FFF2-40B4-BE49-F238E27FC236}">
                    <a16:creationId xmlns:a16="http://schemas.microsoft.com/office/drawing/2014/main" id="{415E3F48-0601-6CB0-B149-02BA8BFD531E}"/>
                  </a:ext>
                </a:extLst>
              </p:cNvPr>
              <p:cNvSpPr txBox="1">
                <a:spLocks noRot="1" noChangeAspect="1" noMove="1" noResize="1" noEditPoints="1" noAdjustHandles="1" noChangeArrowheads="1" noChangeShapeType="1" noTextEdit="1"/>
              </p:cNvSpPr>
              <p:nvPr/>
            </p:nvSpPr>
            <p:spPr>
              <a:xfrm>
                <a:off x="12567497" y="2577266"/>
                <a:ext cx="1393038" cy="1015663"/>
              </a:xfrm>
              <a:prstGeom prst="rect">
                <a:avLst/>
              </a:prstGeom>
              <a:blipFill>
                <a:blip r:embed="rId10"/>
                <a:stretch>
                  <a:fillRect b="-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A7450AA-7334-B315-6E57-A83DF26B8C91}"/>
                  </a:ext>
                </a:extLst>
              </p:cNvPr>
              <p:cNvSpPr txBox="1"/>
              <p:nvPr/>
            </p:nvSpPr>
            <p:spPr>
              <a:xfrm>
                <a:off x="15614519" y="2582332"/>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28" name="TextBox 27">
                <a:extLst>
                  <a:ext uri="{FF2B5EF4-FFF2-40B4-BE49-F238E27FC236}">
                    <a16:creationId xmlns:a16="http://schemas.microsoft.com/office/drawing/2014/main" id="{8A7450AA-7334-B315-6E57-A83DF26B8C91}"/>
                  </a:ext>
                </a:extLst>
              </p:cNvPr>
              <p:cNvSpPr txBox="1">
                <a:spLocks noRot="1" noChangeAspect="1" noMove="1" noResize="1" noEditPoints="1" noAdjustHandles="1" noChangeArrowheads="1" noChangeShapeType="1" noTextEdit="1"/>
              </p:cNvSpPr>
              <p:nvPr/>
            </p:nvSpPr>
            <p:spPr>
              <a:xfrm>
                <a:off x="15614519" y="2582332"/>
                <a:ext cx="1393038" cy="1015663"/>
              </a:xfrm>
              <a:prstGeom prst="rect">
                <a:avLst/>
              </a:prstGeom>
              <a:blipFill>
                <a:blip r:embed="rId11"/>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1805F9F-8D65-9C80-0D1B-49C3C307C65C}"/>
                  </a:ext>
                </a:extLst>
              </p:cNvPr>
              <p:cNvSpPr txBox="1"/>
              <p:nvPr/>
            </p:nvSpPr>
            <p:spPr>
              <a:xfrm>
                <a:off x="6627136" y="3370048"/>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29" name="TextBox 28">
                <a:extLst>
                  <a:ext uri="{FF2B5EF4-FFF2-40B4-BE49-F238E27FC236}">
                    <a16:creationId xmlns:a16="http://schemas.microsoft.com/office/drawing/2014/main" id="{01805F9F-8D65-9C80-0D1B-49C3C307C65C}"/>
                  </a:ext>
                </a:extLst>
              </p:cNvPr>
              <p:cNvSpPr txBox="1">
                <a:spLocks noRot="1" noChangeAspect="1" noMove="1" noResize="1" noEditPoints="1" noAdjustHandles="1" noChangeArrowheads="1" noChangeShapeType="1" noTextEdit="1"/>
              </p:cNvSpPr>
              <p:nvPr/>
            </p:nvSpPr>
            <p:spPr>
              <a:xfrm>
                <a:off x="6627136" y="3370048"/>
                <a:ext cx="1393038" cy="1015663"/>
              </a:xfrm>
              <a:prstGeom prst="rect">
                <a:avLst/>
              </a:prstGeom>
              <a:blipFill>
                <a:blip r:embed="rId12"/>
                <a:stretch>
                  <a:fillRect b="-24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8663D0A-44D3-C296-07B1-98C50BCFBECC}"/>
                  </a:ext>
                </a:extLst>
              </p:cNvPr>
              <p:cNvSpPr txBox="1"/>
              <p:nvPr/>
            </p:nvSpPr>
            <p:spPr>
              <a:xfrm>
                <a:off x="9674158" y="3375114"/>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30" name="TextBox 29">
                <a:extLst>
                  <a:ext uri="{FF2B5EF4-FFF2-40B4-BE49-F238E27FC236}">
                    <a16:creationId xmlns:a16="http://schemas.microsoft.com/office/drawing/2014/main" id="{58663D0A-44D3-C296-07B1-98C50BCFBECC}"/>
                  </a:ext>
                </a:extLst>
              </p:cNvPr>
              <p:cNvSpPr txBox="1">
                <a:spLocks noRot="1" noChangeAspect="1" noMove="1" noResize="1" noEditPoints="1" noAdjustHandles="1" noChangeArrowheads="1" noChangeShapeType="1" noTextEdit="1"/>
              </p:cNvSpPr>
              <p:nvPr/>
            </p:nvSpPr>
            <p:spPr>
              <a:xfrm>
                <a:off x="9674158" y="3375114"/>
                <a:ext cx="1393038" cy="101566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9C2AAF4-F13B-4A85-2867-D36225590AEF}"/>
                  </a:ext>
                </a:extLst>
              </p:cNvPr>
              <p:cNvSpPr txBox="1"/>
              <p:nvPr/>
            </p:nvSpPr>
            <p:spPr>
              <a:xfrm>
                <a:off x="12570684" y="3375114"/>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31" name="TextBox 30">
                <a:extLst>
                  <a:ext uri="{FF2B5EF4-FFF2-40B4-BE49-F238E27FC236}">
                    <a16:creationId xmlns:a16="http://schemas.microsoft.com/office/drawing/2014/main" id="{D9C2AAF4-F13B-4A85-2867-D36225590AEF}"/>
                  </a:ext>
                </a:extLst>
              </p:cNvPr>
              <p:cNvSpPr txBox="1">
                <a:spLocks noRot="1" noChangeAspect="1" noMove="1" noResize="1" noEditPoints="1" noAdjustHandles="1" noChangeArrowheads="1" noChangeShapeType="1" noTextEdit="1"/>
              </p:cNvSpPr>
              <p:nvPr/>
            </p:nvSpPr>
            <p:spPr>
              <a:xfrm>
                <a:off x="12570684" y="3375114"/>
                <a:ext cx="1393038" cy="1015663"/>
              </a:xfrm>
              <a:prstGeom prst="rect">
                <a:avLst/>
              </a:prstGeom>
              <a:blipFill>
                <a:blip r:embed="rId14"/>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ACA9BA0-A934-91B0-F3E6-8EF679308330}"/>
                  </a:ext>
                </a:extLst>
              </p:cNvPr>
              <p:cNvSpPr txBox="1"/>
              <p:nvPr/>
            </p:nvSpPr>
            <p:spPr>
              <a:xfrm>
                <a:off x="15617706" y="3380180"/>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32" name="TextBox 31">
                <a:extLst>
                  <a:ext uri="{FF2B5EF4-FFF2-40B4-BE49-F238E27FC236}">
                    <a16:creationId xmlns:a16="http://schemas.microsoft.com/office/drawing/2014/main" id="{3ACA9BA0-A934-91B0-F3E6-8EF679308330}"/>
                  </a:ext>
                </a:extLst>
              </p:cNvPr>
              <p:cNvSpPr txBox="1">
                <a:spLocks noRot="1" noChangeAspect="1" noMove="1" noResize="1" noEditPoints="1" noAdjustHandles="1" noChangeArrowheads="1" noChangeShapeType="1" noTextEdit="1"/>
              </p:cNvSpPr>
              <p:nvPr/>
            </p:nvSpPr>
            <p:spPr>
              <a:xfrm>
                <a:off x="15617706" y="3380180"/>
                <a:ext cx="1393038" cy="101566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B03891A-68BA-F0F9-3ED8-A77F037BED97}"/>
                  </a:ext>
                </a:extLst>
              </p:cNvPr>
              <p:cNvSpPr txBox="1"/>
              <p:nvPr/>
            </p:nvSpPr>
            <p:spPr>
              <a:xfrm>
                <a:off x="6630323" y="4181631"/>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33" name="TextBox 32">
                <a:extLst>
                  <a:ext uri="{FF2B5EF4-FFF2-40B4-BE49-F238E27FC236}">
                    <a16:creationId xmlns:a16="http://schemas.microsoft.com/office/drawing/2014/main" id="{5B03891A-68BA-F0F9-3ED8-A77F037BED97}"/>
                  </a:ext>
                </a:extLst>
              </p:cNvPr>
              <p:cNvSpPr txBox="1">
                <a:spLocks noRot="1" noChangeAspect="1" noMove="1" noResize="1" noEditPoints="1" noAdjustHandles="1" noChangeArrowheads="1" noChangeShapeType="1" noTextEdit="1"/>
              </p:cNvSpPr>
              <p:nvPr/>
            </p:nvSpPr>
            <p:spPr>
              <a:xfrm>
                <a:off x="6630323" y="4181631"/>
                <a:ext cx="1393038" cy="1015663"/>
              </a:xfrm>
              <a:prstGeom prst="rect">
                <a:avLst/>
              </a:prstGeom>
              <a:blipFill>
                <a:blip r:embed="rId16"/>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1EDE4E1-C43C-80A8-9C13-77CA3553CF7A}"/>
                  </a:ext>
                </a:extLst>
              </p:cNvPr>
              <p:cNvSpPr txBox="1"/>
              <p:nvPr/>
            </p:nvSpPr>
            <p:spPr>
              <a:xfrm>
                <a:off x="9677345" y="4186697"/>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34" name="TextBox 33">
                <a:extLst>
                  <a:ext uri="{FF2B5EF4-FFF2-40B4-BE49-F238E27FC236}">
                    <a16:creationId xmlns:a16="http://schemas.microsoft.com/office/drawing/2014/main" id="{21EDE4E1-C43C-80A8-9C13-77CA3553CF7A}"/>
                  </a:ext>
                </a:extLst>
              </p:cNvPr>
              <p:cNvSpPr txBox="1">
                <a:spLocks noRot="1" noChangeAspect="1" noMove="1" noResize="1" noEditPoints="1" noAdjustHandles="1" noChangeArrowheads="1" noChangeShapeType="1" noTextEdit="1"/>
              </p:cNvSpPr>
              <p:nvPr/>
            </p:nvSpPr>
            <p:spPr>
              <a:xfrm>
                <a:off x="9677345" y="4186697"/>
                <a:ext cx="1393038" cy="1015663"/>
              </a:xfrm>
              <a:prstGeom prst="rect">
                <a:avLst/>
              </a:prstGeom>
              <a:blipFill>
                <a:blip r:embed="rId14"/>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3F7EA50-70CD-2BC8-38C4-68351649048E}"/>
                  </a:ext>
                </a:extLst>
              </p:cNvPr>
              <p:cNvSpPr txBox="1"/>
              <p:nvPr/>
            </p:nvSpPr>
            <p:spPr>
              <a:xfrm>
                <a:off x="12573871" y="4186697"/>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35" name="TextBox 34">
                <a:extLst>
                  <a:ext uri="{FF2B5EF4-FFF2-40B4-BE49-F238E27FC236}">
                    <a16:creationId xmlns:a16="http://schemas.microsoft.com/office/drawing/2014/main" id="{33F7EA50-70CD-2BC8-38C4-68351649048E}"/>
                  </a:ext>
                </a:extLst>
              </p:cNvPr>
              <p:cNvSpPr txBox="1">
                <a:spLocks noRot="1" noChangeAspect="1" noMove="1" noResize="1" noEditPoints="1" noAdjustHandles="1" noChangeArrowheads="1" noChangeShapeType="1" noTextEdit="1"/>
              </p:cNvSpPr>
              <p:nvPr/>
            </p:nvSpPr>
            <p:spPr>
              <a:xfrm>
                <a:off x="12573871" y="4186697"/>
                <a:ext cx="1393038" cy="101566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EF95F6B-0F91-0BFB-7B27-8F13B7E730A9}"/>
                  </a:ext>
                </a:extLst>
              </p:cNvPr>
              <p:cNvSpPr txBox="1"/>
              <p:nvPr/>
            </p:nvSpPr>
            <p:spPr>
              <a:xfrm>
                <a:off x="15620893" y="4191763"/>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36" name="TextBox 35">
                <a:extLst>
                  <a:ext uri="{FF2B5EF4-FFF2-40B4-BE49-F238E27FC236}">
                    <a16:creationId xmlns:a16="http://schemas.microsoft.com/office/drawing/2014/main" id="{6EF95F6B-0F91-0BFB-7B27-8F13B7E730A9}"/>
                  </a:ext>
                </a:extLst>
              </p:cNvPr>
              <p:cNvSpPr txBox="1">
                <a:spLocks noRot="1" noChangeAspect="1" noMove="1" noResize="1" noEditPoints="1" noAdjustHandles="1" noChangeArrowheads="1" noChangeShapeType="1" noTextEdit="1"/>
              </p:cNvSpPr>
              <p:nvPr/>
            </p:nvSpPr>
            <p:spPr>
              <a:xfrm>
                <a:off x="15620893" y="4191763"/>
                <a:ext cx="1393038" cy="101566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A158F58-7AE4-DB59-FF01-0F15A8BF2CCF}"/>
                  </a:ext>
                </a:extLst>
              </p:cNvPr>
              <p:cNvSpPr txBox="1"/>
              <p:nvPr/>
            </p:nvSpPr>
            <p:spPr>
              <a:xfrm>
                <a:off x="6630323" y="4996858"/>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37" name="TextBox 36">
                <a:extLst>
                  <a:ext uri="{FF2B5EF4-FFF2-40B4-BE49-F238E27FC236}">
                    <a16:creationId xmlns:a16="http://schemas.microsoft.com/office/drawing/2014/main" id="{CA158F58-7AE4-DB59-FF01-0F15A8BF2CCF}"/>
                  </a:ext>
                </a:extLst>
              </p:cNvPr>
              <p:cNvSpPr txBox="1">
                <a:spLocks noRot="1" noChangeAspect="1" noMove="1" noResize="1" noEditPoints="1" noAdjustHandles="1" noChangeArrowheads="1" noChangeShapeType="1" noTextEdit="1"/>
              </p:cNvSpPr>
              <p:nvPr/>
            </p:nvSpPr>
            <p:spPr>
              <a:xfrm>
                <a:off x="6630323" y="4996858"/>
                <a:ext cx="1393038" cy="1015663"/>
              </a:xfrm>
              <a:prstGeom prst="rect">
                <a:avLst/>
              </a:prstGeom>
              <a:blipFill>
                <a:blip r:embed="rId16"/>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FDE4365-52CC-44BF-EFBE-A956DF5967EB}"/>
                  </a:ext>
                </a:extLst>
              </p:cNvPr>
              <p:cNvSpPr txBox="1"/>
              <p:nvPr/>
            </p:nvSpPr>
            <p:spPr>
              <a:xfrm>
                <a:off x="9677345" y="5001924"/>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38" name="TextBox 37">
                <a:extLst>
                  <a:ext uri="{FF2B5EF4-FFF2-40B4-BE49-F238E27FC236}">
                    <a16:creationId xmlns:a16="http://schemas.microsoft.com/office/drawing/2014/main" id="{FFDE4365-52CC-44BF-EFBE-A956DF5967EB}"/>
                  </a:ext>
                </a:extLst>
              </p:cNvPr>
              <p:cNvSpPr txBox="1">
                <a:spLocks noRot="1" noChangeAspect="1" noMove="1" noResize="1" noEditPoints="1" noAdjustHandles="1" noChangeArrowheads="1" noChangeShapeType="1" noTextEdit="1"/>
              </p:cNvSpPr>
              <p:nvPr/>
            </p:nvSpPr>
            <p:spPr>
              <a:xfrm>
                <a:off x="9677345" y="5001924"/>
                <a:ext cx="1393038" cy="101566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4225982-E96E-A8F3-363B-44A0BADEE1AB}"/>
                  </a:ext>
                </a:extLst>
              </p:cNvPr>
              <p:cNvSpPr txBox="1"/>
              <p:nvPr/>
            </p:nvSpPr>
            <p:spPr>
              <a:xfrm>
                <a:off x="12573871" y="5001924"/>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39" name="TextBox 38">
                <a:extLst>
                  <a:ext uri="{FF2B5EF4-FFF2-40B4-BE49-F238E27FC236}">
                    <a16:creationId xmlns:a16="http://schemas.microsoft.com/office/drawing/2014/main" id="{54225982-E96E-A8F3-363B-44A0BADEE1AB}"/>
                  </a:ext>
                </a:extLst>
              </p:cNvPr>
              <p:cNvSpPr txBox="1">
                <a:spLocks noRot="1" noChangeAspect="1" noMove="1" noResize="1" noEditPoints="1" noAdjustHandles="1" noChangeArrowheads="1" noChangeShapeType="1" noTextEdit="1"/>
              </p:cNvSpPr>
              <p:nvPr/>
            </p:nvSpPr>
            <p:spPr>
              <a:xfrm>
                <a:off x="12573871" y="5001924"/>
                <a:ext cx="1393038" cy="1015663"/>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3AAF2A1-E5AC-AAE9-881F-162B28D5084D}"/>
                  </a:ext>
                </a:extLst>
              </p:cNvPr>
              <p:cNvSpPr txBox="1"/>
              <p:nvPr/>
            </p:nvSpPr>
            <p:spPr>
              <a:xfrm>
                <a:off x="15620893" y="5006990"/>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40" name="TextBox 39">
                <a:extLst>
                  <a:ext uri="{FF2B5EF4-FFF2-40B4-BE49-F238E27FC236}">
                    <a16:creationId xmlns:a16="http://schemas.microsoft.com/office/drawing/2014/main" id="{83AAF2A1-E5AC-AAE9-881F-162B28D5084D}"/>
                  </a:ext>
                </a:extLst>
              </p:cNvPr>
              <p:cNvSpPr txBox="1">
                <a:spLocks noRot="1" noChangeAspect="1" noMove="1" noResize="1" noEditPoints="1" noAdjustHandles="1" noChangeArrowheads="1" noChangeShapeType="1" noTextEdit="1"/>
              </p:cNvSpPr>
              <p:nvPr/>
            </p:nvSpPr>
            <p:spPr>
              <a:xfrm>
                <a:off x="15620893" y="5006990"/>
                <a:ext cx="1393038" cy="1015663"/>
              </a:xfrm>
              <a:prstGeom prst="rect">
                <a:avLst/>
              </a:prstGeom>
              <a:blipFill>
                <a:blip r:embed="rId8"/>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2DFECE7-755D-1369-1E6E-6ECA405C7F82}"/>
                  </a:ext>
                </a:extLst>
              </p:cNvPr>
              <p:cNvSpPr txBox="1"/>
              <p:nvPr/>
            </p:nvSpPr>
            <p:spPr>
              <a:xfrm>
                <a:off x="6630323" y="5814237"/>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45" name="TextBox 44">
                <a:extLst>
                  <a:ext uri="{FF2B5EF4-FFF2-40B4-BE49-F238E27FC236}">
                    <a16:creationId xmlns:a16="http://schemas.microsoft.com/office/drawing/2014/main" id="{02DFECE7-755D-1369-1E6E-6ECA405C7F82}"/>
                  </a:ext>
                </a:extLst>
              </p:cNvPr>
              <p:cNvSpPr txBox="1">
                <a:spLocks noRot="1" noChangeAspect="1" noMove="1" noResize="1" noEditPoints="1" noAdjustHandles="1" noChangeArrowheads="1" noChangeShapeType="1" noTextEdit="1"/>
              </p:cNvSpPr>
              <p:nvPr/>
            </p:nvSpPr>
            <p:spPr>
              <a:xfrm>
                <a:off x="6630323" y="5814237"/>
                <a:ext cx="1393038" cy="101566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2B7D04C-7B7A-15BC-0F72-3047899D4D11}"/>
                  </a:ext>
                </a:extLst>
              </p:cNvPr>
              <p:cNvSpPr txBox="1"/>
              <p:nvPr/>
            </p:nvSpPr>
            <p:spPr>
              <a:xfrm>
                <a:off x="9677345" y="5819303"/>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46" name="TextBox 45">
                <a:extLst>
                  <a:ext uri="{FF2B5EF4-FFF2-40B4-BE49-F238E27FC236}">
                    <a16:creationId xmlns:a16="http://schemas.microsoft.com/office/drawing/2014/main" id="{22B7D04C-7B7A-15BC-0F72-3047899D4D11}"/>
                  </a:ext>
                </a:extLst>
              </p:cNvPr>
              <p:cNvSpPr txBox="1">
                <a:spLocks noRot="1" noChangeAspect="1" noMove="1" noResize="1" noEditPoints="1" noAdjustHandles="1" noChangeArrowheads="1" noChangeShapeType="1" noTextEdit="1"/>
              </p:cNvSpPr>
              <p:nvPr/>
            </p:nvSpPr>
            <p:spPr>
              <a:xfrm>
                <a:off x="9677345" y="5819303"/>
                <a:ext cx="1393038" cy="101566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3630734-C37C-C3D7-BEA9-D3F98CC86825}"/>
                  </a:ext>
                </a:extLst>
              </p:cNvPr>
              <p:cNvSpPr txBox="1"/>
              <p:nvPr/>
            </p:nvSpPr>
            <p:spPr>
              <a:xfrm>
                <a:off x="12573871" y="5819303"/>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47" name="TextBox 46">
                <a:extLst>
                  <a:ext uri="{FF2B5EF4-FFF2-40B4-BE49-F238E27FC236}">
                    <a16:creationId xmlns:a16="http://schemas.microsoft.com/office/drawing/2014/main" id="{43630734-C37C-C3D7-BEA9-D3F98CC86825}"/>
                  </a:ext>
                </a:extLst>
              </p:cNvPr>
              <p:cNvSpPr txBox="1">
                <a:spLocks noRot="1" noChangeAspect="1" noMove="1" noResize="1" noEditPoints="1" noAdjustHandles="1" noChangeArrowheads="1" noChangeShapeType="1" noTextEdit="1"/>
              </p:cNvSpPr>
              <p:nvPr/>
            </p:nvSpPr>
            <p:spPr>
              <a:xfrm>
                <a:off x="12573871" y="5819303"/>
                <a:ext cx="1393038" cy="1015663"/>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EB6CAD5-0DE9-80A3-FF87-4AABBAD40398}"/>
                  </a:ext>
                </a:extLst>
              </p:cNvPr>
              <p:cNvSpPr txBox="1"/>
              <p:nvPr/>
            </p:nvSpPr>
            <p:spPr>
              <a:xfrm>
                <a:off x="15620893" y="5824369"/>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48" name="TextBox 47">
                <a:extLst>
                  <a:ext uri="{FF2B5EF4-FFF2-40B4-BE49-F238E27FC236}">
                    <a16:creationId xmlns:a16="http://schemas.microsoft.com/office/drawing/2014/main" id="{9EB6CAD5-0DE9-80A3-FF87-4AABBAD40398}"/>
                  </a:ext>
                </a:extLst>
              </p:cNvPr>
              <p:cNvSpPr txBox="1">
                <a:spLocks noRot="1" noChangeAspect="1" noMove="1" noResize="1" noEditPoints="1" noAdjustHandles="1" noChangeArrowheads="1" noChangeShapeType="1" noTextEdit="1"/>
              </p:cNvSpPr>
              <p:nvPr/>
            </p:nvSpPr>
            <p:spPr>
              <a:xfrm>
                <a:off x="15620893" y="5824369"/>
                <a:ext cx="1393038" cy="101566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FB10698-411D-D949-3182-2467C7C9DE8F}"/>
                  </a:ext>
                </a:extLst>
              </p:cNvPr>
              <p:cNvSpPr txBox="1"/>
              <p:nvPr/>
            </p:nvSpPr>
            <p:spPr>
              <a:xfrm>
                <a:off x="6647264" y="6629132"/>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53" name="TextBox 52">
                <a:extLst>
                  <a:ext uri="{FF2B5EF4-FFF2-40B4-BE49-F238E27FC236}">
                    <a16:creationId xmlns:a16="http://schemas.microsoft.com/office/drawing/2014/main" id="{7FB10698-411D-D949-3182-2467C7C9DE8F}"/>
                  </a:ext>
                </a:extLst>
              </p:cNvPr>
              <p:cNvSpPr txBox="1">
                <a:spLocks noRot="1" noChangeAspect="1" noMove="1" noResize="1" noEditPoints="1" noAdjustHandles="1" noChangeArrowheads="1" noChangeShapeType="1" noTextEdit="1"/>
              </p:cNvSpPr>
              <p:nvPr/>
            </p:nvSpPr>
            <p:spPr>
              <a:xfrm>
                <a:off x="6647264" y="6629132"/>
                <a:ext cx="1393038" cy="1015663"/>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820E62D-3ABA-AAB5-B472-BE62C191D4DA}"/>
                  </a:ext>
                </a:extLst>
              </p:cNvPr>
              <p:cNvSpPr txBox="1"/>
              <p:nvPr/>
            </p:nvSpPr>
            <p:spPr>
              <a:xfrm>
                <a:off x="9694286" y="6634198"/>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54" name="TextBox 53">
                <a:extLst>
                  <a:ext uri="{FF2B5EF4-FFF2-40B4-BE49-F238E27FC236}">
                    <a16:creationId xmlns:a16="http://schemas.microsoft.com/office/drawing/2014/main" id="{F820E62D-3ABA-AAB5-B472-BE62C191D4DA}"/>
                  </a:ext>
                </a:extLst>
              </p:cNvPr>
              <p:cNvSpPr txBox="1">
                <a:spLocks noRot="1" noChangeAspect="1" noMove="1" noResize="1" noEditPoints="1" noAdjustHandles="1" noChangeArrowheads="1" noChangeShapeType="1" noTextEdit="1"/>
              </p:cNvSpPr>
              <p:nvPr/>
            </p:nvSpPr>
            <p:spPr>
              <a:xfrm>
                <a:off x="9694286" y="6634198"/>
                <a:ext cx="1393038" cy="1015663"/>
              </a:xfrm>
              <a:prstGeom prst="rect">
                <a:avLst/>
              </a:prstGeom>
              <a:blipFill>
                <a:blip r:embed="rId11"/>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94385C0-6B7C-EE89-5A9D-8784D92CC78E}"/>
                  </a:ext>
                </a:extLst>
              </p:cNvPr>
              <p:cNvSpPr txBox="1"/>
              <p:nvPr/>
            </p:nvSpPr>
            <p:spPr>
              <a:xfrm>
                <a:off x="12590812" y="6634198"/>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55" name="TextBox 54">
                <a:extLst>
                  <a:ext uri="{FF2B5EF4-FFF2-40B4-BE49-F238E27FC236}">
                    <a16:creationId xmlns:a16="http://schemas.microsoft.com/office/drawing/2014/main" id="{494385C0-6B7C-EE89-5A9D-8784D92CC78E}"/>
                  </a:ext>
                </a:extLst>
              </p:cNvPr>
              <p:cNvSpPr txBox="1">
                <a:spLocks noRot="1" noChangeAspect="1" noMove="1" noResize="1" noEditPoints="1" noAdjustHandles="1" noChangeArrowheads="1" noChangeShapeType="1" noTextEdit="1"/>
              </p:cNvSpPr>
              <p:nvPr/>
            </p:nvSpPr>
            <p:spPr>
              <a:xfrm>
                <a:off x="12590812" y="6634198"/>
                <a:ext cx="1393038" cy="1015663"/>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4C10D98-0B53-6390-6291-42FF5A57F4C1}"/>
                  </a:ext>
                </a:extLst>
              </p:cNvPr>
              <p:cNvSpPr txBox="1"/>
              <p:nvPr/>
            </p:nvSpPr>
            <p:spPr>
              <a:xfrm>
                <a:off x="15637834" y="6639264"/>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56" name="TextBox 55">
                <a:extLst>
                  <a:ext uri="{FF2B5EF4-FFF2-40B4-BE49-F238E27FC236}">
                    <a16:creationId xmlns:a16="http://schemas.microsoft.com/office/drawing/2014/main" id="{24C10D98-0B53-6390-6291-42FF5A57F4C1}"/>
                  </a:ext>
                </a:extLst>
              </p:cNvPr>
              <p:cNvSpPr txBox="1">
                <a:spLocks noRot="1" noChangeAspect="1" noMove="1" noResize="1" noEditPoints="1" noAdjustHandles="1" noChangeArrowheads="1" noChangeShapeType="1" noTextEdit="1"/>
              </p:cNvSpPr>
              <p:nvPr/>
            </p:nvSpPr>
            <p:spPr>
              <a:xfrm>
                <a:off x="15637834" y="6639264"/>
                <a:ext cx="1393038" cy="1015663"/>
              </a:xfrm>
              <a:prstGeom prst="rect">
                <a:avLst/>
              </a:prstGeom>
              <a:blipFill>
                <a:blip r:embed="rId24"/>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197E6147-3FDF-BAAA-98AF-8C2943E3A309}"/>
                  </a:ext>
                </a:extLst>
              </p:cNvPr>
              <p:cNvSpPr txBox="1"/>
              <p:nvPr/>
            </p:nvSpPr>
            <p:spPr>
              <a:xfrm>
                <a:off x="6627357" y="7496061"/>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57" name="TextBox 56">
                <a:extLst>
                  <a:ext uri="{FF2B5EF4-FFF2-40B4-BE49-F238E27FC236}">
                    <a16:creationId xmlns:a16="http://schemas.microsoft.com/office/drawing/2014/main" id="{197E6147-3FDF-BAAA-98AF-8C2943E3A309}"/>
                  </a:ext>
                </a:extLst>
              </p:cNvPr>
              <p:cNvSpPr txBox="1">
                <a:spLocks noRot="1" noChangeAspect="1" noMove="1" noResize="1" noEditPoints="1" noAdjustHandles="1" noChangeArrowheads="1" noChangeShapeType="1" noTextEdit="1"/>
              </p:cNvSpPr>
              <p:nvPr/>
            </p:nvSpPr>
            <p:spPr>
              <a:xfrm>
                <a:off x="6627357" y="7496061"/>
                <a:ext cx="1393038" cy="101566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1E71DE2E-780A-3BA2-CD54-238C4CB06A20}"/>
                  </a:ext>
                </a:extLst>
              </p:cNvPr>
              <p:cNvSpPr txBox="1"/>
              <p:nvPr/>
            </p:nvSpPr>
            <p:spPr>
              <a:xfrm>
                <a:off x="9674379" y="7501127"/>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58" name="TextBox 57">
                <a:extLst>
                  <a:ext uri="{FF2B5EF4-FFF2-40B4-BE49-F238E27FC236}">
                    <a16:creationId xmlns:a16="http://schemas.microsoft.com/office/drawing/2014/main" id="{1E71DE2E-780A-3BA2-CD54-238C4CB06A20}"/>
                  </a:ext>
                </a:extLst>
              </p:cNvPr>
              <p:cNvSpPr txBox="1">
                <a:spLocks noRot="1" noChangeAspect="1" noMove="1" noResize="1" noEditPoints="1" noAdjustHandles="1" noChangeArrowheads="1" noChangeShapeType="1" noTextEdit="1"/>
              </p:cNvSpPr>
              <p:nvPr/>
            </p:nvSpPr>
            <p:spPr>
              <a:xfrm>
                <a:off x="9674379" y="7501127"/>
                <a:ext cx="1393038" cy="101566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F753937-8DAE-B5DB-BE30-8819C6918502}"/>
                  </a:ext>
                </a:extLst>
              </p:cNvPr>
              <p:cNvSpPr txBox="1"/>
              <p:nvPr/>
            </p:nvSpPr>
            <p:spPr>
              <a:xfrm>
                <a:off x="12570905" y="7501127"/>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59" name="TextBox 58">
                <a:extLst>
                  <a:ext uri="{FF2B5EF4-FFF2-40B4-BE49-F238E27FC236}">
                    <a16:creationId xmlns:a16="http://schemas.microsoft.com/office/drawing/2014/main" id="{FF753937-8DAE-B5DB-BE30-8819C6918502}"/>
                  </a:ext>
                </a:extLst>
              </p:cNvPr>
              <p:cNvSpPr txBox="1">
                <a:spLocks noRot="1" noChangeAspect="1" noMove="1" noResize="1" noEditPoints="1" noAdjustHandles="1" noChangeArrowheads="1" noChangeShapeType="1" noTextEdit="1"/>
              </p:cNvSpPr>
              <p:nvPr/>
            </p:nvSpPr>
            <p:spPr>
              <a:xfrm>
                <a:off x="12570905" y="7501127"/>
                <a:ext cx="1393038" cy="1015663"/>
              </a:xfrm>
              <a:prstGeom prst="rect">
                <a:avLst/>
              </a:prstGeom>
              <a:blipFill>
                <a:blip r:embed="rId14"/>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E4428C7-B1E1-9EBF-6153-6AEED072910B}"/>
                  </a:ext>
                </a:extLst>
              </p:cNvPr>
              <p:cNvSpPr txBox="1"/>
              <p:nvPr/>
            </p:nvSpPr>
            <p:spPr>
              <a:xfrm>
                <a:off x="15617927" y="7506193"/>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60" name="TextBox 59">
                <a:extLst>
                  <a:ext uri="{FF2B5EF4-FFF2-40B4-BE49-F238E27FC236}">
                    <a16:creationId xmlns:a16="http://schemas.microsoft.com/office/drawing/2014/main" id="{8E4428C7-B1E1-9EBF-6153-6AEED072910B}"/>
                  </a:ext>
                </a:extLst>
              </p:cNvPr>
              <p:cNvSpPr txBox="1">
                <a:spLocks noRot="1" noChangeAspect="1" noMove="1" noResize="1" noEditPoints="1" noAdjustHandles="1" noChangeArrowheads="1" noChangeShapeType="1" noTextEdit="1"/>
              </p:cNvSpPr>
              <p:nvPr/>
            </p:nvSpPr>
            <p:spPr>
              <a:xfrm>
                <a:off x="15617927" y="7506193"/>
                <a:ext cx="1393038" cy="1015663"/>
              </a:xfrm>
              <a:prstGeom prst="rect">
                <a:avLst/>
              </a:prstGeom>
              <a:blipFill>
                <a:blip r:embed="rId14"/>
                <a:stretch>
                  <a:fillRect b="-24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37AB72CD-7A75-2308-5F0A-205A4604A72D}"/>
                  </a:ext>
                </a:extLst>
              </p:cNvPr>
              <p:cNvSpPr txBox="1"/>
              <p:nvPr/>
            </p:nvSpPr>
            <p:spPr>
              <a:xfrm>
                <a:off x="6627486" y="8310956"/>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61" name="TextBox 60">
                <a:extLst>
                  <a:ext uri="{FF2B5EF4-FFF2-40B4-BE49-F238E27FC236}">
                    <a16:creationId xmlns:a16="http://schemas.microsoft.com/office/drawing/2014/main" id="{37AB72CD-7A75-2308-5F0A-205A4604A72D}"/>
                  </a:ext>
                </a:extLst>
              </p:cNvPr>
              <p:cNvSpPr txBox="1">
                <a:spLocks noRot="1" noChangeAspect="1" noMove="1" noResize="1" noEditPoints="1" noAdjustHandles="1" noChangeArrowheads="1" noChangeShapeType="1" noTextEdit="1"/>
              </p:cNvSpPr>
              <p:nvPr/>
            </p:nvSpPr>
            <p:spPr>
              <a:xfrm>
                <a:off x="6627486" y="8310956"/>
                <a:ext cx="1393038" cy="101566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3B89C854-A62D-1A22-2535-4562DDF45DC8}"/>
                  </a:ext>
                </a:extLst>
              </p:cNvPr>
              <p:cNvSpPr txBox="1"/>
              <p:nvPr/>
            </p:nvSpPr>
            <p:spPr>
              <a:xfrm>
                <a:off x="9674508" y="8316022"/>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62" name="TextBox 61">
                <a:extLst>
                  <a:ext uri="{FF2B5EF4-FFF2-40B4-BE49-F238E27FC236}">
                    <a16:creationId xmlns:a16="http://schemas.microsoft.com/office/drawing/2014/main" id="{3B89C854-A62D-1A22-2535-4562DDF45DC8}"/>
                  </a:ext>
                </a:extLst>
              </p:cNvPr>
              <p:cNvSpPr txBox="1">
                <a:spLocks noRot="1" noChangeAspect="1" noMove="1" noResize="1" noEditPoints="1" noAdjustHandles="1" noChangeArrowheads="1" noChangeShapeType="1" noTextEdit="1"/>
              </p:cNvSpPr>
              <p:nvPr/>
            </p:nvSpPr>
            <p:spPr>
              <a:xfrm>
                <a:off x="9674508" y="8316022"/>
                <a:ext cx="1393038" cy="1015663"/>
              </a:xfrm>
              <a:prstGeom prst="rect">
                <a:avLst/>
              </a:prstGeom>
              <a:blipFill>
                <a:blip r:embed="rId14"/>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7998B78C-C1E4-4F92-0D16-FB0B4B692040}"/>
                  </a:ext>
                </a:extLst>
              </p:cNvPr>
              <p:cNvSpPr txBox="1"/>
              <p:nvPr/>
            </p:nvSpPr>
            <p:spPr>
              <a:xfrm>
                <a:off x="12571034" y="8316022"/>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63" name="TextBox 62">
                <a:extLst>
                  <a:ext uri="{FF2B5EF4-FFF2-40B4-BE49-F238E27FC236}">
                    <a16:creationId xmlns:a16="http://schemas.microsoft.com/office/drawing/2014/main" id="{7998B78C-C1E4-4F92-0D16-FB0B4B692040}"/>
                  </a:ext>
                </a:extLst>
              </p:cNvPr>
              <p:cNvSpPr txBox="1">
                <a:spLocks noRot="1" noChangeAspect="1" noMove="1" noResize="1" noEditPoints="1" noAdjustHandles="1" noChangeArrowheads="1" noChangeShapeType="1" noTextEdit="1"/>
              </p:cNvSpPr>
              <p:nvPr/>
            </p:nvSpPr>
            <p:spPr>
              <a:xfrm>
                <a:off x="12571034" y="8316022"/>
                <a:ext cx="1393038" cy="1015663"/>
              </a:xfrm>
              <a:prstGeom prst="rect">
                <a:avLst/>
              </a:prstGeom>
              <a:blipFill>
                <a:blip r:embed="rId14"/>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2E968E41-6DE3-7ACD-BF8F-C5C34CB847E8}"/>
                  </a:ext>
                </a:extLst>
              </p:cNvPr>
              <p:cNvSpPr txBox="1"/>
              <p:nvPr/>
            </p:nvSpPr>
            <p:spPr>
              <a:xfrm>
                <a:off x="15618056" y="8321088"/>
                <a:ext cx="1393038"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6000" b="0" i="1" smtClean="0">
                          <a:latin typeface="Cambria Math" panose="02040503050406030204" pitchFamily="18" charset="0"/>
                          <a:ea typeface="Times New Roman" charset="0"/>
                          <a:cs typeface="Times New Roman" charset="0"/>
                        </a:rPr>
                        <m:t>−</m:t>
                      </m:r>
                    </m:oMath>
                  </m:oMathPara>
                </a14:m>
                <a:endParaRPr lang="en-US" sz="6000" i="1" dirty="0">
                  <a:latin typeface="Times New Roman" charset="0"/>
                  <a:ea typeface="Times New Roman" charset="0"/>
                  <a:cs typeface="Times New Roman" charset="0"/>
                </a:endParaRPr>
              </a:p>
            </p:txBody>
          </p:sp>
        </mc:Choice>
        <mc:Fallback xmlns="">
          <p:sp>
            <p:nvSpPr>
              <p:cNvPr id="64" name="TextBox 63">
                <a:extLst>
                  <a:ext uri="{FF2B5EF4-FFF2-40B4-BE49-F238E27FC236}">
                    <a16:creationId xmlns:a16="http://schemas.microsoft.com/office/drawing/2014/main" id="{2E968E41-6DE3-7ACD-BF8F-C5C34CB847E8}"/>
                  </a:ext>
                </a:extLst>
              </p:cNvPr>
              <p:cNvSpPr txBox="1">
                <a:spLocks noRot="1" noChangeAspect="1" noMove="1" noResize="1" noEditPoints="1" noAdjustHandles="1" noChangeArrowheads="1" noChangeShapeType="1" noTextEdit="1"/>
              </p:cNvSpPr>
              <p:nvPr/>
            </p:nvSpPr>
            <p:spPr>
              <a:xfrm>
                <a:off x="15618056" y="8321088"/>
                <a:ext cx="1393038" cy="101566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25">
            <p14:nvContentPartPr>
              <p14:cNvPr id="2" name="Ink 1">
                <a:extLst>
                  <a:ext uri="{FF2B5EF4-FFF2-40B4-BE49-F238E27FC236}">
                    <a16:creationId xmlns:a16="http://schemas.microsoft.com/office/drawing/2014/main" id="{22399CB1-4A44-E37B-F869-EE2E40F8AA1E}"/>
                  </a:ext>
                </a:extLst>
              </p14:cNvPr>
              <p14:cNvContentPartPr/>
              <p14:nvPr/>
            </p14:nvContentPartPr>
            <p14:xfrm>
              <a:off x="4498560" y="1664640"/>
              <a:ext cx="12916800" cy="2037240"/>
            </p14:xfrm>
          </p:contentPart>
        </mc:Choice>
        <mc:Fallback xmlns="">
          <p:pic>
            <p:nvPicPr>
              <p:cNvPr id="2" name="Ink 1">
                <a:extLst>
                  <a:ext uri="{FF2B5EF4-FFF2-40B4-BE49-F238E27FC236}">
                    <a16:creationId xmlns:a16="http://schemas.microsoft.com/office/drawing/2014/main" id="{22399CB1-4A44-E37B-F869-EE2E40F8AA1E}"/>
                  </a:ext>
                </a:extLst>
              </p:cNvPr>
              <p:cNvPicPr/>
              <p:nvPr/>
            </p:nvPicPr>
            <p:blipFill>
              <a:blip r:embed="rId26"/>
              <a:stretch>
                <a:fillRect/>
              </a:stretch>
            </p:blipFill>
            <p:spPr>
              <a:xfrm>
                <a:off x="4489200" y="1655280"/>
                <a:ext cx="12935520" cy="2055960"/>
              </a:xfrm>
              <a:prstGeom prst="rect">
                <a:avLst/>
              </a:prstGeom>
            </p:spPr>
          </p:pic>
        </mc:Fallback>
      </mc:AlternateContent>
    </p:spTree>
    <p:extLst>
      <p:ext uri="{BB962C8B-B14F-4D97-AF65-F5344CB8AC3E}">
        <p14:creationId xmlns:p14="http://schemas.microsoft.com/office/powerpoint/2010/main" val="1554890666"/>
      </p:ext>
    </p:extLst>
  </p:cSld>
  <p:clrMapOvr>
    <a:masterClrMapping/>
  </p:clrMapOvr>
  <p:transition spd="slow">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27FFD-F605-34D8-D3A6-9234744D0E24}"/>
            </a:ext>
          </a:extLst>
        </p:cNvPr>
        <p:cNvGrpSpPr/>
        <p:nvPr/>
      </p:nvGrpSpPr>
      <p:grpSpPr>
        <a:xfrm>
          <a:off x="0" y="0"/>
          <a:ext cx="0" cy="0"/>
          <a:chOff x="0" y="0"/>
          <a:chExt cx="0" cy="0"/>
        </a:xfrm>
      </p:grpSpPr>
      <p:sp>
        <p:nvSpPr>
          <p:cNvPr id="12" name="Line 3">
            <a:extLst>
              <a:ext uri="{FF2B5EF4-FFF2-40B4-BE49-F238E27FC236}">
                <a16:creationId xmlns:a16="http://schemas.microsoft.com/office/drawing/2014/main" id="{90539254-AB79-7A28-0084-9745F5C5C183}"/>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A4BDEEA9-FC9D-5027-5D34-549D736EF960}"/>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DAC1922D-A8EC-9CBD-B087-5B3886A5115E}"/>
              </a:ext>
            </a:extLst>
          </p:cNvPr>
          <p:cNvSpPr>
            <a:spLocks/>
          </p:cNvSpPr>
          <p:nvPr/>
        </p:nvSpPr>
        <p:spPr bwMode="auto">
          <a:xfrm>
            <a:off x="6434320" y="-96775"/>
            <a:ext cx="1085451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Topological 2D bands</a:t>
            </a:r>
          </a:p>
        </p:txBody>
      </p:sp>
      <p:sp>
        <p:nvSpPr>
          <p:cNvPr id="24" name="TextBox 23">
            <a:extLst>
              <a:ext uri="{FF2B5EF4-FFF2-40B4-BE49-F238E27FC236}">
                <a16:creationId xmlns:a16="http://schemas.microsoft.com/office/drawing/2014/main" id="{C16D4049-BE72-593D-24E3-69C56BAF213F}"/>
              </a:ext>
            </a:extLst>
          </p:cNvPr>
          <p:cNvSpPr txBox="1"/>
          <p:nvPr/>
        </p:nvSpPr>
        <p:spPr>
          <a:xfrm>
            <a:off x="3046984" y="1601416"/>
            <a:ext cx="18938104" cy="830997"/>
          </a:xfrm>
          <a:prstGeom prst="rect">
            <a:avLst/>
          </a:prstGeom>
          <a:noFill/>
        </p:spPr>
        <p:txBody>
          <a:bodyPr wrap="square">
            <a:spAutoFit/>
          </a:bodyPr>
          <a:lstStyle/>
          <a:p>
            <a:r>
              <a:rPr lang="en-US" sz="4800" dirty="0">
                <a:latin typeface="Times" pitchFamily="2" charset="0"/>
              </a:rPr>
              <a:t>The bands with odd numbers of “+” and “-” are the topological bands!</a:t>
            </a:r>
            <a:endParaRPr lang="en-US" sz="4800" dirty="0"/>
          </a:p>
        </p:txBody>
      </p:sp>
      <p:grpSp>
        <p:nvGrpSpPr>
          <p:cNvPr id="25" name="Group 24">
            <a:extLst>
              <a:ext uri="{FF2B5EF4-FFF2-40B4-BE49-F238E27FC236}">
                <a16:creationId xmlns:a16="http://schemas.microsoft.com/office/drawing/2014/main" id="{C0449631-5677-F0E6-0369-F5FCE2132976}"/>
              </a:ext>
            </a:extLst>
          </p:cNvPr>
          <p:cNvGrpSpPr/>
          <p:nvPr/>
        </p:nvGrpSpPr>
        <p:grpSpPr>
          <a:xfrm>
            <a:off x="14135284" y="5345832"/>
            <a:ext cx="4288011" cy="4395779"/>
            <a:chOff x="6632568" y="2741686"/>
            <a:chExt cx="1794381" cy="1839478"/>
          </a:xfrm>
        </p:grpSpPr>
        <p:grpSp>
          <p:nvGrpSpPr>
            <p:cNvPr id="26" name="Group 25">
              <a:extLst>
                <a:ext uri="{FF2B5EF4-FFF2-40B4-BE49-F238E27FC236}">
                  <a16:creationId xmlns:a16="http://schemas.microsoft.com/office/drawing/2014/main" id="{20ABB13C-636D-E19E-4E9B-549C4A76513E}"/>
                </a:ext>
              </a:extLst>
            </p:cNvPr>
            <p:cNvGrpSpPr/>
            <p:nvPr/>
          </p:nvGrpSpPr>
          <p:grpSpPr>
            <a:xfrm>
              <a:off x="6662989" y="2741686"/>
              <a:ext cx="1763960" cy="791903"/>
              <a:chOff x="6662989" y="2741686"/>
              <a:chExt cx="1763960" cy="791903"/>
            </a:xfrm>
          </p:grpSpPr>
          <p:sp>
            <p:nvSpPr>
              <p:cNvPr id="30" name="Freeform 29">
                <a:extLst>
                  <a:ext uri="{FF2B5EF4-FFF2-40B4-BE49-F238E27FC236}">
                    <a16:creationId xmlns:a16="http://schemas.microsoft.com/office/drawing/2014/main" id="{778201A1-51B7-4825-17BF-9D8CE0AF1238}"/>
                  </a:ext>
                </a:extLst>
              </p:cNvPr>
              <p:cNvSpPr/>
              <p:nvPr/>
            </p:nvSpPr>
            <p:spPr>
              <a:xfrm>
                <a:off x="6662989" y="2741686"/>
                <a:ext cx="896365" cy="790631"/>
              </a:xfrm>
              <a:custGeom>
                <a:avLst/>
                <a:gdLst>
                  <a:gd name="connsiteX0" fmla="*/ 0 w 869430"/>
                  <a:gd name="connsiteY0" fmla="*/ 0 h 790631"/>
                  <a:gd name="connsiteX1" fmla="*/ 189876 w 869430"/>
                  <a:gd name="connsiteY1" fmla="*/ 484682 h 790631"/>
                  <a:gd name="connsiteX2" fmla="*/ 414728 w 869430"/>
                  <a:gd name="connsiteY2" fmla="*/ 789482 h 790631"/>
                  <a:gd name="connsiteX3" fmla="*/ 624591 w 869430"/>
                  <a:gd name="connsiteY3" fmla="*/ 584616 h 790631"/>
                  <a:gd name="connsiteX4" fmla="*/ 749509 w 869430"/>
                  <a:gd name="connsiteY4" fmla="*/ 474689 h 790631"/>
                  <a:gd name="connsiteX5" fmla="*/ 819463 w 869430"/>
                  <a:gd name="connsiteY5" fmla="*/ 434715 h 790631"/>
                  <a:gd name="connsiteX6" fmla="*/ 869430 w 869430"/>
                  <a:gd name="connsiteY6" fmla="*/ 434715 h 7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430" h="790631">
                    <a:moveTo>
                      <a:pt x="0" y="0"/>
                    </a:moveTo>
                    <a:cubicBezTo>
                      <a:pt x="60377" y="176551"/>
                      <a:pt x="120755" y="353102"/>
                      <a:pt x="189876" y="484682"/>
                    </a:cubicBezTo>
                    <a:cubicBezTo>
                      <a:pt x="258997" y="616262"/>
                      <a:pt x="342275" y="772826"/>
                      <a:pt x="414728" y="789482"/>
                    </a:cubicBezTo>
                    <a:cubicBezTo>
                      <a:pt x="487181" y="806138"/>
                      <a:pt x="568794" y="637081"/>
                      <a:pt x="624591" y="584616"/>
                    </a:cubicBezTo>
                    <a:cubicBezTo>
                      <a:pt x="680388" y="532151"/>
                      <a:pt x="717030" y="499672"/>
                      <a:pt x="749509" y="474689"/>
                    </a:cubicBezTo>
                    <a:cubicBezTo>
                      <a:pt x="781988" y="449706"/>
                      <a:pt x="799476" y="441377"/>
                      <a:pt x="819463" y="434715"/>
                    </a:cubicBezTo>
                    <a:cubicBezTo>
                      <a:pt x="839450" y="428053"/>
                      <a:pt x="869430" y="434715"/>
                      <a:pt x="869430" y="434715"/>
                    </a:cubicBezTo>
                  </a:path>
                </a:pathLst>
              </a:custGeom>
              <a:noFill/>
              <a:ln w="38100">
                <a:gradFill flip="none" rotWithShape="1">
                  <a:gsLst>
                    <a:gs pos="0">
                      <a:srgbClr val="FF0000"/>
                    </a:gs>
                    <a:gs pos="49000">
                      <a:schemeClr val="bg1">
                        <a:lumMod val="75000"/>
                      </a:schemeClr>
                    </a:gs>
                    <a:gs pos="100000">
                      <a:srgbClr val="0000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1" name="Freeform 30">
                <a:extLst>
                  <a:ext uri="{FF2B5EF4-FFF2-40B4-BE49-F238E27FC236}">
                    <a16:creationId xmlns:a16="http://schemas.microsoft.com/office/drawing/2014/main" id="{D1A12835-AB71-E215-6DC8-2DC4D59BC92A}"/>
                  </a:ext>
                </a:extLst>
              </p:cNvPr>
              <p:cNvSpPr/>
              <p:nvPr/>
            </p:nvSpPr>
            <p:spPr>
              <a:xfrm flipH="1">
                <a:off x="7521693" y="2742958"/>
                <a:ext cx="905256" cy="790631"/>
              </a:xfrm>
              <a:custGeom>
                <a:avLst/>
                <a:gdLst>
                  <a:gd name="connsiteX0" fmla="*/ 0 w 869430"/>
                  <a:gd name="connsiteY0" fmla="*/ 0 h 790631"/>
                  <a:gd name="connsiteX1" fmla="*/ 189876 w 869430"/>
                  <a:gd name="connsiteY1" fmla="*/ 484682 h 790631"/>
                  <a:gd name="connsiteX2" fmla="*/ 414728 w 869430"/>
                  <a:gd name="connsiteY2" fmla="*/ 789482 h 790631"/>
                  <a:gd name="connsiteX3" fmla="*/ 624591 w 869430"/>
                  <a:gd name="connsiteY3" fmla="*/ 584616 h 790631"/>
                  <a:gd name="connsiteX4" fmla="*/ 749509 w 869430"/>
                  <a:gd name="connsiteY4" fmla="*/ 474689 h 790631"/>
                  <a:gd name="connsiteX5" fmla="*/ 819463 w 869430"/>
                  <a:gd name="connsiteY5" fmla="*/ 434715 h 790631"/>
                  <a:gd name="connsiteX6" fmla="*/ 869430 w 869430"/>
                  <a:gd name="connsiteY6" fmla="*/ 434715 h 7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430" h="790631">
                    <a:moveTo>
                      <a:pt x="0" y="0"/>
                    </a:moveTo>
                    <a:cubicBezTo>
                      <a:pt x="60377" y="176551"/>
                      <a:pt x="120755" y="353102"/>
                      <a:pt x="189876" y="484682"/>
                    </a:cubicBezTo>
                    <a:cubicBezTo>
                      <a:pt x="258997" y="616262"/>
                      <a:pt x="342275" y="772826"/>
                      <a:pt x="414728" y="789482"/>
                    </a:cubicBezTo>
                    <a:cubicBezTo>
                      <a:pt x="487181" y="806138"/>
                      <a:pt x="568794" y="637081"/>
                      <a:pt x="624591" y="584616"/>
                    </a:cubicBezTo>
                    <a:cubicBezTo>
                      <a:pt x="680388" y="532151"/>
                      <a:pt x="717030" y="499672"/>
                      <a:pt x="749509" y="474689"/>
                    </a:cubicBezTo>
                    <a:cubicBezTo>
                      <a:pt x="781988" y="449706"/>
                      <a:pt x="799476" y="441377"/>
                      <a:pt x="819463" y="434715"/>
                    </a:cubicBezTo>
                    <a:cubicBezTo>
                      <a:pt x="839450" y="428053"/>
                      <a:pt x="869430" y="434715"/>
                      <a:pt x="869430" y="434715"/>
                    </a:cubicBezTo>
                  </a:path>
                </a:pathLst>
              </a:custGeom>
              <a:noFill/>
              <a:ln w="38100">
                <a:gradFill flip="none" rotWithShape="1">
                  <a:gsLst>
                    <a:gs pos="0">
                      <a:srgbClr val="FF0000"/>
                    </a:gs>
                    <a:gs pos="49000">
                      <a:schemeClr val="bg1">
                        <a:lumMod val="75000"/>
                      </a:schemeClr>
                    </a:gs>
                    <a:gs pos="100000">
                      <a:srgbClr val="0000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150CC269-546D-6C9B-9A98-17DC91FA6F60}"/>
                </a:ext>
              </a:extLst>
            </p:cNvPr>
            <p:cNvGrpSpPr/>
            <p:nvPr/>
          </p:nvGrpSpPr>
          <p:grpSpPr>
            <a:xfrm rot="10800000">
              <a:off x="6632568" y="3789261"/>
              <a:ext cx="1763960" cy="791903"/>
              <a:chOff x="6662989" y="2741686"/>
              <a:chExt cx="1763960" cy="791903"/>
            </a:xfrm>
          </p:grpSpPr>
          <p:sp>
            <p:nvSpPr>
              <p:cNvPr id="28" name="Freeform 27">
                <a:extLst>
                  <a:ext uri="{FF2B5EF4-FFF2-40B4-BE49-F238E27FC236}">
                    <a16:creationId xmlns:a16="http://schemas.microsoft.com/office/drawing/2014/main" id="{51B27150-BCE3-6B53-BD60-20C69B8AAF3E}"/>
                  </a:ext>
                </a:extLst>
              </p:cNvPr>
              <p:cNvSpPr/>
              <p:nvPr/>
            </p:nvSpPr>
            <p:spPr>
              <a:xfrm>
                <a:off x="6662989" y="2741686"/>
                <a:ext cx="896365" cy="790631"/>
              </a:xfrm>
              <a:custGeom>
                <a:avLst/>
                <a:gdLst>
                  <a:gd name="connsiteX0" fmla="*/ 0 w 869430"/>
                  <a:gd name="connsiteY0" fmla="*/ 0 h 790631"/>
                  <a:gd name="connsiteX1" fmla="*/ 189876 w 869430"/>
                  <a:gd name="connsiteY1" fmla="*/ 484682 h 790631"/>
                  <a:gd name="connsiteX2" fmla="*/ 414728 w 869430"/>
                  <a:gd name="connsiteY2" fmla="*/ 789482 h 790631"/>
                  <a:gd name="connsiteX3" fmla="*/ 624591 w 869430"/>
                  <a:gd name="connsiteY3" fmla="*/ 584616 h 790631"/>
                  <a:gd name="connsiteX4" fmla="*/ 749509 w 869430"/>
                  <a:gd name="connsiteY4" fmla="*/ 474689 h 790631"/>
                  <a:gd name="connsiteX5" fmla="*/ 819463 w 869430"/>
                  <a:gd name="connsiteY5" fmla="*/ 434715 h 790631"/>
                  <a:gd name="connsiteX6" fmla="*/ 869430 w 869430"/>
                  <a:gd name="connsiteY6" fmla="*/ 434715 h 7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430" h="790631">
                    <a:moveTo>
                      <a:pt x="0" y="0"/>
                    </a:moveTo>
                    <a:cubicBezTo>
                      <a:pt x="60377" y="176551"/>
                      <a:pt x="120755" y="353102"/>
                      <a:pt x="189876" y="484682"/>
                    </a:cubicBezTo>
                    <a:cubicBezTo>
                      <a:pt x="258997" y="616262"/>
                      <a:pt x="342275" y="772826"/>
                      <a:pt x="414728" y="789482"/>
                    </a:cubicBezTo>
                    <a:cubicBezTo>
                      <a:pt x="487181" y="806138"/>
                      <a:pt x="568794" y="637081"/>
                      <a:pt x="624591" y="584616"/>
                    </a:cubicBezTo>
                    <a:cubicBezTo>
                      <a:pt x="680388" y="532151"/>
                      <a:pt x="717030" y="499672"/>
                      <a:pt x="749509" y="474689"/>
                    </a:cubicBezTo>
                    <a:cubicBezTo>
                      <a:pt x="781988" y="449706"/>
                      <a:pt x="799476" y="441377"/>
                      <a:pt x="819463" y="434715"/>
                    </a:cubicBezTo>
                    <a:cubicBezTo>
                      <a:pt x="839450" y="428053"/>
                      <a:pt x="869430" y="434715"/>
                      <a:pt x="869430" y="434715"/>
                    </a:cubicBezTo>
                  </a:path>
                </a:pathLst>
              </a:custGeom>
              <a:noFill/>
              <a:ln w="38100">
                <a:gradFill flip="none" rotWithShape="1">
                  <a:gsLst>
                    <a:gs pos="0">
                      <a:srgbClr val="0000FF"/>
                    </a:gs>
                    <a:gs pos="49000">
                      <a:schemeClr val="bg1">
                        <a:lumMod val="75000"/>
                      </a:schemeClr>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9" name="Freeform 28">
                <a:extLst>
                  <a:ext uri="{FF2B5EF4-FFF2-40B4-BE49-F238E27FC236}">
                    <a16:creationId xmlns:a16="http://schemas.microsoft.com/office/drawing/2014/main" id="{BDC58F75-4EB2-40C1-AF40-AA06E90894ED}"/>
                  </a:ext>
                </a:extLst>
              </p:cNvPr>
              <p:cNvSpPr/>
              <p:nvPr/>
            </p:nvSpPr>
            <p:spPr>
              <a:xfrm flipH="1">
                <a:off x="7521693" y="2742958"/>
                <a:ext cx="905256" cy="790631"/>
              </a:xfrm>
              <a:custGeom>
                <a:avLst/>
                <a:gdLst>
                  <a:gd name="connsiteX0" fmla="*/ 0 w 869430"/>
                  <a:gd name="connsiteY0" fmla="*/ 0 h 790631"/>
                  <a:gd name="connsiteX1" fmla="*/ 189876 w 869430"/>
                  <a:gd name="connsiteY1" fmla="*/ 484682 h 790631"/>
                  <a:gd name="connsiteX2" fmla="*/ 414728 w 869430"/>
                  <a:gd name="connsiteY2" fmla="*/ 789482 h 790631"/>
                  <a:gd name="connsiteX3" fmla="*/ 624591 w 869430"/>
                  <a:gd name="connsiteY3" fmla="*/ 584616 h 790631"/>
                  <a:gd name="connsiteX4" fmla="*/ 749509 w 869430"/>
                  <a:gd name="connsiteY4" fmla="*/ 474689 h 790631"/>
                  <a:gd name="connsiteX5" fmla="*/ 819463 w 869430"/>
                  <a:gd name="connsiteY5" fmla="*/ 434715 h 790631"/>
                  <a:gd name="connsiteX6" fmla="*/ 869430 w 869430"/>
                  <a:gd name="connsiteY6" fmla="*/ 434715 h 7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430" h="790631">
                    <a:moveTo>
                      <a:pt x="0" y="0"/>
                    </a:moveTo>
                    <a:cubicBezTo>
                      <a:pt x="60377" y="176551"/>
                      <a:pt x="120755" y="353102"/>
                      <a:pt x="189876" y="484682"/>
                    </a:cubicBezTo>
                    <a:cubicBezTo>
                      <a:pt x="258997" y="616262"/>
                      <a:pt x="342275" y="772826"/>
                      <a:pt x="414728" y="789482"/>
                    </a:cubicBezTo>
                    <a:cubicBezTo>
                      <a:pt x="487181" y="806138"/>
                      <a:pt x="568794" y="637081"/>
                      <a:pt x="624591" y="584616"/>
                    </a:cubicBezTo>
                    <a:cubicBezTo>
                      <a:pt x="680388" y="532151"/>
                      <a:pt x="717030" y="499672"/>
                      <a:pt x="749509" y="474689"/>
                    </a:cubicBezTo>
                    <a:cubicBezTo>
                      <a:pt x="781988" y="449706"/>
                      <a:pt x="799476" y="441377"/>
                      <a:pt x="819463" y="434715"/>
                    </a:cubicBezTo>
                    <a:cubicBezTo>
                      <a:pt x="839450" y="428053"/>
                      <a:pt x="869430" y="434715"/>
                      <a:pt x="869430" y="434715"/>
                    </a:cubicBezTo>
                  </a:path>
                </a:pathLst>
              </a:custGeom>
              <a:noFill/>
              <a:ln w="38100">
                <a:gradFill flip="none" rotWithShape="1">
                  <a:gsLst>
                    <a:gs pos="0">
                      <a:srgbClr val="0000FF"/>
                    </a:gs>
                    <a:gs pos="49000">
                      <a:schemeClr val="bg1">
                        <a:lumMod val="75000"/>
                      </a:schemeClr>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grpSp>
      </p:grpSp>
      <p:grpSp>
        <p:nvGrpSpPr>
          <p:cNvPr id="32" name="Group 31">
            <a:extLst>
              <a:ext uri="{FF2B5EF4-FFF2-40B4-BE49-F238E27FC236}">
                <a16:creationId xmlns:a16="http://schemas.microsoft.com/office/drawing/2014/main" id="{F01FA4E9-42DE-7676-0796-60FB717965F4}"/>
              </a:ext>
            </a:extLst>
          </p:cNvPr>
          <p:cNvGrpSpPr/>
          <p:nvPr/>
        </p:nvGrpSpPr>
        <p:grpSpPr>
          <a:xfrm>
            <a:off x="4265284" y="5345832"/>
            <a:ext cx="4454691" cy="4496879"/>
            <a:chOff x="8577931" y="1824581"/>
            <a:chExt cx="1509576" cy="1365216"/>
          </a:xfrm>
        </p:grpSpPr>
        <p:sp>
          <p:nvSpPr>
            <p:cNvPr id="33" name="Freeform 32">
              <a:extLst>
                <a:ext uri="{FF2B5EF4-FFF2-40B4-BE49-F238E27FC236}">
                  <a16:creationId xmlns:a16="http://schemas.microsoft.com/office/drawing/2014/main" id="{0F4DFDC2-F366-9BAB-F124-944B6168BB39}"/>
                </a:ext>
              </a:extLst>
            </p:cNvPr>
            <p:cNvSpPr/>
            <p:nvPr/>
          </p:nvSpPr>
          <p:spPr>
            <a:xfrm>
              <a:off x="8610600" y="1824581"/>
              <a:ext cx="1476907" cy="1066800"/>
            </a:xfrm>
            <a:custGeom>
              <a:avLst/>
              <a:gdLst>
                <a:gd name="connsiteX0" fmla="*/ 0 w 936530"/>
                <a:gd name="connsiteY0" fmla="*/ 12827 h 487466"/>
                <a:gd name="connsiteX1" fmla="*/ 474680 w 936530"/>
                <a:gd name="connsiteY1" fmla="*/ 487452 h 487466"/>
                <a:gd name="connsiteX2" fmla="*/ 936530 w 936530"/>
                <a:gd name="connsiteY2" fmla="*/ 0 h 487466"/>
              </a:gdLst>
              <a:ahLst/>
              <a:cxnLst>
                <a:cxn ang="0">
                  <a:pos x="connsiteX0" y="connsiteY0"/>
                </a:cxn>
                <a:cxn ang="0">
                  <a:pos x="connsiteX1" y="connsiteY1"/>
                </a:cxn>
                <a:cxn ang="0">
                  <a:pos x="connsiteX2" y="connsiteY2"/>
                </a:cxn>
              </a:cxnLst>
              <a:rect l="l" t="t" r="r" b="b"/>
              <a:pathLst>
                <a:path w="936530" h="487466">
                  <a:moveTo>
                    <a:pt x="0" y="12827"/>
                  </a:moveTo>
                  <a:cubicBezTo>
                    <a:pt x="159296" y="251208"/>
                    <a:pt x="318592" y="489590"/>
                    <a:pt x="474680" y="487452"/>
                  </a:cubicBezTo>
                  <a:cubicBezTo>
                    <a:pt x="630768" y="485314"/>
                    <a:pt x="936530" y="0"/>
                    <a:pt x="936530" y="0"/>
                  </a:cubicBezTo>
                </a:path>
              </a:pathLst>
            </a:custGeom>
            <a:ln w="508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 name="Freeform 33">
              <a:extLst>
                <a:ext uri="{FF2B5EF4-FFF2-40B4-BE49-F238E27FC236}">
                  <a16:creationId xmlns:a16="http://schemas.microsoft.com/office/drawing/2014/main" id="{08B312A5-12BF-34F0-2345-15695C023676}"/>
                </a:ext>
              </a:extLst>
            </p:cNvPr>
            <p:cNvSpPr/>
            <p:nvPr/>
          </p:nvSpPr>
          <p:spPr>
            <a:xfrm rot="10800000">
              <a:off x="8577931" y="2168931"/>
              <a:ext cx="1476907" cy="1020866"/>
            </a:xfrm>
            <a:custGeom>
              <a:avLst/>
              <a:gdLst>
                <a:gd name="connsiteX0" fmla="*/ 0 w 936530"/>
                <a:gd name="connsiteY0" fmla="*/ 12827 h 487466"/>
                <a:gd name="connsiteX1" fmla="*/ 474680 w 936530"/>
                <a:gd name="connsiteY1" fmla="*/ 487452 h 487466"/>
                <a:gd name="connsiteX2" fmla="*/ 936530 w 936530"/>
                <a:gd name="connsiteY2" fmla="*/ 0 h 487466"/>
              </a:gdLst>
              <a:ahLst/>
              <a:cxnLst>
                <a:cxn ang="0">
                  <a:pos x="connsiteX0" y="connsiteY0"/>
                </a:cxn>
                <a:cxn ang="0">
                  <a:pos x="connsiteX1" y="connsiteY1"/>
                </a:cxn>
                <a:cxn ang="0">
                  <a:pos x="connsiteX2" y="connsiteY2"/>
                </a:cxn>
              </a:cxnLst>
              <a:rect l="l" t="t" r="r" b="b"/>
              <a:pathLst>
                <a:path w="936530" h="487466">
                  <a:moveTo>
                    <a:pt x="0" y="12827"/>
                  </a:moveTo>
                  <a:cubicBezTo>
                    <a:pt x="159296" y="251208"/>
                    <a:pt x="318592" y="489590"/>
                    <a:pt x="474680" y="487452"/>
                  </a:cubicBezTo>
                  <a:cubicBezTo>
                    <a:pt x="630768" y="485314"/>
                    <a:pt x="936530" y="0"/>
                    <a:pt x="936530" y="0"/>
                  </a:cubicBezTo>
                </a:path>
              </a:pathLst>
            </a:custGeom>
            <a:ln w="50800">
              <a:solidFill>
                <a:srgbClr val="3366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37" name="TextBox 36">
            <a:extLst>
              <a:ext uri="{FF2B5EF4-FFF2-40B4-BE49-F238E27FC236}">
                <a16:creationId xmlns:a16="http://schemas.microsoft.com/office/drawing/2014/main" id="{371981D4-49F7-011E-ED2D-C65051543281}"/>
              </a:ext>
            </a:extLst>
          </p:cNvPr>
          <p:cNvSpPr txBox="1"/>
          <p:nvPr/>
        </p:nvSpPr>
        <p:spPr>
          <a:xfrm>
            <a:off x="4149174" y="9928932"/>
            <a:ext cx="4753960" cy="1015663"/>
          </a:xfrm>
          <a:prstGeom prst="rect">
            <a:avLst/>
          </a:prstGeom>
          <a:noFill/>
        </p:spPr>
        <p:txBody>
          <a:bodyPr wrap="square" rtlCol="0">
            <a:spAutoFit/>
          </a:bodyPr>
          <a:lstStyle/>
          <a:p>
            <a:r>
              <a:rPr lang="en-US" sz="6000" dirty="0">
                <a:solidFill>
                  <a:schemeClr val="tx1"/>
                </a:solidFill>
                <a:latin typeface="Times New Roman" charset="0"/>
                <a:ea typeface="Times New Roman" charset="0"/>
                <a:cs typeface="Times New Roman" charset="0"/>
              </a:rPr>
              <a:t>(</a:t>
            </a:r>
            <a:r>
              <a:rPr lang="en-US" sz="6000" dirty="0">
                <a:solidFill>
                  <a:srgbClr val="0000FF"/>
                </a:solidFill>
                <a:latin typeface="Times New Roman" charset="0"/>
                <a:ea typeface="Times New Roman" charset="0"/>
                <a:cs typeface="Times New Roman" charset="0"/>
              </a:rPr>
              <a:t>++++</a:t>
            </a:r>
            <a:r>
              <a:rPr lang="en-US" sz="6000" dirty="0">
                <a:solidFill>
                  <a:schemeClr val="tx1"/>
                </a:solidFill>
                <a:latin typeface="Times New Roman" charset="0"/>
                <a:ea typeface="Times New Roman" charset="0"/>
                <a:cs typeface="Times New Roman" charset="0"/>
              </a:rPr>
              <a:t>)</a:t>
            </a:r>
          </a:p>
        </p:txBody>
      </p:sp>
      <p:sp>
        <p:nvSpPr>
          <p:cNvPr id="38" name="TextBox 37">
            <a:extLst>
              <a:ext uri="{FF2B5EF4-FFF2-40B4-BE49-F238E27FC236}">
                <a16:creationId xmlns:a16="http://schemas.microsoft.com/office/drawing/2014/main" id="{F0BCDCD8-823B-E774-114A-512C557D0FF4}"/>
              </a:ext>
            </a:extLst>
          </p:cNvPr>
          <p:cNvSpPr txBox="1"/>
          <p:nvPr/>
        </p:nvSpPr>
        <p:spPr>
          <a:xfrm>
            <a:off x="4151882" y="3996283"/>
            <a:ext cx="4753960" cy="1015663"/>
          </a:xfrm>
          <a:prstGeom prst="rect">
            <a:avLst/>
          </a:prstGeom>
          <a:noFill/>
        </p:spPr>
        <p:txBody>
          <a:bodyPr wrap="square" rtlCol="0">
            <a:spAutoFit/>
          </a:bodyPr>
          <a:lstStyle/>
          <a:p>
            <a:r>
              <a:rPr lang="en-US" sz="6000" dirty="0">
                <a:solidFill>
                  <a:schemeClr val="tx1"/>
                </a:solidFill>
                <a:latin typeface="Times New Roman" charset="0"/>
                <a:ea typeface="Times New Roman" charset="0"/>
                <a:cs typeface="Times New Roman" charset="0"/>
              </a:rPr>
              <a:t>(</a:t>
            </a:r>
            <a:r>
              <a:rPr lang="en-US" sz="6000" dirty="0">
                <a:solidFill>
                  <a:srgbClr val="FF0000"/>
                </a:solidFill>
                <a:latin typeface="Times New Roman" charset="0"/>
                <a:ea typeface="Times New Roman" charset="0"/>
                <a:cs typeface="Times New Roman" charset="0"/>
              </a:rPr>
              <a:t>----</a:t>
            </a:r>
            <a:r>
              <a:rPr lang="en-US" sz="6000" dirty="0">
                <a:solidFill>
                  <a:schemeClr val="tx1"/>
                </a:solidFill>
                <a:latin typeface="Times New Roman" charset="0"/>
                <a:ea typeface="Times New Roman" charset="0"/>
                <a:cs typeface="Times New Roman" charset="0"/>
              </a:rPr>
              <a:t>)</a:t>
            </a:r>
          </a:p>
        </p:txBody>
      </p:sp>
      <p:sp>
        <p:nvSpPr>
          <p:cNvPr id="39" name="TextBox 38">
            <a:extLst>
              <a:ext uri="{FF2B5EF4-FFF2-40B4-BE49-F238E27FC236}">
                <a16:creationId xmlns:a16="http://schemas.microsoft.com/office/drawing/2014/main" id="{716060B9-070D-7482-433E-F77820D9A40B}"/>
              </a:ext>
            </a:extLst>
          </p:cNvPr>
          <p:cNvSpPr txBox="1"/>
          <p:nvPr/>
        </p:nvSpPr>
        <p:spPr>
          <a:xfrm>
            <a:off x="14134784" y="9928932"/>
            <a:ext cx="4753960" cy="1015663"/>
          </a:xfrm>
          <a:prstGeom prst="rect">
            <a:avLst/>
          </a:prstGeom>
          <a:noFill/>
        </p:spPr>
        <p:txBody>
          <a:bodyPr wrap="square" rtlCol="0">
            <a:spAutoFit/>
          </a:bodyPr>
          <a:lstStyle/>
          <a:p>
            <a:r>
              <a:rPr lang="en-US" sz="6000" dirty="0">
                <a:solidFill>
                  <a:schemeClr val="tx1"/>
                </a:solidFill>
                <a:latin typeface="Times New Roman" charset="0"/>
                <a:ea typeface="Times New Roman" charset="0"/>
                <a:cs typeface="Times New Roman" charset="0"/>
              </a:rPr>
              <a:t>(</a:t>
            </a:r>
            <a:r>
              <a:rPr lang="en-US" sz="6000" dirty="0">
                <a:solidFill>
                  <a:srgbClr val="FF0000"/>
                </a:solidFill>
                <a:latin typeface="Times New Roman" charset="0"/>
                <a:ea typeface="Times New Roman" charset="0"/>
                <a:cs typeface="Times New Roman" charset="0"/>
              </a:rPr>
              <a:t>-</a:t>
            </a:r>
            <a:r>
              <a:rPr lang="en-US" sz="6000" dirty="0">
                <a:solidFill>
                  <a:srgbClr val="0000FF"/>
                </a:solidFill>
                <a:latin typeface="Times New Roman" charset="0"/>
                <a:ea typeface="Times New Roman" charset="0"/>
                <a:cs typeface="Times New Roman" charset="0"/>
              </a:rPr>
              <a:t>+++</a:t>
            </a:r>
            <a:r>
              <a:rPr lang="en-US" sz="6000" dirty="0">
                <a:solidFill>
                  <a:schemeClr val="tx1"/>
                </a:solidFill>
                <a:latin typeface="Times New Roman" charset="0"/>
                <a:ea typeface="Times New Roman" charset="0"/>
                <a:cs typeface="Times New Roman" charset="0"/>
              </a:rPr>
              <a:t>)</a:t>
            </a:r>
          </a:p>
        </p:txBody>
      </p:sp>
      <p:sp>
        <p:nvSpPr>
          <p:cNvPr id="40" name="TextBox 39">
            <a:extLst>
              <a:ext uri="{FF2B5EF4-FFF2-40B4-BE49-F238E27FC236}">
                <a16:creationId xmlns:a16="http://schemas.microsoft.com/office/drawing/2014/main" id="{7A5B1888-B32A-BE49-B0F6-CC51CABDDA54}"/>
              </a:ext>
            </a:extLst>
          </p:cNvPr>
          <p:cNvSpPr txBox="1"/>
          <p:nvPr/>
        </p:nvSpPr>
        <p:spPr>
          <a:xfrm>
            <a:off x="14130996" y="4386491"/>
            <a:ext cx="4753960" cy="1015663"/>
          </a:xfrm>
          <a:prstGeom prst="rect">
            <a:avLst/>
          </a:prstGeom>
          <a:noFill/>
        </p:spPr>
        <p:txBody>
          <a:bodyPr wrap="square" rtlCol="0">
            <a:spAutoFit/>
          </a:bodyPr>
          <a:lstStyle/>
          <a:p>
            <a:r>
              <a:rPr lang="en-US" sz="6000" dirty="0">
                <a:solidFill>
                  <a:schemeClr val="tx1"/>
                </a:solidFill>
                <a:latin typeface="Times New Roman" charset="0"/>
                <a:ea typeface="Times New Roman" charset="0"/>
                <a:cs typeface="Times New Roman" charset="0"/>
              </a:rPr>
              <a:t>(</a:t>
            </a:r>
            <a:r>
              <a:rPr lang="en-US" sz="6000" dirty="0">
                <a:solidFill>
                  <a:srgbClr val="0000FF"/>
                </a:solidFill>
                <a:latin typeface="Times New Roman" charset="0"/>
                <a:ea typeface="Times New Roman" charset="0"/>
                <a:cs typeface="Times New Roman" charset="0"/>
              </a:rPr>
              <a:t>+</a:t>
            </a:r>
            <a:r>
              <a:rPr lang="en-US" sz="6000" dirty="0">
                <a:solidFill>
                  <a:srgbClr val="FF0000"/>
                </a:solidFill>
                <a:latin typeface="Times New Roman" charset="0"/>
                <a:ea typeface="Times New Roman" charset="0"/>
                <a:cs typeface="Times New Roman" charset="0"/>
              </a:rPr>
              <a:t>---</a:t>
            </a:r>
            <a:r>
              <a:rPr lang="en-US" sz="6000" dirty="0">
                <a:solidFill>
                  <a:schemeClr val="tx1"/>
                </a:solidFill>
                <a:latin typeface="Times New Roman" charset="0"/>
                <a:ea typeface="Times New Roman" charset="0"/>
                <a:cs typeface="Times New Roman" charset="0"/>
              </a:rPr>
              <a:t>)</a:t>
            </a:r>
          </a:p>
        </p:txBody>
      </p:sp>
      <p:sp>
        <p:nvSpPr>
          <p:cNvPr id="41" name="Rectangle 40">
            <a:extLst>
              <a:ext uri="{FF2B5EF4-FFF2-40B4-BE49-F238E27FC236}">
                <a16:creationId xmlns:a16="http://schemas.microsoft.com/office/drawing/2014/main" id="{EC9A9936-DC5A-A23C-8591-16E5520ADC63}"/>
              </a:ext>
            </a:extLst>
          </p:cNvPr>
          <p:cNvSpPr/>
          <p:nvPr/>
        </p:nvSpPr>
        <p:spPr bwMode="auto">
          <a:xfrm rot="5400000">
            <a:off x="18447729" y="8750589"/>
            <a:ext cx="4738370" cy="2621672"/>
          </a:xfrm>
          <a:prstGeom prst="rect">
            <a:avLst/>
          </a:prstGeom>
          <a:noFill/>
          <a:ln w="1270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E854C25-5EC4-D710-2B00-EC18C5760A21}"/>
                  </a:ext>
                </a:extLst>
              </p:cNvPr>
              <p:cNvSpPr txBox="1"/>
              <p:nvPr/>
            </p:nvSpPr>
            <p:spPr>
              <a:xfrm>
                <a:off x="20596127" y="9835808"/>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m:t>
                      </m:r>
                    </m:oMath>
                  </m:oMathPara>
                </a14:m>
                <a:endParaRPr lang="en-US" dirty="0">
                  <a:latin typeface="Times" pitchFamily="2" charset="0"/>
                </a:endParaRPr>
              </a:p>
            </p:txBody>
          </p:sp>
        </mc:Choice>
        <mc:Fallback xmlns="">
          <p:sp>
            <p:nvSpPr>
              <p:cNvPr id="42" name="TextBox 41">
                <a:extLst>
                  <a:ext uri="{FF2B5EF4-FFF2-40B4-BE49-F238E27FC236}">
                    <a16:creationId xmlns:a16="http://schemas.microsoft.com/office/drawing/2014/main" id="{85BF6154-23C0-F8DF-81EC-5A171B693BEF}"/>
                  </a:ext>
                </a:extLst>
              </p:cNvPr>
              <p:cNvSpPr txBox="1">
                <a:spLocks noRot="1" noChangeAspect="1" noMove="1" noResize="1" noEditPoints="1" noAdjustHandles="1" noChangeArrowheads="1" noChangeShapeType="1" noTextEdit="1"/>
              </p:cNvSpPr>
              <p:nvPr/>
            </p:nvSpPr>
            <p:spPr>
              <a:xfrm>
                <a:off x="20596127" y="9835808"/>
                <a:ext cx="1512168" cy="95410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E2742A6C-3D8F-3526-59DF-4EC729E56E6D}"/>
                  </a:ext>
                </a:extLst>
              </p:cNvPr>
              <p:cNvSpPr txBox="1"/>
              <p:nvPr/>
            </p:nvSpPr>
            <p:spPr>
              <a:xfrm>
                <a:off x="22032988" y="9810328"/>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43" name="TextBox 42">
                <a:extLst>
                  <a:ext uri="{FF2B5EF4-FFF2-40B4-BE49-F238E27FC236}">
                    <a16:creationId xmlns:a16="http://schemas.microsoft.com/office/drawing/2014/main" id="{340402DF-0B4E-BAC5-9EB0-80613B7300EB}"/>
                  </a:ext>
                </a:extLst>
              </p:cNvPr>
              <p:cNvSpPr txBox="1">
                <a:spLocks noRot="1" noChangeAspect="1" noMove="1" noResize="1" noEditPoints="1" noAdjustHandles="1" noChangeArrowheads="1" noChangeShapeType="1" noTextEdit="1"/>
              </p:cNvSpPr>
              <p:nvPr/>
            </p:nvSpPr>
            <p:spPr>
              <a:xfrm>
                <a:off x="22032988" y="9810328"/>
                <a:ext cx="1512168" cy="954107"/>
              </a:xfrm>
              <a:prstGeom prst="rect">
                <a:avLst/>
              </a:prstGeom>
              <a:blipFill>
                <a:blip r:embed="rId4"/>
                <a:stretch>
                  <a:fillRect l="-9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4F947C7-9814-8856-698E-DAA7B4C0E8CF}"/>
                  </a:ext>
                </a:extLst>
              </p:cNvPr>
              <p:cNvSpPr txBox="1"/>
              <p:nvPr/>
            </p:nvSpPr>
            <p:spPr>
              <a:xfrm>
                <a:off x="20596127" y="7434064"/>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44" name="TextBox 43">
                <a:extLst>
                  <a:ext uri="{FF2B5EF4-FFF2-40B4-BE49-F238E27FC236}">
                    <a16:creationId xmlns:a16="http://schemas.microsoft.com/office/drawing/2014/main" id="{503F9463-E09D-90BE-43CD-C50C679AE003}"/>
                  </a:ext>
                </a:extLst>
              </p:cNvPr>
              <p:cNvSpPr txBox="1">
                <a:spLocks noRot="1" noChangeAspect="1" noMove="1" noResize="1" noEditPoints="1" noAdjustHandles="1" noChangeArrowheads="1" noChangeShapeType="1" noTextEdit="1"/>
              </p:cNvSpPr>
              <p:nvPr/>
            </p:nvSpPr>
            <p:spPr>
              <a:xfrm>
                <a:off x="20596127" y="7434064"/>
                <a:ext cx="1512168" cy="9541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24EA6BF-98B4-7336-265B-CA919CA73D77}"/>
                  </a:ext>
                </a:extLst>
              </p:cNvPr>
              <p:cNvSpPr txBox="1"/>
              <p:nvPr/>
            </p:nvSpPr>
            <p:spPr>
              <a:xfrm>
                <a:off x="22057096" y="7434064"/>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45" name="TextBox 44">
                <a:extLst>
                  <a:ext uri="{FF2B5EF4-FFF2-40B4-BE49-F238E27FC236}">
                    <a16:creationId xmlns:a16="http://schemas.microsoft.com/office/drawing/2014/main" id="{E5EC57BF-4CA1-351C-630C-E2F0DE2038FD}"/>
                  </a:ext>
                </a:extLst>
              </p:cNvPr>
              <p:cNvSpPr txBox="1">
                <a:spLocks noRot="1" noChangeAspect="1" noMove="1" noResize="1" noEditPoints="1" noAdjustHandles="1" noChangeArrowheads="1" noChangeShapeType="1" noTextEdit="1"/>
              </p:cNvSpPr>
              <p:nvPr/>
            </p:nvSpPr>
            <p:spPr>
              <a:xfrm>
                <a:off x="22057096" y="7434064"/>
                <a:ext cx="1512168" cy="954107"/>
              </a:xfrm>
              <a:prstGeom prst="rect">
                <a:avLst/>
              </a:prstGeom>
              <a:blipFill>
                <a:blip r:embed="rId6"/>
                <a:stretch>
                  <a:fillRect l="-9167"/>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2455FE6C-16F1-A6AC-2ACC-61B4C292B4DD}"/>
              </a:ext>
            </a:extLst>
          </p:cNvPr>
          <p:cNvCxnSpPr>
            <a:cxnSpLocks/>
          </p:cNvCxnSpPr>
          <p:nvPr/>
        </p:nvCxnSpPr>
        <p:spPr bwMode="auto">
          <a:xfrm>
            <a:off x="18884956" y="9928932"/>
            <a:ext cx="4324268" cy="0"/>
          </a:xfrm>
          <a:prstGeom prst="straightConnector1">
            <a:avLst/>
          </a:prstGeom>
          <a:blipFill dpi="0" rotWithShape="0">
            <a:blip r:embed="rId7"/>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Straight Arrow Connector 47">
            <a:extLst>
              <a:ext uri="{FF2B5EF4-FFF2-40B4-BE49-F238E27FC236}">
                <a16:creationId xmlns:a16="http://schemas.microsoft.com/office/drawing/2014/main" id="{6884F581-35BF-F6F7-EF36-6FBFB5B8D6A5}"/>
              </a:ext>
            </a:extLst>
          </p:cNvPr>
          <p:cNvCxnSpPr>
            <a:cxnSpLocks/>
          </p:cNvCxnSpPr>
          <p:nvPr/>
        </p:nvCxnSpPr>
        <p:spPr bwMode="auto">
          <a:xfrm flipV="1">
            <a:off x="20832960" y="7002016"/>
            <a:ext cx="0" cy="6048672"/>
          </a:xfrm>
          <a:prstGeom prst="straightConnector1">
            <a:avLst/>
          </a:prstGeom>
          <a:blipFill dpi="0" rotWithShape="0">
            <a:blip r:embed="rId7"/>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ACCBE76-B0E8-BFFB-2597-1EB754967ED2}"/>
                  </a:ext>
                </a:extLst>
              </p:cNvPr>
              <p:cNvSpPr txBox="1"/>
              <p:nvPr/>
            </p:nvSpPr>
            <p:spPr>
              <a:xfrm>
                <a:off x="23128302" y="9503498"/>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𝑥</m:t>
                          </m:r>
                        </m:sub>
                      </m:sSub>
                    </m:oMath>
                  </m:oMathPara>
                </a14:m>
                <a:endParaRPr lang="en-US" i="1" dirty="0">
                  <a:latin typeface="Times" pitchFamily="2" charset="0"/>
                </a:endParaRPr>
              </a:p>
            </p:txBody>
          </p:sp>
        </mc:Choice>
        <mc:Fallback xmlns="">
          <p:sp>
            <p:nvSpPr>
              <p:cNvPr id="53" name="TextBox 52">
                <a:extLst>
                  <a:ext uri="{FF2B5EF4-FFF2-40B4-BE49-F238E27FC236}">
                    <a16:creationId xmlns:a16="http://schemas.microsoft.com/office/drawing/2014/main" id="{D6D5C00C-1B94-91A3-0B77-16411AE7C0D8}"/>
                  </a:ext>
                </a:extLst>
              </p:cNvPr>
              <p:cNvSpPr txBox="1">
                <a:spLocks noRot="1" noChangeAspect="1" noMove="1" noResize="1" noEditPoints="1" noAdjustHandles="1" noChangeArrowheads="1" noChangeShapeType="1" noTextEdit="1"/>
              </p:cNvSpPr>
              <p:nvPr/>
            </p:nvSpPr>
            <p:spPr>
              <a:xfrm>
                <a:off x="23128302" y="9503498"/>
                <a:ext cx="1512168" cy="954107"/>
              </a:xfrm>
              <a:prstGeom prst="rect">
                <a:avLst/>
              </a:prstGeom>
              <a:blipFill>
                <a:blip r:embed="rId8"/>
                <a:stretch>
                  <a:fillRect l="-10833"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C09300B-9F80-F8F9-8A49-7DD35D20F1F2}"/>
                  </a:ext>
                </a:extLst>
              </p:cNvPr>
              <p:cNvSpPr txBox="1"/>
              <p:nvPr/>
            </p:nvSpPr>
            <p:spPr>
              <a:xfrm>
                <a:off x="20460855" y="6029910"/>
                <a:ext cx="1512168" cy="102213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𝑦</m:t>
                          </m:r>
                        </m:sub>
                      </m:sSub>
                    </m:oMath>
                  </m:oMathPara>
                </a14:m>
                <a:endParaRPr lang="en-US" i="1" dirty="0">
                  <a:latin typeface="Times" pitchFamily="2" charset="0"/>
                </a:endParaRPr>
              </a:p>
            </p:txBody>
          </p:sp>
        </mc:Choice>
        <mc:Fallback xmlns="">
          <p:sp>
            <p:nvSpPr>
              <p:cNvPr id="54" name="TextBox 53">
                <a:extLst>
                  <a:ext uri="{FF2B5EF4-FFF2-40B4-BE49-F238E27FC236}">
                    <a16:creationId xmlns:a16="http://schemas.microsoft.com/office/drawing/2014/main" id="{DE5CF968-0C9D-3558-9D29-895D60022D58}"/>
                  </a:ext>
                </a:extLst>
              </p:cNvPr>
              <p:cNvSpPr txBox="1">
                <a:spLocks noRot="1" noChangeAspect="1" noMove="1" noResize="1" noEditPoints="1" noAdjustHandles="1" noChangeArrowheads="1" noChangeShapeType="1" noTextEdit="1"/>
              </p:cNvSpPr>
              <p:nvPr/>
            </p:nvSpPr>
            <p:spPr>
              <a:xfrm>
                <a:off x="20460855" y="6029910"/>
                <a:ext cx="1512168" cy="1022139"/>
              </a:xfrm>
              <a:prstGeom prst="rect">
                <a:avLst/>
              </a:prstGeom>
              <a:blipFill>
                <a:blip r:embed="rId9"/>
                <a:stretch>
                  <a:fillRect l="-10000" b="-9756"/>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0">
            <p14:nvContentPartPr>
              <p14:cNvPr id="2" name="Ink 1">
                <a:extLst>
                  <a:ext uri="{FF2B5EF4-FFF2-40B4-BE49-F238E27FC236}">
                    <a16:creationId xmlns:a16="http://schemas.microsoft.com/office/drawing/2014/main" id="{AF793E2E-146C-B08E-E68D-B6D403B98062}"/>
                  </a:ext>
                </a:extLst>
              </p14:cNvPr>
              <p14:cNvContentPartPr/>
              <p14:nvPr/>
            </p14:nvContentPartPr>
            <p14:xfrm>
              <a:off x="6058080" y="4338000"/>
              <a:ext cx="17078400" cy="5607000"/>
            </p14:xfrm>
          </p:contentPart>
        </mc:Choice>
        <mc:Fallback xmlns="">
          <p:pic>
            <p:nvPicPr>
              <p:cNvPr id="2" name="Ink 1">
                <a:extLst>
                  <a:ext uri="{FF2B5EF4-FFF2-40B4-BE49-F238E27FC236}">
                    <a16:creationId xmlns:a16="http://schemas.microsoft.com/office/drawing/2014/main" id="{07EFBD6D-74E8-F7BE-C567-161D9E508A02}"/>
                  </a:ext>
                </a:extLst>
              </p:cNvPr>
              <p:cNvPicPr/>
              <p:nvPr/>
            </p:nvPicPr>
            <p:blipFill>
              <a:blip r:embed="rId11"/>
              <a:stretch>
                <a:fillRect/>
              </a:stretch>
            </p:blipFill>
            <p:spPr>
              <a:xfrm>
                <a:off x="6048720" y="4328640"/>
                <a:ext cx="17097120" cy="5625720"/>
              </a:xfrm>
              <a:prstGeom prst="rect">
                <a:avLst/>
              </a:prstGeom>
            </p:spPr>
          </p:pic>
        </mc:Fallback>
      </mc:AlternateContent>
    </p:spTree>
    <p:extLst>
      <p:ext uri="{BB962C8B-B14F-4D97-AF65-F5344CB8AC3E}">
        <p14:creationId xmlns:p14="http://schemas.microsoft.com/office/powerpoint/2010/main" val="3518654830"/>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048000" y="-76200"/>
            <a:ext cx="182880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4800" b="1" dirty="0">
                <a:solidFill>
                  <a:srgbClr val="595959"/>
                </a:solidFill>
                <a:latin typeface="Georgia"/>
                <a:cs typeface="Georgia"/>
              </a:rPr>
              <a:t>Topology: Making electrons robust</a:t>
            </a:r>
            <a:endParaRPr lang="en-US" altLang="zh-CN" sz="4800" b="1" baseline="-25000" dirty="0">
              <a:solidFill>
                <a:srgbClr val="595959"/>
              </a:solidFill>
              <a:latin typeface="Georgia"/>
              <a:cs typeface="Georgia"/>
            </a:endParaRPr>
          </a:p>
        </p:txBody>
      </p:sp>
      <p:sp>
        <p:nvSpPr>
          <p:cNvPr id="5" name="Rectangle 4"/>
          <p:cNvSpPr/>
          <p:nvPr/>
        </p:nvSpPr>
        <p:spPr>
          <a:xfrm>
            <a:off x="3048000" y="914400"/>
            <a:ext cx="18288000" cy="146304"/>
          </a:xfrm>
          <a:prstGeom prst="rect">
            <a:avLst/>
          </a:prstGeom>
          <a:gradFill flip="none" rotWithShape="1">
            <a:gsLst>
              <a:gs pos="50000">
                <a:srgbClr val="66FF66"/>
              </a:gs>
              <a:gs pos="100000">
                <a:srgbClr val="FF6600"/>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200">
              <a:latin typeface="Georgia"/>
              <a:cs typeface="Georgia"/>
            </a:endParaRPr>
          </a:p>
        </p:txBody>
      </p:sp>
      <p:pic>
        <p:nvPicPr>
          <p:cNvPr id="6" name="Picture 5"/>
          <p:cNvPicPr>
            <a:picLocks noChangeAspect="1"/>
          </p:cNvPicPr>
          <p:nvPr/>
        </p:nvPicPr>
        <p:blipFill>
          <a:blip r:embed="rId2"/>
          <a:stretch>
            <a:fillRect/>
          </a:stretch>
        </p:blipFill>
        <p:spPr>
          <a:xfrm>
            <a:off x="3902212" y="8306551"/>
            <a:ext cx="7168740" cy="4523962"/>
          </a:xfrm>
          <a:prstGeom prst="rect">
            <a:avLst/>
          </a:prstGeom>
        </p:spPr>
      </p:pic>
      <p:pic>
        <p:nvPicPr>
          <p:cNvPr id="7" name="Picture 6"/>
          <p:cNvPicPr>
            <a:picLocks noChangeAspect="1"/>
          </p:cNvPicPr>
          <p:nvPr/>
        </p:nvPicPr>
        <p:blipFill rotWithShape="1">
          <a:blip r:embed="rId3"/>
          <a:srcRect b="3419"/>
          <a:stretch/>
        </p:blipFill>
        <p:spPr>
          <a:xfrm>
            <a:off x="3902212" y="2579756"/>
            <a:ext cx="6985000" cy="5053496"/>
          </a:xfrm>
          <a:prstGeom prst="rect">
            <a:avLst/>
          </a:prstGeom>
        </p:spPr>
      </p:pic>
      <p:grpSp>
        <p:nvGrpSpPr>
          <p:cNvPr id="8" name="Group 7"/>
          <p:cNvGrpSpPr/>
          <p:nvPr/>
        </p:nvGrpSpPr>
        <p:grpSpPr>
          <a:xfrm>
            <a:off x="12450554" y="4014814"/>
            <a:ext cx="6985000" cy="568068"/>
            <a:chOff x="4701277" y="2007407"/>
            <a:chExt cx="3492500" cy="284034"/>
          </a:xfrm>
        </p:grpSpPr>
        <p:sp>
          <p:nvSpPr>
            <p:cNvPr id="30" name="Rectangle 29"/>
            <p:cNvSpPr/>
            <p:nvPr/>
          </p:nvSpPr>
          <p:spPr>
            <a:xfrm>
              <a:off x="4701277" y="2007407"/>
              <a:ext cx="3492500" cy="284034"/>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32" name="Straight Arrow Connector 31"/>
            <p:cNvCxnSpPr/>
            <p:nvPr/>
          </p:nvCxnSpPr>
          <p:spPr>
            <a:xfrm>
              <a:off x="5013613" y="2203624"/>
              <a:ext cx="2871526" cy="0"/>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013613" y="2099350"/>
              <a:ext cx="2871526" cy="0"/>
            </a:xfrm>
            <a:prstGeom prst="straightConnector1">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11158085" y="7166065"/>
            <a:ext cx="10193522" cy="5195650"/>
            <a:chOff x="4055042" y="3583032"/>
            <a:chExt cx="5096761" cy="2597825"/>
          </a:xfrm>
        </p:grpSpPr>
        <p:sp>
          <p:nvSpPr>
            <p:cNvPr id="11" name="Rectangle 10"/>
            <p:cNvSpPr/>
            <p:nvPr/>
          </p:nvSpPr>
          <p:spPr>
            <a:xfrm>
              <a:off x="4824427" y="4153275"/>
              <a:ext cx="3492500" cy="202758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31" name="Straight Arrow Connector 30"/>
            <p:cNvCxnSpPr/>
            <p:nvPr/>
          </p:nvCxnSpPr>
          <p:spPr>
            <a:xfrm>
              <a:off x="5134914" y="6032611"/>
              <a:ext cx="2871526" cy="0"/>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6185885" y="4173316"/>
              <a:ext cx="261642" cy="25882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51" name="Rectangle 50"/>
            <p:cNvSpPr/>
            <p:nvPr/>
          </p:nvSpPr>
          <p:spPr>
            <a:xfrm>
              <a:off x="4840378" y="4161323"/>
              <a:ext cx="3471356" cy="14107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29" name="Straight Arrow Connector 28"/>
            <p:cNvCxnSpPr/>
            <p:nvPr/>
          </p:nvCxnSpPr>
          <p:spPr>
            <a:xfrm>
              <a:off x="6436187" y="4309567"/>
              <a:ext cx="1530033"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6260905" y="4241877"/>
              <a:ext cx="116282" cy="11628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cxnSp>
          <p:nvCxnSpPr>
            <p:cNvPr id="47" name="Straight Arrow Connector 46"/>
            <p:cNvCxnSpPr/>
            <p:nvPr/>
          </p:nvCxnSpPr>
          <p:spPr>
            <a:xfrm>
              <a:off x="5134914" y="4309567"/>
              <a:ext cx="1064622" cy="0"/>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50" idx="4"/>
            </p:cNvCxnSpPr>
            <p:nvPr/>
          </p:nvCxnSpPr>
          <p:spPr>
            <a:xfrm flipV="1">
              <a:off x="6316706" y="4429353"/>
              <a:ext cx="60481" cy="29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55042" y="3583032"/>
              <a:ext cx="5096761" cy="415499"/>
            </a:xfrm>
            <a:prstGeom prst="rect">
              <a:avLst/>
            </a:prstGeom>
            <a:noFill/>
          </p:spPr>
          <p:txBody>
            <a:bodyPr wrap="square" rtlCol="0">
              <a:spAutoFit/>
            </a:bodyPr>
            <a:lstStyle/>
            <a:p>
              <a:pPr algn="ctr"/>
              <a:r>
                <a:rPr lang="en-US" sz="4800" dirty="0">
                  <a:latin typeface="Times New Roman" charset="0"/>
                  <a:ea typeface="Times New Roman" charset="0"/>
                  <a:cs typeface="Times New Roman" charset="0"/>
                </a:rPr>
                <a:t>Separating the left and right movers</a:t>
              </a:r>
            </a:p>
          </p:txBody>
        </p:sp>
      </p:grpSp>
      <p:sp>
        <p:nvSpPr>
          <p:cNvPr id="20" name="Oval 19"/>
          <p:cNvSpPr/>
          <p:nvPr/>
        </p:nvSpPr>
        <p:spPr>
          <a:xfrm>
            <a:off x="15741892" y="4168298"/>
            <a:ext cx="232564" cy="232564"/>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10" name="TextBox 9">
            <a:extLst>
              <a:ext uri="{FF2B5EF4-FFF2-40B4-BE49-F238E27FC236}">
                <a16:creationId xmlns:a16="http://schemas.microsoft.com/office/drawing/2014/main" id="{755B550A-B732-E52E-4C0D-155249608213}"/>
              </a:ext>
            </a:extLst>
          </p:cNvPr>
          <p:cNvSpPr txBox="1"/>
          <p:nvPr/>
        </p:nvSpPr>
        <p:spPr>
          <a:xfrm>
            <a:off x="1966067" y="12801600"/>
            <a:ext cx="18288000" cy="830997"/>
          </a:xfrm>
          <a:prstGeom prst="rect">
            <a:avLst/>
          </a:prstGeom>
          <a:noFill/>
        </p:spPr>
        <p:txBody>
          <a:bodyPr wrap="square" rtlCol="0">
            <a:spAutoFit/>
          </a:bodyPr>
          <a:lstStyle/>
          <a:p>
            <a:pPr algn="ctr"/>
            <a:r>
              <a:rPr lang="en-US" sz="4800">
                <a:latin typeface="Times New Roman" charset="0"/>
                <a:ea typeface="Times New Roman" charset="0"/>
                <a:cs typeface="Times New Roman" charset="0"/>
              </a:rPr>
              <a:t>Topological insulator: Insulating in the bulk; Metalic edge states</a:t>
            </a:r>
            <a:endParaRPr lang="en-US" sz="4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89174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50305200-449D-9774-0ED8-B0E20C4843E8}"/>
              </a:ext>
            </a:extLst>
          </p:cNvPr>
          <p:cNvSpPr/>
          <p:nvPr/>
        </p:nvSpPr>
        <p:spPr>
          <a:xfrm rot="10800000">
            <a:off x="1362894" y="6480085"/>
            <a:ext cx="4358286" cy="3362626"/>
          </a:xfrm>
          <a:custGeom>
            <a:avLst/>
            <a:gdLst>
              <a:gd name="connsiteX0" fmla="*/ 0 w 936530"/>
              <a:gd name="connsiteY0" fmla="*/ 12827 h 487466"/>
              <a:gd name="connsiteX1" fmla="*/ 474680 w 936530"/>
              <a:gd name="connsiteY1" fmla="*/ 487452 h 487466"/>
              <a:gd name="connsiteX2" fmla="*/ 936530 w 936530"/>
              <a:gd name="connsiteY2" fmla="*/ 0 h 487466"/>
            </a:gdLst>
            <a:ahLst/>
            <a:cxnLst>
              <a:cxn ang="0">
                <a:pos x="connsiteX0" y="connsiteY0"/>
              </a:cxn>
              <a:cxn ang="0">
                <a:pos x="connsiteX1" y="connsiteY1"/>
              </a:cxn>
              <a:cxn ang="0">
                <a:pos x="connsiteX2" y="connsiteY2"/>
              </a:cxn>
            </a:cxnLst>
            <a:rect l="l" t="t" r="r" b="b"/>
            <a:pathLst>
              <a:path w="936530" h="487466">
                <a:moveTo>
                  <a:pt x="0" y="12827"/>
                </a:moveTo>
                <a:cubicBezTo>
                  <a:pt x="159296" y="251208"/>
                  <a:pt x="318592" y="489590"/>
                  <a:pt x="474680" y="487452"/>
                </a:cubicBezTo>
                <a:cubicBezTo>
                  <a:pt x="630768" y="485314"/>
                  <a:pt x="936530" y="0"/>
                  <a:pt x="936530" y="0"/>
                </a:cubicBezTo>
              </a:path>
            </a:pathLst>
          </a:custGeom>
          <a:ln w="50800">
            <a:solidFill>
              <a:srgbClr val="3366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9A250ED-B743-07A2-2FFB-1FDC6A33740C}"/>
              </a:ext>
            </a:extLst>
          </p:cNvPr>
          <p:cNvSpPr txBox="1"/>
          <p:nvPr/>
        </p:nvSpPr>
        <p:spPr>
          <a:xfrm>
            <a:off x="1246784" y="9928932"/>
            <a:ext cx="4753960" cy="1015663"/>
          </a:xfrm>
          <a:prstGeom prst="rect">
            <a:avLst/>
          </a:prstGeom>
          <a:noFill/>
        </p:spPr>
        <p:txBody>
          <a:bodyPr wrap="square" rtlCol="0">
            <a:spAutoFit/>
          </a:bodyPr>
          <a:lstStyle/>
          <a:p>
            <a:r>
              <a:rPr lang="en-US" sz="6000" dirty="0">
                <a:solidFill>
                  <a:schemeClr val="tx1"/>
                </a:solidFill>
                <a:latin typeface="Times New Roman" charset="0"/>
                <a:ea typeface="Times New Roman" charset="0"/>
                <a:cs typeface="Times New Roman" charset="0"/>
              </a:rPr>
              <a:t>(</a:t>
            </a:r>
            <a:r>
              <a:rPr lang="en-US" sz="6000" dirty="0">
                <a:solidFill>
                  <a:srgbClr val="0000FF"/>
                </a:solidFill>
                <a:latin typeface="Times New Roman" charset="0"/>
                <a:ea typeface="Times New Roman" charset="0"/>
                <a:cs typeface="Times New Roman" charset="0"/>
              </a:rPr>
              <a:t>++++</a:t>
            </a:r>
            <a:r>
              <a:rPr lang="en-US" sz="6000" dirty="0">
                <a:solidFill>
                  <a:schemeClr val="tx1"/>
                </a:solidFill>
                <a:latin typeface="Times New Roman" charset="0"/>
                <a:ea typeface="Times New Roman" charset="0"/>
                <a:cs typeface="Times New Roman" charset="0"/>
              </a:rPr>
              <a:t>)</a:t>
            </a:r>
          </a:p>
        </p:txBody>
      </p:sp>
      <p:sp>
        <p:nvSpPr>
          <p:cNvPr id="8" name="Rectangle 7">
            <a:extLst>
              <a:ext uri="{FF2B5EF4-FFF2-40B4-BE49-F238E27FC236}">
                <a16:creationId xmlns:a16="http://schemas.microsoft.com/office/drawing/2014/main" id="{64C307DC-F8B4-AD36-226A-845C1D43129B}"/>
              </a:ext>
            </a:extLst>
          </p:cNvPr>
          <p:cNvSpPr/>
          <p:nvPr/>
        </p:nvSpPr>
        <p:spPr bwMode="auto">
          <a:xfrm rot="5400000">
            <a:off x="8238464" y="6620205"/>
            <a:ext cx="4738370" cy="2621672"/>
          </a:xfrm>
          <a:prstGeom prst="rect">
            <a:avLst/>
          </a:prstGeom>
          <a:noFill/>
          <a:ln w="1270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83DA165-F83B-4451-08CA-3D7418AA0F44}"/>
                  </a:ext>
                </a:extLst>
              </p:cNvPr>
              <p:cNvSpPr txBox="1"/>
              <p:nvPr/>
            </p:nvSpPr>
            <p:spPr>
              <a:xfrm>
                <a:off x="10386862" y="7705424"/>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m:t>
                      </m:r>
                    </m:oMath>
                  </m:oMathPara>
                </a14:m>
                <a:endParaRPr lang="en-US" dirty="0">
                  <a:latin typeface="Times" pitchFamily="2" charset="0"/>
                </a:endParaRPr>
              </a:p>
            </p:txBody>
          </p:sp>
        </mc:Choice>
        <mc:Fallback xmlns="">
          <p:sp>
            <p:nvSpPr>
              <p:cNvPr id="9" name="TextBox 8">
                <a:extLst>
                  <a:ext uri="{FF2B5EF4-FFF2-40B4-BE49-F238E27FC236}">
                    <a16:creationId xmlns:a16="http://schemas.microsoft.com/office/drawing/2014/main" id="{083DA165-F83B-4451-08CA-3D7418AA0F44}"/>
                  </a:ext>
                </a:extLst>
              </p:cNvPr>
              <p:cNvSpPr txBox="1">
                <a:spLocks noRot="1" noChangeAspect="1" noMove="1" noResize="1" noEditPoints="1" noAdjustHandles="1" noChangeArrowheads="1" noChangeShapeType="1" noTextEdit="1"/>
              </p:cNvSpPr>
              <p:nvPr/>
            </p:nvSpPr>
            <p:spPr>
              <a:xfrm>
                <a:off x="10386862" y="7705424"/>
                <a:ext cx="1512168" cy="954107"/>
              </a:xfrm>
              <a:prstGeom prst="rect">
                <a:avLst/>
              </a:prstGeom>
              <a:blipFill>
                <a:blip r:embed="rId2"/>
                <a:stretch>
                  <a:fillRect b="-2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1B4A81C-0311-C459-5FD8-C2AABF9AE063}"/>
                  </a:ext>
                </a:extLst>
              </p:cNvPr>
              <p:cNvSpPr txBox="1"/>
              <p:nvPr/>
            </p:nvSpPr>
            <p:spPr>
              <a:xfrm>
                <a:off x="11823723" y="7679944"/>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10" name="TextBox 9">
                <a:extLst>
                  <a:ext uri="{FF2B5EF4-FFF2-40B4-BE49-F238E27FC236}">
                    <a16:creationId xmlns:a16="http://schemas.microsoft.com/office/drawing/2014/main" id="{01B4A81C-0311-C459-5FD8-C2AABF9AE063}"/>
                  </a:ext>
                </a:extLst>
              </p:cNvPr>
              <p:cNvSpPr txBox="1">
                <a:spLocks noRot="1" noChangeAspect="1" noMove="1" noResize="1" noEditPoints="1" noAdjustHandles="1" noChangeArrowheads="1" noChangeShapeType="1" noTextEdit="1"/>
              </p:cNvSpPr>
              <p:nvPr/>
            </p:nvSpPr>
            <p:spPr>
              <a:xfrm>
                <a:off x="11823723" y="7679944"/>
                <a:ext cx="1512168" cy="954107"/>
              </a:xfrm>
              <a:prstGeom prst="rect">
                <a:avLst/>
              </a:prstGeom>
              <a:blipFill>
                <a:blip r:embed="rId3"/>
                <a:stretch>
                  <a:fillRect l="-9167"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2813FD6-9D2F-7CBC-A2E0-ADEA790EB62B}"/>
                  </a:ext>
                </a:extLst>
              </p:cNvPr>
              <p:cNvSpPr txBox="1"/>
              <p:nvPr/>
            </p:nvSpPr>
            <p:spPr>
              <a:xfrm>
                <a:off x="10386862" y="5303680"/>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11" name="TextBox 10">
                <a:extLst>
                  <a:ext uri="{FF2B5EF4-FFF2-40B4-BE49-F238E27FC236}">
                    <a16:creationId xmlns:a16="http://schemas.microsoft.com/office/drawing/2014/main" id="{12813FD6-9D2F-7CBC-A2E0-ADEA790EB62B}"/>
                  </a:ext>
                </a:extLst>
              </p:cNvPr>
              <p:cNvSpPr txBox="1">
                <a:spLocks noRot="1" noChangeAspect="1" noMove="1" noResize="1" noEditPoints="1" noAdjustHandles="1" noChangeArrowheads="1" noChangeShapeType="1" noTextEdit="1"/>
              </p:cNvSpPr>
              <p:nvPr/>
            </p:nvSpPr>
            <p:spPr>
              <a:xfrm>
                <a:off x="10386862" y="5303680"/>
                <a:ext cx="1512168" cy="954107"/>
              </a:xfrm>
              <a:prstGeom prst="rect">
                <a:avLst/>
              </a:prstGeom>
              <a:blipFill>
                <a:blip r:embed="rId4"/>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C14EA19-69D6-9556-866E-D3F9F2E7F8B4}"/>
                  </a:ext>
                </a:extLst>
              </p:cNvPr>
              <p:cNvSpPr txBox="1"/>
              <p:nvPr/>
            </p:nvSpPr>
            <p:spPr>
              <a:xfrm>
                <a:off x="11847831" y="5303680"/>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12" name="TextBox 11">
                <a:extLst>
                  <a:ext uri="{FF2B5EF4-FFF2-40B4-BE49-F238E27FC236}">
                    <a16:creationId xmlns:a16="http://schemas.microsoft.com/office/drawing/2014/main" id="{CC14EA19-69D6-9556-866E-D3F9F2E7F8B4}"/>
                  </a:ext>
                </a:extLst>
              </p:cNvPr>
              <p:cNvSpPr txBox="1">
                <a:spLocks noRot="1" noChangeAspect="1" noMove="1" noResize="1" noEditPoints="1" noAdjustHandles="1" noChangeArrowheads="1" noChangeShapeType="1" noTextEdit="1"/>
              </p:cNvSpPr>
              <p:nvPr/>
            </p:nvSpPr>
            <p:spPr>
              <a:xfrm>
                <a:off x="11847831" y="5303680"/>
                <a:ext cx="1512168" cy="954107"/>
              </a:xfrm>
              <a:prstGeom prst="rect">
                <a:avLst/>
              </a:prstGeom>
              <a:blipFill>
                <a:blip r:embed="rId5"/>
                <a:stretch>
                  <a:fillRect l="-9167" b="-3947"/>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37474670-B4E4-2AC2-972B-EBD7F0F8779A}"/>
              </a:ext>
            </a:extLst>
          </p:cNvPr>
          <p:cNvCxnSpPr>
            <a:cxnSpLocks/>
          </p:cNvCxnSpPr>
          <p:nvPr/>
        </p:nvCxnSpPr>
        <p:spPr bwMode="auto">
          <a:xfrm>
            <a:off x="8576733" y="7798548"/>
            <a:ext cx="4423226" cy="0"/>
          </a:xfrm>
          <a:prstGeom prst="straightConnector1">
            <a:avLst/>
          </a:prstGeom>
          <a:blipFill dpi="0" rotWithShape="0">
            <a:blip r:embed="rId6"/>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8627C44C-0DF8-852E-5BD1-0969B357A80D}"/>
              </a:ext>
            </a:extLst>
          </p:cNvPr>
          <p:cNvCxnSpPr>
            <a:cxnSpLocks/>
          </p:cNvCxnSpPr>
          <p:nvPr/>
        </p:nvCxnSpPr>
        <p:spPr bwMode="auto">
          <a:xfrm flipV="1">
            <a:off x="10592957" y="4871632"/>
            <a:ext cx="0" cy="6306848"/>
          </a:xfrm>
          <a:prstGeom prst="straightConnector1">
            <a:avLst/>
          </a:prstGeom>
          <a:blipFill dpi="0" rotWithShape="0">
            <a:blip r:embed="rId6"/>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BA3F69C-78B9-2BE6-3637-6EBB2D3FCF2A}"/>
                  </a:ext>
                </a:extLst>
              </p:cNvPr>
              <p:cNvSpPr txBox="1"/>
              <p:nvPr/>
            </p:nvSpPr>
            <p:spPr>
              <a:xfrm>
                <a:off x="12919037" y="7373114"/>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𝑥</m:t>
                          </m:r>
                        </m:sub>
                      </m:sSub>
                    </m:oMath>
                  </m:oMathPara>
                </a14:m>
                <a:endParaRPr lang="en-US" i="1" dirty="0">
                  <a:latin typeface="Times" pitchFamily="2" charset="0"/>
                </a:endParaRPr>
              </a:p>
            </p:txBody>
          </p:sp>
        </mc:Choice>
        <mc:Fallback xmlns="">
          <p:sp>
            <p:nvSpPr>
              <p:cNvPr id="15" name="TextBox 14">
                <a:extLst>
                  <a:ext uri="{FF2B5EF4-FFF2-40B4-BE49-F238E27FC236}">
                    <a16:creationId xmlns:a16="http://schemas.microsoft.com/office/drawing/2014/main" id="{9BA3F69C-78B9-2BE6-3637-6EBB2D3FCF2A}"/>
                  </a:ext>
                </a:extLst>
              </p:cNvPr>
              <p:cNvSpPr txBox="1">
                <a:spLocks noRot="1" noChangeAspect="1" noMove="1" noResize="1" noEditPoints="1" noAdjustHandles="1" noChangeArrowheads="1" noChangeShapeType="1" noTextEdit="1"/>
              </p:cNvSpPr>
              <p:nvPr/>
            </p:nvSpPr>
            <p:spPr>
              <a:xfrm>
                <a:off x="12919037" y="7373114"/>
                <a:ext cx="1512168" cy="954107"/>
              </a:xfrm>
              <a:prstGeom prst="rect">
                <a:avLst/>
              </a:prstGeom>
              <a:blipFill>
                <a:blip r:embed="rId7"/>
                <a:stretch>
                  <a:fillRect l="-10833" b="-6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161AF61-29FA-2B35-A007-31297AD7AB19}"/>
                  </a:ext>
                </a:extLst>
              </p:cNvPr>
              <p:cNvSpPr txBox="1"/>
              <p:nvPr/>
            </p:nvSpPr>
            <p:spPr>
              <a:xfrm>
                <a:off x="10251590" y="3899526"/>
                <a:ext cx="1512168" cy="102213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𝑦</m:t>
                          </m:r>
                        </m:sub>
                      </m:sSub>
                    </m:oMath>
                  </m:oMathPara>
                </a14:m>
                <a:endParaRPr lang="en-US" i="1" dirty="0">
                  <a:latin typeface="Times" pitchFamily="2" charset="0"/>
                </a:endParaRPr>
              </a:p>
            </p:txBody>
          </p:sp>
        </mc:Choice>
        <mc:Fallback xmlns="">
          <p:sp>
            <p:nvSpPr>
              <p:cNvPr id="16" name="TextBox 15">
                <a:extLst>
                  <a:ext uri="{FF2B5EF4-FFF2-40B4-BE49-F238E27FC236}">
                    <a16:creationId xmlns:a16="http://schemas.microsoft.com/office/drawing/2014/main" id="{7161AF61-29FA-2B35-A007-31297AD7AB19}"/>
                  </a:ext>
                </a:extLst>
              </p:cNvPr>
              <p:cNvSpPr txBox="1">
                <a:spLocks noRot="1" noChangeAspect="1" noMove="1" noResize="1" noEditPoints="1" noAdjustHandles="1" noChangeArrowheads="1" noChangeShapeType="1" noTextEdit="1"/>
              </p:cNvSpPr>
              <p:nvPr/>
            </p:nvSpPr>
            <p:spPr>
              <a:xfrm>
                <a:off x="10251590" y="3899526"/>
                <a:ext cx="1512168" cy="1022139"/>
              </a:xfrm>
              <a:prstGeom prst="rect">
                <a:avLst/>
              </a:prstGeom>
              <a:blipFill>
                <a:blip r:embed="rId8"/>
                <a:stretch>
                  <a:fillRect l="-10833" b="-11111"/>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A7971C4A-8E56-74D3-FA22-65047E06CC4D}"/>
              </a:ext>
            </a:extLst>
          </p:cNvPr>
          <p:cNvSpPr txBox="1"/>
          <p:nvPr/>
        </p:nvSpPr>
        <p:spPr>
          <a:xfrm>
            <a:off x="7695306" y="12425393"/>
            <a:ext cx="5112568" cy="954107"/>
          </a:xfrm>
          <a:prstGeom prst="rect">
            <a:avLst/>
          </a:prstGeom>
          <a:noFill/>
        </p:spPr>
        <p:txBody>
          <a:bodyPr wrap="square" rtlCol="0">
            <a:spAutoFit/>
          </a:bodyPr>
          <a:lstStyle/>
          <a:p>
            <a:r>
              <a:rPr lang="en-US"/>
              <a:t>kx,ky</a:t>
            </a:r>
          </a:p>
        </p:txBody>
      </p:sp>
      <p:sp>
        <p:nvSpPr>
          <p:cNvPr id="47" name="TextBox 46">
            <a:extLst>
              <a:ext uri="{FF2B5EF4-FFF2-40B4-BE49-F238E27FC236}">
                <a16:creationId xmlns:a16="http://schemas.microsoft.com/office/drawing/2014/main" id="{5A70D107-0295-B834-8C6E-22078537DE4A}"/>
              </a:ext>
            </a:extLst>
          </p:cNvPr>
          <p:cNvSpPr txBox="1"/>
          <p:nvPr/>
        </p:nvSpPr>
        <p:spPr>
          <a:xfrm>
            <a:off x="7695306" y="11427195"/>
            <a:ext cx="6288510" cy="954107"/>
          </a:xfrm>
          <a:prstGeom prst="rect">
            <a:avLst/>
          </a:prstGeom>
          <a:noFill/>
        </p:spPr>
        <p:txBody>
          <a:bodyPr wrap="square" rtlCol="0">
            <a:spAutoFit/>
          </a:bodyPr>
          <a:lstStyle/>
          <a:p>
            <a:r>
              <a:rPr lang="en-US"/>
              <a:t>Momentum space</a:t>
            </a:r>
          </a:p>
        </p:txBody>
      </p:sp>
      <p:sp>
        <p:nvSpPr>
          <p:cNvPr id="53" name="Line 3">
            <a:extLst>
              <a:ext uri="{FF2B5EF4-FFF2-40B4-BE49-F238E27FC236}">
                <a16:creationId xmlns:a16="http://schemas.microsoft.com/office/drawing/2014/main" id="{EC3902C2-3211-E2B2-E3C8-8AC12D071A5A}"/>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54" name="Line 4">
            <a:extLst>
              <a:ext uri="{FF2B5EF4-FFF2-40B4-BE49-F238E27FC236}">
                <a16:creationId xmlns:a16="http://schemas.microsoft.com/office/drawing/2014/main" id="{3EAE695A-E3FD-F36B-0E70-2BCF217C3648}"/>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55" name="Rectangle 4">
            <a:extLst>
              <a:ext uri="{FF2B5EF4-FFF2-40B4-BE49-F238E27FC236}">
                <a16:creationId xmlns:a16="http://schemas.microsoft.com/office/drawing/2014/main" id="{A70BFD96-9A41-D2BA-C1D0-E4F653C1707F}"/>
              </a:ext>
            </a:extLst>
          </p:cNvPr>
          <p:cNvSpPr>
            <a:spLocks/>
          </p:cNvSpPr>
          <p:nvPr/>
        </p:nvSpPr>
        <p:spPr bwMode="auto">
          <a:xfrm>
            <a:off x="6434320" y="-96775"/>
            <a:ext cx="1085451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Topological 2D bands</a:t>
            </a:r>
          </a:p>
        </p:txBody>
      </p:sp>
      <p:grpSp>
        <p:nvGrpSpPr>
          <p:cNvPr id="30" name="Group 29">
            <a:extLst>
              <a:ext uri="{FF2B5EF4-FFF2-40B4-BE49-F238E27FC236}">
                <a16:creationId xmlns:a16="http://schemas.microsoft.com/office/drawing/2014/main" id="{E0BA4827-9E42-719E-CB38-6F9C11ADC82F}"/>
              </a:ext>
            </a:extLst>
          </p:cNvPr>
          <p:cNvGrpSpPr/>
          <p:nvPr/>
        </p:nvGrpSpPr>
        <p:grpSpPr>
          <a:xfrm>
            <a:off x="14856296" y="6386695"/>
            <a:ext cx="9711869" cy="6942121"/>
            <a:chOff x="14856296" y="6386695"/>
            <a:chExt cx="9711869" cy="6942121"/>
          </a:xfrm>
        </p:grpSpPr>
        <p:grpSp>
          <p:nvGrpSpPr>
            <p:cNvPr id="49" name="Group 48">
              <a:extLst>
                <a:ext uri="{FF2B5EF4-FFF2-40B4-BE49-F238E27FC236}">
                  <a16:creationId xmlns:a16="http://schemas.microsoft.com/office/drawing/2014/main" id="{5E81B64F-4847-1A8E-AC7A-9063CC33A794}"/>
                </a:ext>
              </a:extLst>
            </p:cNvPr>
            <p:cNvGrpSpPr/>
            <p:nvPr/>
          </p:nvGrpSpPr>
          <p:grpSpPr>
            <a:xfrm>
              <a:off x="14856296" y="6386695"/>
              <a:ext cx="9711869" cy="6942121"/>
              <a:chOff x="14856296" y="6386695"/>
              <a:chExt cx="9711869" cy="6942121"/>
            </a:xfrm>
          </p:grpSpPr>
          <p:cxnSp>
            <p:nvCxnSpPr>
              <p:cNvPr id="18" name="Straight Arrow Connector 17">
                <a:extLst>
                  <a:ext uri="{FF2B5EF4-FFF2-40B4-BE49-F238E27FC236}">
                    <a16:creationId xmlns:a16="http://schemas.microsoft.com/office/drawing/2014/main" id="{81F3D014-BD35-B0A2-29BF-FE81367B0994}"/>
                  </a:ext>
                </a:extLst>
              </p:cNvPr>
              <p:cNvCxnSpPr>
                <a:cxnSpLocks/>
              </p:cNvCxnSpPr>
              <p:nvPr/>
            </p:nvCxnSpPr>
            <p:spPr bwMode="auto">
              <a:xfrm flipV="1">
                <a:off x="19135860" y="7373114"/>
                <a:ext cx="0" cy="3500702"/>
              </a:xfrm>
              <a:prstGeom prst="straightConnector1">
                <a:avLst/>
              </a:prstGeom>
              <a:blipFill dpi="0" rotWithShape="0">
                <a:blip r:embed="rId6"/>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694F7C0-41D3-3398-2003-3430465B952E}"/>
                      </a:ext>
                    </a:extLst>
                  </p:cNvPr>
                  <p:cNvSpPr txBox="1"/>
                  <p:nvPr/>
                </p:nvSpPr>
                <p:spPr>
                  <a:xfrm>
                    <a:off x="18487310" y="6386695"/>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oMath>
                      </m:oMathPara>
                    </a14:m>
                    <a:endParaRPr lang="en-US" dirty="0">
                      <a:latin typeface="Times" pitchFamily="2" charset="0"/>
                    </a:endParaRPr>
                  </a:p>
                </p:txBody>
              </p:sp>
            </mc:Choice>
            <mc:Fallback xmlns="">
              <p:sp>
                <p:nvSpPr>
                  <p:cNvPr id="19" name="TextBox 18">
                    <a:extLst>
                      <a:ext uri="{FF2B5EF4-FFF2-40B4-BE49-F238E27FC236}">
                        <a16:creationId xmlns:a16="http://schemas.microsoft.com/office/drawing/2014/main" id="{0694F7C0-41D3-3398-2003-3430465B952E}"/>
                      </a:ext>
                    </a:extLst>
                  </p:cNvPr>
                  <p:cNvSpPr txBox="1">
                    <a:spLocks noRot="1" noChangeAspect="1" noMove="1" noResize="1" noEditPoints="1" noAdjustHandles="1" noChangeArrowheads="1" noChangeShapeType="1" noTextEdit="1"/>
                  </p:cNvSpPr>
                  <p:nvPr/>
                </p:nvSpPr>
                <p:spPr>
                  <a:xfrm>
                    <a:off x="18487310" y="6386695"/>
                    <a:ext cx="1512168" cy="954107"/>
                  </a:xfrm>
                  <a:prstGeom prst="rect">
                    <a:avLst/>
                  </a:prstGeom>
                  <a:blipFill>
                    <a:blip r:embed="rId9"/>
                    <a:stretch>
                      <a:fillRect l="-10000" b="-20000"/>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9604D0D7-0F64-75F2-CCE0-06E44C18004D}"/>
                  </a:ext>
                </a:extLst>
              </p:cNvPr>
              <p:cNvGrpSpPr/>
              <p:nvPr/>
            </p:nvGrpSpPr>
            <p:grpSpPr>
              <a:xfrm>
                <a:off x="17304567" y="8554632"/>
                <a:ext cx="3528387" cy="1512168"/>
                <a:chOff x="18284018" y="8554632"/>
                <a:chExt cx="1828800" cy="1512168"/>
              </a:xfrm>
            </p:grpSpPr>
            <p:cxnSp>
              <p:nvCxnSpPr>
                <p:cNvPr id="21" name="Straight Connector 20">
                  <a:extLst>
                    <a:ext uri="{FF2B5EF4-FFF2-40B4-BE49-F238E27FC236}">
                      <a16:creationId xmlns:a16="http://schemas.microsoft.com/office/drawing/2014/main" id="{9B6655B3-39E9-DE0F-62AA-9AF5EEEEEDD2}"/>
                    </a:ext>
                  </a:extLst>
                </p:cNvPr>
                <p:cNvCxnSpPr/>
                <p:nvPr/>
              </p:nvCxnSpPr>
              <p:spPr>
                <a:xfrm>
                  <a:off x="18284018" y="8554632"/>
                  <a:ext cx="1828800" cy="0"/>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CB76167-E5C1-2E9A-CD9A-6FC233DF726C}"/>
                    </a:ext>
                  </a:extLst>
                </p:cNvPr>
                <p:cNvCxnSpPr/>
                <p:nvPr/>
              </p:nvCxnSpPr>
              <p:spPr>
                <a:xfrm>
                  <a:off x="18284018" y="10066800"/>
                  <a:ext cx="1828800" cy="0"/>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28" name="TextBox 27">
                <a:extLst>
                  <a:ext uri="{FF2B5EF4-FFF2-40B4-BE49-F238E27FC236}">
                    <a16:creationId xmlns:a16="http://schemas.microsoft.com/office/drawing/2014/main" id="{AAD07F36-8CD5-C932-6809-2513C788C199}"/>
                  </a:ext>
                </a:extLst>
              </p:cNvPr>
              <p:cNvSpPr txBox="1"/>
              <p:nvPr/>
            </p:nvSpPr>
            <p:spPr>
              <a:xfrm>
                <a:off x="16008424" y="8658200"/>
                <a:ext cx="1512168" cy="954107"/>
              </a:xfrm>
              <a:prstGeom prst="rect">
                <a:avLst/>
              </a:prstGeom>
              <a:noFill/>
            </p:spPr>
            <p:txBody>
              <a:bodyPr wrap="square" rtlCol="0">
                <a:spAutoFit/>
              </a:bodyPr>
              <a:lstStyle/>
              <a:p>
                <a:r>
                  <a:rPr lang="en-US" dirty="0">
                    <a:latin typeface="Times" pitchFamily="2" charset="0"/>
                  </a:rPr>
                  <a:t>1a</a:t>
                </a:r>
              </a:p>
            </p:txBody>
          </p:sp>
          <p:sp>
            <p:nvSpPr>
              <p:cNvPr id="29" name="TextBox 28">
                <a:extLst>
                  <a:ext uri="{FF2B5EF4-FFF2-40B4-BE49-F238E27FC236}">
                    <a16:creationId xmlns:a16="http://schemas.microsoft.com/office/drawing/2014/main" id="{14D93502-6CD0-83BE-0649-0ED9119AA3EA}"/>
                  </a:ext>
                </a:extLst>
              </p:cNvPr>
              <p:cNvSpPr txBox="1"/>
              <p:nvPr/>
            </p:nvSpPr>
            <p:spPr>
              <a:xfrm>
                <a:off x="16008424" y="7932666"/>
                <a:ext cx="1512168" cy="954107"/>
              </a:xfrm>
              <a:prstGeom prst="rect">
                <a:avLst/>
              </a:prstGeom>
              <a:noFill/>
            </p:spPr>
            <p:txBody>
              <a:bodyPr wrap="square" rtlCol="0">
                <a:spAutoFit/>
              </a:bodyPr>
              <a:lstStyle/>
              <a:p>
                <a:r>
                  <a:rPr lang="en-US" dirty="0">
                    <a:latin typeface="Times" pitchFamily="2" charset="0"/>
                  </a:rPr>
                  <a:t>1b</a:t>
                </a:r>
              </a:p>
            </p:txBody>
          </p:sp>
          <p:cxnSp>
            <p:nvCxnSpPr>
              <p:cNvPr id="31" name="Straight Arrow Connector 30">
                <a:extLst>
                  <a:ext uri="{FF2B5EF4-FFF2-40B4-BE49-F238E27FC236}">
                    <a16:creationId xmlns:a16="http://schemas.microsoft.com/office/drawing/2014/main" id="{9E912A40-7C15-6A95-0CA3-9DD48087A81D}"/>
                  </a:ext>
                </a:extLst>
              </p:cNvPr>
              <p:cNvCxnSpPr>
                <a:cxnSpLocks/>
              </p:cNvCxnSpPr>
              <p:nvPr/>
            </p:nvCxnSpPr>
            <p:spPr bwMode="auto">
              <a:xfrm>
                <a:off x="17253089" y="10066800"/>
                <a:ext cx="6028143" cy="0"/>
              </a:xfrm>
              <a:prstGeom prst="straightConnector1">
                <a:avLst/>
              </a:prstGeom>
              <a:blipFill dpi="0" rotWithShape="0">
                <a:blip r:embed="rId6"/>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076F850-E38C-5FC7-35A8-ACFB72867AB6}"/>
                      </a:ext>
                    </a:extLst>
                  </p:cNvPr>
                  <p:cNvSpPr txBox="1"/>
                  <p:nvPr/>
                </p:nvSpPr>
                <p:spPr>
                  <a:xfrm>
                    <a:off x="23055997" y="10300226"/>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𝑥</m:t>
                              </m:r>
                            </m:sub>
                          </m:sSub>
                        </m:oMath>
                      </m:oMathPara>
                    </a14:m>
                    <a:endParaRPr lang="en-US" i="1" dirty="0">
                      <a:latin typeface="Times" pitchFamily="2" charset="0"/>
                    </a:endParaRPr>
                  </a:p>
                </p:txBody>
              </p:sp>
            </mc:Choice>
            <mc:Fallback xmlns="">
              <p:sp>
                <p:nvSpPr>
                  <p:cNvPr id="32" name="TextBox 31">
                    <a:extLst>
                      <a:ext uri="{FF2B5EF4-FFF2-40B4-BE49-F238E27FC236}">
                        <a16:creationId xmlns:a16="http://schemas.microsoft.com/office/drawing/2014/main" id="{B076F850-E38C-5FC7-35A8-ACFB72867AB6}"/>
                      </a:ext>
                    </a:extLst>
                  </p:cNvPr>
                  <p:cNvSpPr txBox="1">
                    <a:spLocks noRot="1" noChangeAspect="1" noMove="1" noResize="1" noEditPoints="1" noAdjustHandles="1" noChangeArrowheads="1" noChangeShapeType="1" noTextEdit="1"/>
                  </p:cNvSpPr>
                  <p:nvPr/>
                </p:nvSpPr>
                <p:spPr>
                  <a:xfrm>
                    <a:off x="23055997" y="10300226"/>
                    <a:ext cx="1512168" cy="954107"/>
                  </a:xfrm>
                  <a:prstGeom prst="rect">
                    <a:avLst/>
                  </a:prstGeom>
                  <a:blipFill>
                    <a:blip r:embed="rId10"/>
                    <a:stretch>
                      <a:fillRect l="-10833" b="-5263"/>
                    </a:stretch>
                  </a:blipFill>
                </p:spPr>
                <p:txBody>
                  <a:bodyPr/>
                  <a:lstStyle/>
                  <a:p>
                    <a:r>
                      <a:rPr lang="en-US">
                        <a:noFill/>
                      </a:rPr>
                      <a:t> </a:t>
                    </a:r>
                  </a:p>
                </p:txBody>
              </p:sp>
            </mc:Fallback>
          </mc:AlternateContent>
          <p:sp>
            <p:nvSpPr>
              <p:cNvPr id="33" name="Right Arrow 32">
                <a:extLst>
                  <a:ext uri="{FF2B5EF4-FFF2-40B4-BE49-F238E27FC236}">
                    <a16:creationId xmlns:a16="http://schemas.microsoft.com/office/drawing/2014/main" id="{5F9875BE-065B-17C5-2973-F5D300080038}"/>
                  </a:ext>
                </a:extLst>
              </p:cNvPr>
              <p:cNvSpPr/>
              <p:nvPr/>
            </p:nvSpPr>
            <p:spPr bwMode="auto">
              <a:xfrm>
                <a:off x="14856296" y="7204481"/>
                <a:ext cx="1728192" cy="1455050"/>
              </a:xfrm>
              <a:prstGeom prst="rightArrow">
                <a:avLst/>
              </a:prstGeom>
              <a:solidFill>
                <a:schemeClr val="bg1">
                  <a:lumMod val="9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38" name="Straight Connector 37">
                <a:extLst>
                  <a:ext uri="{FF2B5EF4-FFF2-40B4-BE49-F238E27FC236}">
                    <a16:creationId xmlns:a16="http://schemas.microsoft.com/office/drawing/2014/main" id="{FD01160E-820C-B166-7B8C-8CB445AA8722}"/>
                  </a:ext>
                </a:extLst>
              </p:cNvPr>
              <p:cNvCxnSpPr>
                <a:cxnSpLocks/>
              </p:cNvCxnSpPr>
              <p:nvPr/>
            </p:nvCxnSpPr>
            <p:spPr>
              <a:xfrm>
                <a:off x="17308849" y="8554632"/>
                <a:ext cx="0" cy="1569793"/>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0138932E-849D-9E1C-23A5-15E740CCE1FD}"/>
                  </a:ext>
                </a:extLst>
              </p:cNvPr>
              <p:cNvSpPr/>
              <p:nvPr/>
            </p:nvSpPr>
            <p:spPr>
              <a:xfrm>
                <a:off x="19034586" y="9274712"/>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43" name="TextBox 42">
                <a:extLst>
                  <a:ext uri="{FF2B5EF4-FFF2-40B4-BE49-F238E27FC236}">
                    <a16:creationId xmlns:a16="http://schemas.microsoft.com/office/drawing/2014/main" id="{9C86485A-FF92-2945-C47B-949C895B6B59}"/>
                  </a:ext>
                </a:extLst>
              </p:cNvPr>
              <p:cNvSpPr txBox="1"/>
              <p:nvPr/>
            </p:nvSpPr>
            <p:spPr>
              <a:xfrm>
                <a:off x="18252028" y="10030184"/>
                <a:ext cx="784742" cy="954107"/>
              </a:xfrm>
              <a:prstGeom prst="rect">
                <a:avLst/>
              </a:prstGeom>
              <a:noFill/>
            </p:spPr>
            <p:txBody>
              <a:bodyPr wrap="square" rtlCol="0">
                <a:spAutoFit/>
              </a:bodyPr>
              <a:lstStyle/>
              <a:p>
                <a:r>
                  <a:rPr lang="en-US"/>
                  <a:t>0</a:t>
                </a:r>
              </a:p>
            </p:txBody>
          </p:sp>
          <p:sp>
            <p:nvSpPr>
              <p:cNvPr id="44" name="TextBox 43">
                <a:extLst>
                  <a:ext uri="{FF2B5EF4-FFF2-40B4-BE49-F238E27FC236}">
                    <a16:creationId xmlns:a16="http://schemas.microsoft.com/office/drawing/2014/main" id="{3F0EF4BA-765F-330E-FF1D-084DB1BB25B4}"/>
                  </a:ext>
                </a:extLst>
              </p:cNvPr>
              <p:cNvSpPr txBox="1"/>
              <p:nvPr/>
            </p:nvSpPr>
            <p:spPr>
              <a:xfrm>
                <a:off x="20399483" y="9949786"/>
                <a:ext cx="784742" cy="954107"/>
              </a:xfrm>
              <a:prstGeom prst="rect">
                <a:avLst/>
              </a:prstGeom>
              <a:noFill/>
            </p:spPr>
            <p:txBody>
              <a:bodyPr wrap="square" rtlCol="0">
                <a:spAutoFit/>
              </a:bodyPr>
              <a:lstStyle/>
              <a:p>
                <a:r>
                  <a:rPr lang="en-US"/>
                  <a:t>pi</a:t>
                </a:r>
              </a:p>
            </p:txBody>
          </p:sp>
          <p:sp>
            <p:nvSpPr>
              <p:cNvPr id="46" name="TextBox 45">
                <a:extLst>
                  <a:ext uri="{FF2B5EF4-FFF2-40B4-BE49-F238E27FC236}">
                    <a16:creationId xmlns:a16="http://schemas.microsoft.com/office/drawing/2014/main" id="{F8CE3798-9C01-7C92-AF45-109803F2602F}"/>
                  </a:ext>
                </a:extLst>
              </p:cNvPr>
              <p:cNvSpPr txBox="1"/>
              <p:nvPr/>
            </p:nvSpPr>
            <p:spPr>
              <a:xfrm>
                <a:off x="16584488" y="12374709"/>
                <a:ext cx="5112568" cy="954107"/>
              </a:xfrm>
              <a:prstGeom prst="rect">
                <a:avLst/>
              </a:prstGeom>
              <a:noFill/>
            </p:spPr>
            <p:txBody>
              <a:bodyPr wrap="square" rtlCol="0">
                <a:spAutoFit/>
              </a:bodyPr>
              <a:lstStyle/>
              <a:p>
                <a:r>
                  <a:rPr lang="en-US"/>
                  <a:t>kx,y</a:t>
                </a:r>
              </a:p>
            </p:txBody>
          </p:sp>
          <p:sp>
            <p:nvSpPr>
              <p:cNvPr id="48" name="TextBox 47">
                <a:extLst>
                  <a:ext uri="{FF2B5EF4-FFF2-40B4-BE49-F238E27FC236}">
                    <a16:creationId xmlns:a16="http://schemas.microsoft.com/office/drawing/2014/main" id="{9A79D926-6077-AD49-AD6F-BA8BA02C9F58}"/>
                  </a:ext>
                </a:extLst>
              </p:cNvPr>
              <p:cNvSpPr txBox="1"/>
              <p:nvPr/>
            </p:nvSpPr>
            <p:spPr>
              <a:xfrm>
                <a:off x="16099139" y="11376423"/>
                <a:ext cx="6288510" cy="954107"/>
              </a:xfrm>
              <a:prstGeom prst="rect">
                <a:avLst/>
              </a:prstGeom>
              <a:noFill/>
            </p:spPr>
            <p:txBody>
              <a:bodyPr wrap="square" rtlCol="0">
                <a:spAutoFit/>
              </a:bodyPr>
              <a:lstStyle/>
              <a:p>
                <a:r>
                  <a:rPr lang="en-US"/>
                  <a:t>Hybrid space</a:t>
                </a:r>
              </a:p>
            </p:txBody>
          </p:sp>
        </p:grpSp>
        <p:sp>
          <p:nvSpPr>
            <p:cNvPr id="51" name="Oval 50">
              <a:extLst>
                <a:ext uri="{FF2B5EF4-FFF2-40B4-BE49-F238E27FC236}">
                  <a16:creationId xmlns:a16="http://schemas.microsoft.com/office/drawing/2014/main" id="{02A05265-63C1-5EF1-9154-015000CA0BA6}"/>
                </a:ext>
              </a:extLst>
            </p:cNvPr>
            <p:cNvSpPr/>
            <p:nvPr/>
          </p:nvSpPr>
          <p:spPr>
            <a:xfrm>
              <a:off x="20743620" y="9275953"/>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cxnSp>
          <p:nvCxnSpPr>
            <p:cNvPr id="26" name="Straight Connector 25">
              <a:extLst>
                <a:ext uri="{FF2B5EF4-FFF2-40B4-BE49-F238E27FC236}">
                  <a16:creationId xmlns:a16="http://schemas.microsoft.com/office/drawing/2014/main" id="{4D803341-A1DF-3BE3-254A-A994D041707B}"/>
                </a:ext>
              </a:extLst>
            </p:cNvPr>
            <p:cNvCxnSpPr>
              <a:cxnSpLocks/>
            </p:cNvCxnSpPr>
            <p:nvPr/>
          </p:nvCxnSpPr>
          <p:spPr>
            <a:xfrm>
              <a:off x="20832954" y="8554217"/>
              <a:ext cx="0" cy="1569793"/>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A4CAD11D-5C60-FC49-C45D-C7045E0E2656}"/>
                </a:ext>
              </a:extLst>
            </p:cNvPr>
            <p:cNvSpPr/>
            <p:nvPr/>
          </p:nvSpPr>
          <p:spPr>
            <a:xfrm>
              <a:off x="17160552" y="9234264"/>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grpSp>
      <p:sp>
        <p:nvSpPr>
          <p:cNvPr id="36" name="TextBox 35">
            <a:extLst>
              <a:ext uri="{FF2B5EF4-FFF2-40B4-BE49-F238E27FC236}">
                <a16:creationId xmlns:a16="http://schemas.microsoft.com/office/drawing/2014/main" id="{6E93517A-5906-D9F9-5AF5-2A1688151926}"/>
              </a:ext>
            </a:extLst>
          </p:cNvPr>
          <p:cNvSpPr txBox="1"/>
          <p:nvPr/>
        </p:nvSpPr>
        <p:spPr>
          <a:xfrm>
            <a:off x="16008424" y="9454254"/>
            <a:ext cx="1512168" cy="954107"/>
          </a:xfrm>
          <a:prstGeom prst="rect">
            <a:avLst/>
          </a:prstGeom>
          <a:noFill/>
        </p:spPr>
        <p:txBody>
          <a:bodyPr wrap="square" rtlCol="0">
            <a:spAutoFit/>
          </a:bodyPr>
          <a:lstStyle/>
          <a:p>
            <a:r>
              <a:rPr lang="en-US" dirty="0">
                <a:latin typeface="Times" pitchFamily="2" charset="0"/>
              </a:rPr>
              <a:t>1b</a:t>
            </a:r>
          </a:p>
        </p:txBody>
      </p:sp>
    </p:spTree>
    <p:extLst>
      <p:ext uri="{BB962C8B-B14F-4D97-AF65-F5344CB8AC3E}">
        <p14:creationId xmlns:p14="http://schemas.microsoft.com/office/powerpoint/2010/main" val="15601071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7711914" y="-96775"/>
            <a:ext cx="829932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Trivial 2D bands</a:t>
            </a:r>
          </a:p>
        </p:txBody>
      </p:sp>
      <p:sp>
        <p:nvSpPr>
          <p:cNvPr id="24" name="TextBox 23">
            <a:extLst>
              <a:ext uri="{FF2B5EF4-FFF2-40B4-BE49-F238E27FC236}">
                <a16:creationId xmlns:a16="http://schemas.microsoft.com/office/drawing/2014/main" id="{9F13C251-15C9-2F2E-F170-836021342CFE}"/>
              </a:ext>
            </a:extLst>
          </p:cNvPr>
          <p:cNvSpPr txBox="1"/>
          <p:nvPr/>
        </p:nvSpPr>
        <p:spPr>
          <a:xfrm>
            <a:off x="3046984" y="1601416"/>
            <a:ext cx="18938104" cy="830997"/>
          </a:xfrm>
          <a:prstGeom prst="rect">
            <a:avLst/>
          </a:prstGeom>
          <a:noFill/>
        </p:spPr>
        <p:txBody>
          <a:bodyPr wrap="square">
            <a:spAutoFit/>
          </a:bodyPr>
          <a:lstStyle/>
          <a:p>
            <a:r>
              <a:rPr lang="en-US" sz="4800" dirty="0">
                <a:latin typeface="Times" pitchFamily="2" charset="0"/>
              </a:rPr>
              <a:t>The bands with odd numbers of “+” and “-” are the topological bands!</a:t>
            </a:r>
            <a:endParaRPr lang="en-US" sz="4800" dirty="0"/>
          </a:p>
        </p:txBody>
      </p:sp>
      <p:sp>
        <p:nvSpPr>
          <p:cNvPr id="41" name="Rectangle 40">
            <a:extLst>
              <a:ext uri="{FF2B5EF4-FFF2-40B4-BE49-F238E27FC236}">
                <a16:creationId xmlns:a16="http://schemas.microsoft.com/office/drawing/2014/main" id="{5DA50FCC-55B4-4E82-27FB-AC8BB9DBE6A3}"/>
              </a:ext>
            </a:extLst>
          </p:cNvPr>
          <p:cNvSpPr/>
          <p:nvPr/>
        </p:nvSpPr>
        <p:spPr bwMode="auto">
          <a:xfrm rot="5400000">
            <a:off x="1556587" y="6692213"/>
            <a:ext cx="4738370" cy="2621672"/>
          </a:xfrm>
          <a:prstGeom prst="rect">
            <a:avLst/>
          </a:prstGeom>
          <a:noFill/>
          <a:ln w="1270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5BF6154-23C0-F8DF-81EC-5A171B693BEF}"/>
                  </a:ext>
                </a:extLst>
              </p:cNvPr>
              <p:cNvSpPr txBox="1"/>
              <p:nvPr/>
            </p:nvSpPr>
            <p:spPr>
              <a:xfrm>
                <a:off x="3704985" y="7777432"/>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m:t>
                      </m:r>
                    </m:oMath>
                  </m:oMathPara>
                </a14:m>
                <a:endParaRPr lang="en-US" dirty="0">
                  <a:latin typeface="Times" pitchFamily="2" charset="0"/>
                </a:endParaRPr>
              </a:p>
            </p:txBody>
          </p:sp>
        </mc:Choice>
        <mc:Fallback xmlns="">
          <p:sp>
            <p:nvSpPr>
              <p:cNvPr id="42" name="TextBox 41">
                <a:extLst>
                  <a:ext uri="{FF2B5EF4-FFF2-40B4-BE49-F238E27FC236}">
                    <a16:creationId xmlns:a16="http://schemas.microsoft.com/office/drawing/2014/main" id="{85BF6154-23C0-F8DF-81EC-5A171B693BEF}"/>
                  </a:ext>
                </a:extLst>
              </p:cNvPr>
              <p:cNvSpPr txBox="1">
                <a:spLocks noRot="1" noChangeAspect="1" noMove="1" noResize="1" noEditPoints="1" noAdjustHandles="1" noChangeArrowheads="1" noChangeShapeType="1" noTextEdit="1"/>
              </p:cNvSpPr>
              <p:nvPr/>
            </p:nvSpPr>
            <p:spPr>
              <a:xfrm>
                <a:off x="3704985" y="7777432"/>
                <a:ext cx="1512168" cy="95410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340402DF-0B4E-BAC5-9EB0-80613B7300EB}"/>
                  </a:ext>
                </a:extLst>
              </p:cNvPr>
              <p:cNvSpPr txBox="1"/>
              <p:nvPr/>
            </p:nvSpPr>
            <p:spPr>
              <a:xfrm>
                <a:off x="5141846" y="7751952"/>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43" name="TextBox 42">
                <a:extLst>
                  <a:ext uri="{FF2B5EF4-FFF2-40B4-BE49-F238E27FC236}">
                    <a16:creationId xmlns:a16="http://schemas.microsoft.com/office/drawing/2014/main" id="{340402DF-0B4E-BAC5-9EB0-80613B7300EB}"/>
                  </a:ext>
                </a:extLst>
              </p:cNvPr>
              <p:cNvSpPr txBox="1">
                <a:spLocks noRot="1" noChangeAspect="1" noMove="1" noResize="1" noEditPoints="1" noAdjustHandles="1" noChangeArrowheads="1" noChangeShapeType="1" noTextEdit="1"/>
              </p:cNvSpPr>
              <p:nvPr/>
            </p:nvSpPr>
            <p:spPr>
              <a:xfrm>
                <a:off x="5141846" y="7751952"/>
                <a:ext cx="1512168" cy="954107"/>
              </a:xfrm>
              <a:prstGeom prst="rect">
                <a:avLst/>
              </a:prstGeom>
              <a:blipFill>
                <a:blip r:embed="rId4"/>
                <a:stretch>
                  <a:fillRect l="-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503F9463-E09D-90BE-43CD-C50C679AE003}"/>
                  </a:ext>
                </a:extLst>
              </p:cNvPr>
              <p:cNvSpPr txBox="1"/>
              <p:nvPr/>
            </p:nvSpPr>
            <p:spPr>
              <a:xfrm>
                <a:off x="3704985" y="5375688"/>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44" name="TextBox 43">
                <a:extLst>
                  <a:ext uri="{FF2B5EF4-FFF2-40B4-BE49-F238E27FC236}">
                    <a16:creationId xmlns:a16="http://schemas.microsoft.com/office/drawing/2014/main" id="{503F9463-E09D-90BE-43CD-C50C679AE003}"/>
                  </a:ext>
                </a:extLst>
              </p:cNvPr>
              <p:cNvSpPr txBox="1">
                <a:spLocks noRot="1" noChangeAspect="1" noMove="1" noResize="1" noEditPoints="1" noAdjustHandles="1" noChangeArrowheads="1" noChangeShapeType="1" noTextEdit="1"/>
              </p:cNvSpPr>
              <p:nvPr/>
            </p:nvSpPr>
            <p:spPr>
              <a:xfrm>
                <a:off x="3704985" y="5375688"/>
                <a:ext cx="1512168" cy="9541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5EC57BF-4CA1-351C-630C-E2F0DE2038FD}"/>
                  </a:ext>
                </a:extLst>
              </p:cNvPr>
              <p:cNvSpPr txBox="1"/>
              <p:nvPr/>
            </p:nvSpPr>
            <p:spPr>
              <a:xfrm>
                <a:off x="5165954" y="5375688"/>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45" name="TextBox 44">
                <a:extLst>
                  <a:ext uri="{FF2B5EF4-FFF2-40B4-BE49-F238E27FC236}">
                    <a16:creationId xmlns:a16="http://schemas.microsoft.com/office/drawing/2014/main" id="{E5EC57BF-4CA1-351C-630C-E2F0DE2038FD}"/>
                  </a:ext>
                </a:extLst>
              </p:cNvPr>
              <p:cNvSpPr txBox="1">
                <a:spLocks noRot="1" noChangeAspect="1" noMove="1" noResize="1" noEditPoints="1" noAdjustHandles="1" noChangeArrowheads="1" noChangeShapeType="1" noTextEdit="1"/>
              </p:cNvSpPr>
              <p:nvPr/>
            </p:nvSpPr>
            <p:spPr>
              <a:xfrm>
                <a:off x="5165954" y="5375688"/>
                <a:ext cx="1512168" cy="954107"/>
              </a:xfrm>
              <a:prstGeom prst="rect">
                <a:avLst/>
              </a:prstGeom>
              <a:blipFill>
                <a:blip r:embed="rId6"/>
                <a:stretch>
                  <a:fillRect l="-9167"/>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D6A640F7-124C-C828-D489-3C78762FBD64}"/>
              </a:ext>
            </a:extLst>
          </p:cNvPr>
          <p:cNvCxnSpPr>
            <a:cxnSpLocks/>
          </p:cNvCxnSpPr>
          <p:nvPr/>
        </p:nvCxnSpPr>
        <p:spPr bwMode="auto">
          <a:xfrm>
            <a:off x="1894856" y="7870556"/>
            <a:ext cx="4423226" cy="0"/>
          </a:xfrm>
          <a:prstGeom prst="straightConnector1">
            <a:avLst/>
          </a:prstGeom>
          <a:blipFill dpi="0" rotWithShape="0">
            <a:blip r:embed="rId7"/>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Straight Arrow Connector 47">
            <a:extLst>
              <a:ext uri="{FF2B5EF4-FFF2-40B4-BE49-F238E27FC236}">
                <a16:creationId xmlns:a16="http://schemas.microsoft.com/office/drawing/2014/main" id="{BDFB80CF-3AA9-765F-E6F3-1E2F1E8C9D51}"/>
              </a:ext>
            </a:extLst>
          </p:cNvPr>
          <p:cNvCxnSpPr>
            <a:cxnSpLocks/>
          </p:cNvCxnSpPr>
          <p:nvPr/>
        </p:nvCxnSpPr>
        <p:spPr bwMode="auto">
          <a:xfrm flipV="1">
            <a:off x="3911080" y="4943640"/>
            <a:ext cx="0" cy="6306848"/>
          </a:xfrm>
          <a:prstGeom prst="straightConnector1">
            <a:avLst/>
          </a:prstGeom>
          <a:blipFill dpi="0" rotWithShape="0">
            <a:blip r:embed="rId7"/>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6D5C00C-1B94-91A3-0B77-16411AE7C0D8}"/>
                  </a:ext>
                </a:extLst>
              </p:cNvPr>
              <p:cNvSpPr txBox="1"/>
              <p:nvPr/>
            </p:nvSpPr>
            <p:spPr>
              <a:xfrm>
                <a:off x="6237160" y="7445122"/>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𝑥</m:t>
                          </m:r>
                        </m:sub>
                      </m:sSub>
                    </m:oMath>
                  </m:oMathPara>
                </a14:m>
                <a:endParaRPr lang="en-US" i="1" dirty="0">
                  <a:latin typeface="Times" pitchFamily="2" charset="0"/>
                </a:endParaRPr>
              </a:p>
            </p:txBody>
          </p:sp>
        </mc:Choice>
        <mc:Fallback xmlns="">
          <p:sp>
            <p:nvSpPr>
              <p:cNvPr id="53" name="TextBox 52">
                <a:extLst>
                  <a:ext uri="{FF2B5EF4-FFF2-40B4-BE49-F238E27FC236}">
                    <a16:creationId xmlns:a16="http://schemas.microsoft.com/office/drawing/2014/main" id="{D6D5C00C-1B94-91A3-0B77-16411AE7C0D8}"/>
                  </a:ext>
                </a:extLst>
              </p:cNvPr>
              <p:cNvSpPr txBox="1">
                <a:spLocks noRot="1" noChangeAspect="1" noMove="1" noResize="1" noEditPoints="1" noAdjustHandles="1" noChangeArrowheads="1" noChangeShapeType="1" noTextEdit="1"/>
              </p:cNvSpPr>
              <p:nvPr/>
            </p:nvSpPr>
            <p:spPr>
              <a:xfrm>
                <a:off x="6237160" y="7445122"/>
                <a:ext cx="1512168" cy="954107"/>
              </a:xfrm>
              <a:prstGeom prst="rect">
                <a:avLst/>
              </a:prstGeom>
              <a:blipFill>
                <a:blip r:embed="rId8"/>
                <a:stretch>
                  <a:fillRect l="-10833"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E5CF968-0C9D-3558-9D29-895D60022D58}"/>
                  </a:ext>
                </a:extLst>
              </p:cNvPr>
              <p:cNvSpPr txBox="1"/>
              <p:nvPr/>
            </p:nvSpPr>
            <p:spPr>
              <a:xfrm>
                <a:off x="3569713" y="3971534"/>
                <a:ext cx="1512168" cy="102213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𝑦</m:t>
                          </m:r>
                        </m:sub>
                      </m:sSub>
                    </m:oMath>
                  </m:oMathPara>
                </a14:m>
                <a:endParaRPr lang="en-US" i="1" dirty="0">
                  <a:latin typeface="Times" pitchFamily="2" charset="0"/>
                </a:endParaRPr>
              </a:p>
            </p:txBody>
          </p:sp>
        </mc:Choice>
        <mc:Fallback xmlns="">
          <p:sp>
            <p:nvSpPr>
              <p:cNvPr id="54" name="TextBox 53">
                <a:extLst>
                  <a:ext uri="{FF2B5EF4-FFF2-40B4-BE49-F238E27FC236}">
                    <a16:creationId xmlns:a16="http://schemas.microsoft.com/office/drawing/2014/main" id="{DE5CF968-0C9D-3558-9D29-895D60022D58}"/>
                  </a:ext>
                </a:extLst>
              </p:cNvPr>
              <p:cNvSpPr txBox="1">
                <a:spLocks noRot="1" noChangeAspect="1" noMove="1" noResize="1" noEditPoints="1" noAdjustHandles="1" noChangeArrowheads="1" noChangeShapeType="1" noTextEdit="1"/>
              </p:cNvSpPr>
              <p:nvPr/>
            </p:nvSpPr>
            <p:spPr>
              <a:xfrm>
                <a:off x="3569713" y="3971534"/>
                <a:ext cx="1512168" cy="1022139"/>
              </a:xfrm>
              <a:prstGeom prst="rect">
                <a:avLst/>
              </a:prstGeom>
              <a:blipFill>
                <a:blip r:embed="rId9"/>
                <a:stretch>
                  <a:fillRect l="-10833" b="-9756"/>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E19EAA1B-6925-4D3A-B48A-8337CC747244}"/>
              </a:ext>
            </a:extLst>
          </p:cNvPr>
          <p:cNvPicPr>
            <a:picLocks noChangeAspect="1"/>
          </p:cNvPicPr>
          <p:nvPr/>
        </p:nvPicPr>
        <p:blipFill>
          <a:blip r:embed="rId10"/>
          <a:stretch>
            <a:fillRect/>
          </a:stretch>
        </p:blipFill>
        <p:spPr>
          <a:xfrm>
            <a:off x="17414407" y="4614194"/>
            <a:ext cx="4806978" cy="3991033"/>
          </a:xfrm>
          <a:prstGeom prst="rect">
            <a:avLst/>
          </a:prstGeom>
        </p:spPr>
      </p:pic>
      <p:sp>
        <p:nvSpPr>
          <p:cNvPr id="4" name="TextBox 3">
            <a:extLst>
              <a:ext uri="{FF2B5EF4-FFF2-40B4-BE49-F238E27FC236}">
                <a16:creationId xmlns:a16="http://schemas.microsoft.com/office/drawing/2014/main" id="{8C6B009B-B3B2-89D9-01D9-C8683E6660CB}"/>
              </a:ext>
            </a:extLst>
          </p:cNvPr>
          <p:cNvSpPr txBox="1"/>
          <p:nvPr/>
        </p:nvSpPr>
        <p:spPr>
          <a:xfrm>
            <a:off x="9815736" y="11826552"/>
            <a:ext cx="13393488" cy="1815882"/>
          </a:xfrm>
          <a:prstGeom prst="rect">
            <a:avLst/>
          </a:prstGeom>
          <a:noFill/>
        </p:spPr>
        <p:txBody>
          <a:bodyPr wrap="square" rtlCol="0">
            <a:spAutoFit/>
          </a:bodyPr>
          <a:lstStyle/>
          <a:p>
            <a:r>
              <a:rPr lang="en-US"/>
              <a:t>Where is the center of the charge in y axis at different kx vaues</a:t>
            </a:r>
          </a:p>
        </p:txBody>
      </p:sp>
      <p:grpSp>
        <p:nvGrpSpPr>
          <p:cNvPr id="6" name="Group 5">
            <a:extLst>
              <a:ext uri="{FF2B5EF4-FFF2-40B4-BE49-F238E27FC236}">
                <a16:creationId xmlns:a16="http://schemas.microsoft.com/office/drawing/2014/main" id="{79671DC5-9FC9-2E9B-DAC0-16B2EBFF91F7}"/>
              </a:ext>
            </a:extLst>
          </p:cNvPr>
          <p:cNvGrpSpPr/>
          <p:nvPr/>
        </p:nvGrpSpPr>
        <p:grpSpPr>
          <a:xfrm>
            <a:off x="7543303" y="3910818"/>
            <a:ext cx="10733290" cy="7394113"/>
            <a:chOff x="13834875" y="3860220"/>
            <a:chExt cx="10733290" cy="7394113"/>
          </a:xfrm>
        </p:grpSpPr>
        <p:cxnSp>
          <p:nvCxnSpPr>
            <p:cNvPr id="7" name="Straight Arrow Connector 6">
              <a:extLst>
                <a:ext uri="{FF2B5EF4-FFF2-40B4-BE49-F238E27FC236}">
                  <a16:creationId xmlns:a16="http://schemas.microsoft.com/office/drawing/2014/main" id="{341B6DD5-A10E-AD0C-D73E-85A4934BF3DE}"/>
                </a:ext>
              </a:extLst>
            </p:cNvPr>
            <p:cNvCxnSpPr>
              <a:cxnSpLocks/>
            </p:cNvCxnSpPr>
            <p:nvPr/>
          </p:nvCxnSpPr>
          <p:spPr bwMode="auto">
            <a:xfrm flipV="1">
              <a:off x="19135860" y="4566968"/>
              <a:ext cx="0" cy="6306848"/>
            </a:xfrm>
            <a:prstGeom prst="straightConnector1">
              <a:avLst/>
            </a:prstGeom>
            <a:blipFill dpi="0" rotWithShape="0">
              <a:blip r:embed="rId7"/>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CE02C5-BDFA-2895-2D50-509794F35D7E}"/>
                    </a:ext>
                  </a:extLst>
                </p:cNvPr>
                <p:cNvSpPr txBox="1"/>
                <p:nvPr/>
              </p:nvSpPr>
              <p:spPr>
                <a:xfrm>
                  <a:off x="18284018" y="3860220"/>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oMath>
                    </m:oMathPara>
                  </a14:m>
                  <a:endParaRPr lang="en-US" dirty="0">
                    <a:latin typeface="Times" pitchFamily="2" charset="0"/>
                  </a:endParaRPr>
                </a:p>
              </p:txBody>
            </p:sp>
          </mc:Choice>
          <mc:Fallback xmlns="">
            <p:sp>
              <p:nvSpPr>
                <p:cNvPr id="8" name="TextBox 7">
                  <a:extLst>
                    <a:ext uri="{FF2B5EF4-FFF2-40B4-BE49-F238E27FC236}">
                      <a16:creationId xmlns:a16="http://schemas.microsoft.com/office/drawing/2014/main" id="{6DCE02C5-BDFA-2895-2D50-509794F35D7E}"/>
                    </a:ext>
                  </a:extLst>
                </p:cNvPr>
                <p:cNvSpPr txBox="1">
                  <a:spLocks noRot="1" noChangeAspect="1" noMove="1" noResize="1" noEditPoints="1" noAdjustHandles="1" noChangeArrowheads="1" noChangeShapeType="1" noTextEdit="1"/>
                </p:cNvSpPr>
                <p:nvPr/>
              </p:nvSpPr>
              <p:spPr>
                <a:xfrm>
                  <a:off x="18284018" y="3860220"/>
                  <a:ext cx="1512168" cy="954107"/>
                </a:xfrm>
                <a:prstGeom prst="rect">
                  <a:avLst/>
                </a:prstGeom>
                <a:blipFill>
                  <a:blip r:embed="rId11"/>
                  <a:stretch>
                    <a:fillRect l="-10833" b="-18421"/>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0B79C7D3-ED0B-82D6-838C-B7D2F1BC2C1A}"/>
                </a:ext>
              </a:extLst>
            </p:cNvPr>
            <p:cNvGrpSpPr/>
            <p:nvPr/>
          </p:nvGrpSpPr>
          <p:grpSpPr>
            <a:xfrm>
              <a:off x="17304567" y="8554632"/>
              <a:ext cx="3528387" cy="1512168"/>
              <a:chOff x="18284018" y="8554632"/>
              <a:chExt cx="1828800" cy="1512168"/>
            </a:xfrm>
          </p:grpSpPr>
          <p:cxnSp>
            <p:nvCxnSpPr>
              <p:cNvPr id="49" name="Straight Connector 48">
                <a:extLst>
                  <a:ext uri="{FF2B5EF4-FFF2-40B4-BE49-F238E27FC236}">
                    <a16:creationId xmlns:a16="http://schemas.microsoft.com/office/drawing/2014/main" id="{4F006166-FB82-D652-E3D2-EA616EEB3A5E}"/>
                  </a:ext>
                </a:extLst>
              </p:cNvPr>
              <p:cNvCxnSpPr/>
              <p:nvPr/>
            </p:nvCxnSpPr>
            <p:spPr>
              <a:xfrm>
                <a:off x="18284018" y="8554632"/>
                <a:ext cx="1828800" cy="0"/>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8006DE70-82D2-E8B7-FBE3-41CC22E5D0AB}"/>
                  </a:ext>
                </a:extLst>
              </p:cNvPr>
              <p:cNvCxnSpPr/>
              <p:nvPr/>
            </p:nvCxnSpPr>
            <p:spPr>
              <a:xfrm>
                <a:off x="18284018" y="10066800"/>
                <a:ext cx="1828800" cy="0"/>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1" name="TextBox 10">
              <a:extLst>
                <a:ext uri="{FF2B5EF4-FFF2-40B4-BE49-F238E27FC236}">
                  <a16:creationId xmlns:a16="http://schemas.microsoft.com/office/drawing/2014/main" id="{1F30507F-653C-6B49-4A30-2F0A317C5904}"/>
                </a:ext>
              </a:extLst>
            </p:cNvPr>
            <p:cNvSpPr txBox="1"/>
            <p:nvPr/>
          </p:nvSpPr>
          <p:spPr>
            <a:xfrm>
              <a:off x="15747268" y="8751618"/>
              <a:ext cx="1512168" cy="954107"/>
            </a:xfrm>
            <a:prstGeom prst="rect">
              <a:avLst/>
            </a:prstGeom>
            <a:noFill/>
          </p:spPr>
          <p:txBody>
            <a:bodyPr wrap="square" rtlCol="0">
              <a:spAutoFit/>
            </a:bodyPr>
            <a:lstStyle/>
            <a:p>
              <a:r>
                <a:rPr lang="en-US" dirty="0">
                  <a:latin typeface="Times" pitchFamily="2" charset="0"/>
                </a:rPr>
                <a:t>1a</a:t>
              </a:r>
            </a:p>
          </p:txBody>
        </p:sp>
        <p:sp>
          <p:nvSpPr>
            <p:cNvPr id="15" name="TextBox 14">
              <a:extLst>
                <a:ext uri="{FF2B5EF4-FFF2-40B4-BE49-F238E27FC236}">
                  <a16:creationId xmlns:a16="http://schemas.microsoft.com/office/drawing/2014/main" id="{A02987C4-0BC1-1691-DD6F-6A24DC18C01B}"/>
                </a:ext>
              </a:extLst>
            </p:cNvPr>
            <p:cNvSpPr txBox="1"/>
            <p:nvPr/>
          </p:nvSpPr>
          <p:spPr>
            <a:xfrm>
              <a:off x="15779805" y="7887522"/>
              <a:ext cx="1512168" cy="954107"/>
            </a:xfrm>
            <a:prstGeom prst="rect">
              <a:avLst/>
            </a:prstGeom>
            <a:noFill/>
          </p:spPr>
          <p:txBody>
            <a:bodyPr wrap="square" rtlCol="0">
              <a:spAutoFit/>
            </a:bodyPr>
            <a:lstStyle/>
            <a:p>
              <a:r>
                <a:rPr lang="en-US" dirty="0">
                  <a:latin typeface="Times" pitchFamily="2" charset="0"/>
                </a:rPr>
                <a:t>1b</a:t>
              </a:r>
            </a:p>
          </p:txBody>
        </p:sp>
        <p:cxnSp>
          <p:nvCxnSpPr>
            <p:cNvPr id="16" name="Straight Arrow Connector 15">
              <a:extLst>
                <a:ext uri="{FF2B5EF4-FFF2-40B4-BE49-F238E27FC236}">
                  <a16:creationId xmlns:a16="http://schemas.microsoft.com/office/drawing/2014/main" id="{29E8E193-B7C9-C640-2C8B-19485EAE3C47}"/>
                </a:ext>
              </a:extLst>
            </p:cNvPr>
            <p:cNvCxnSpPr>
              <a:cxnSpLocks/>
            </p:cNvCxnSpPr>
            <p:nvPr/>
          </p:nvCxnSpPr>
          <p:spPr bwMode="auto">
            <a:xfrm>
              <a:off x="17253089" y="10066800"/>
              <a:ext cx="6028143" cy="0"/>
            </a:xfrm>
            <a:prstGeom prst="straightConnector1">
              <a:avLst/>
            </a:prstGeom>
            <a:blipFill dpi="0" rotWithShape="0">
              <a:blip r:embed="rId7"/>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CAD813B-7473-C9B3-5EF2-3DE2FA76DDCE}"/>
                    </a:ext>
                  </a:extLst>
                </p:cNvPr>
                <p:cNvSpPr txBox="1"/>
                <p:nvPr/>
              </p:nvSpPr>
              <p:spPr>
                <a:xfrm>
                  <a:off x="23055997" y="10300226"/>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𝑥</m:t>
                            </m:r>
                          </m:sub>
                        </m:sSub>
                      </m:oMath>
                    </m:oMathPara>
                  </a14:m>
                  <a:endParaRPr lang="en-US" i="1" dirty="0">
                    <a:latin typeface="Times" pitchFamily="2" charset="0"/>
                  </a:endParaRPr>
                </a:p>
              </p:txBody>
            </p:sp>
          </mc:Choice>
          <mc:Fallback xmlns="">
            <p:sp>
              <p:nvSpPr>
                <p:cNvPr id="17" name="TextBox 16">
                  <a:extLst>
                    <a:ext uri="{FF2B5EF4-FFF2-40B4-BE49-F238E27FC236}">
                      <a16:creationId xmlns:a16="http://schemas.microsoft.com/office/drawing/2014/main" id="{6CAD813B-7473-C9B3-5EF2-3DE2FA76DDCE}"/>
                    </a:ext>
                  </a:extLst>
                </p:cNvPr>
                <p:cNvSpPr txBox="1">
                  <a:spLocks noRot="1" noChangeAspect="1" noMove="1" noResize="1" noEditPoints="1" noAdjustHandles="1" noChangeArrowheads="1" noChangeShapeType="1" noTextEdit="1"/>
                </p:cNvSpPr>
                <p:nvPr/>
              </p:nvSpPr>
              <p:spPr>
                <a:xfrm>
                  <a:off x="23055997" y="10300226"/>
                  <a:ext cx="1512168" cy="954107"/>
                </a:xfrm>
                <a:prstGeom prst="rect">
                  <a:avLst/>
                </a:prstGeom>
                <a:blipFill>
                  <a:blip r:embed="rId12"/>
                  <a:stretch>
                    <a:fillRect l="-10833" b="-6667"/>
                  </a:stretch>
                </a:blipFill>
              </p:spPr>
              <p:txBody>
                <a:bodyPr/>
                <a:lstStyle/>
                <a:p>
                  <a:r>
                    <a:rPr lang="en-US">
                      <a:noFill/>
                    </a:rPr>
                    <a:t> </a:t>
                  </a:r>
                </a:p>
              </p:txBody>
            </p:sp>
          </mc:Fallback>
        </mc:AlternateContent>
        <p:sp>
          <p:nvSpPr>
            <p:cNvPr id="18" name="Right Arrow 17">
              <a:extLst>
                <a:ext uri="{FF2B5EF4-FFF2-40B4-BE49-F238E27FC236}">
                  <a16:creationId xmlns:a16="http://schemas.microsoft.com/office/drawing/2014/main" id="{22043C3C-C915-5655-9B65-C051AC151E04}"/>
                </a:ext>
              </a:extLst>
            </p:cNvPr>
            <p:cNvSpPr/>
            <p:nvPr/>
          </p:nvSpPr>
          <p:spPr bwMode="auto">
            <a:xfrm>
              <a:off x="13834875" y="7225891"/>
              <a:ext cx="1728192" cy="1455050"/>
            </a:xfrm>
            <a:prstGeom prst="rightArrow">
              <a:avLst/>
            </a:prstGeom>
            <a:solidFill>
              <a:schemeClr val="bg1">
                <a:lumMod val="9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19" name="Straight Connector 18">
              <a:extLst>
                <a:ext uri="{FF2B5EF4-FFF2-40B4-BE49-F238E27FC236}">
                  <a16:creationId xmlns:a16="http://schemas.microsoft.com/office/drawing/2014/main" id="{B53AC978-F7AF-F3E2-C3EE-3C0B51FFC98A}"/>
                </a:ext>
              </a:extLst>
            </p:cNvPr>
            <p:cNvCxnSpPr>
              <a:cxnSpLocks/>
            </p:cNvCxnSpPr>
            <p:nvPr/>
          </p:nvCxnSpPr>
          <p:spPr>
            <a:xfrm>
              <a:off x="20832960" y="8554629"/>
              <a:ext cx="0" cy="1512171"/>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F4A3B1D-3830-9383-3FA7-66868BEBD241}"/>
                </a:ext>
              </a:extLst>
            </p:cNvPr>
            <p:cNvCxnSpPr>
              <a:cxnSpLocks/>
            </p:cNvCxnSpPr>
            <p:nvPr/>
          </p:nvCxnSpPr>
          <p:spPr>
            <a:xfrm>
              <a:off x="17308849" y="8554629"/>
              <a:ext cx="0" cy="1569796"/>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ECAEA8F9-CAD6-5DCC-EF51-E5AB78188A6C}"/>
                </a:ext>
              </a:extLst>
            </p:cNvPr>
            <p:cNvSpPr/>
            <p:nvPr/>
          </p:nvSpPr>
          <p:spPr>
            <a:xfrm>
              <a:off x="19034586" y="9274712"/>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23" name="TextBox 22">
              <a:extLst>
                <a:ext uri="{FF2B5EF4-FFF2-40B4-BE49-F238E27FC236}">
                  <a16:creationId xmlns:a16="http://schemas.microsoft.com/office/drawing/2014/main" id="{8C628BAA-36C0-85D6-C6BA-9FF7D70431FF}"/>
                </a:ext>
              </a:extLst>
            </p:cNvPr>
            <p:cNvSpPr txBox="1"/>
            <p:nvPr/>
          </p:nvSpPr>
          <p:spPr>
            <a:xfrm>
              <a:off x="18252028" y="10030184"/>
              <a:ext cx="784742" cy="954107"/>
            </a:xfrm>
            <a:prstGeom prst="rect">
              <a:avLst/>
            </a:prstGeom>
            <a:noFill/>
          </p:spPr>
          <p:txBody>
            <a:bodyPr wrap="square" rtlCol="0">
              <a:spAutoFit/>
            </a:bodyPr>
            <a:lstStyle/>
            <a:p>
              <a:r>
                <a:rPr lang="en-US"/>
                <a:t>0</a:t>
              </a:r>
            </a:p>
          </p:txBody>
        </p:sp>
        <p:sp>
          <p:nvSpPr>
            <p:cNvPr id="39" name="TextBox 38">
              <a:extLst>
                <a:ext uri="{FF2B5EF4-FFF2-40B4-BE49-F238E27FC236}">
                  <a16:creationId xmlns:a16="http://schemas.microsoft.com/office/drawing/2014/main" id="{082ACAB5-D0AF-8906-2CEF-5F449C27936F}"/>
                </a:ext>
              </a:extLst>
            </p:cNvPr>
            <p:cNvSpPr txBox="1"/>
            <p:nvPr/>
          </p:nvSpPr>
          <p:spPr>
            <a:xfrm>
              <a:off x="20399483" y="9949786"/>
              <a:ext cx="784742" cy="954107"/>
            </a:xfrm>
            <a:prstGeom prst="rect">
              <a:avLst/>
            </a:prstGeom>
            <a:noFill/>
          </p:spPr>
          <p:txBody>
            <a:bodyPr wrap="square" rtlCol="0">
              <a:spAutoFit/>
            </a:bodyPr>
            <a:lstStyle/>
            <a:p>
              <a:r>
                <a:rPr lang="en-US"/>
                <a:t>pi</a:t>
              </a:r>
            </a:p>
          </p:txBody>
        </p:sp>
      </p:grpSp>
      <p:sp>
        <p:nvSpPr>
          <p:cNvPr id="57" name="Oval 56">
            <a:extLst>
              <a:ext uri="{FF2B5EF4-FFF2-40B4-BE49-F238E27FC236}">
                <a16:creationId xmlns:a16="http://schemas.microsoft.com/office/drawing/2014/main" id="{98965A05-08ED-EFFF-57A7-A461AEF570FC}"/>
              </a:ext>
            </a:extLst>
          </p:cNvPr>
          <p:cNvSpPr/>
          <p:nvPr/>
        </p:nvSpPr>
        <p:spPr bwMode="auto">
          <a:xfrm>
            <a:off x="12605434" y="9166161"/>
            <a:ext cx="477707" cy="477707"/>
          </a:xfrm>
          <a:prstGeom prst="ellipse">
            <a:avLst/>
          </a:prstGeom>
          <a:solidFill>
            <a:schemeClr val="bg1">
              <a:lumMod val="7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2" name="Oval 61">
            <a:extLst>
              <a:ext uri="{FF2B5EF4-FFF2-40B4-BE49-F238E27FC236}">
                <a16:creationId xmlns:a16="http://schemas.microsoft.com/office/drawing/2014/main" id="{FEC3DF6F-5008-CE8B-0B8A-9E75C75C1156}"/>
              </a:ext>
            </a:extLst>
          </p:cNvPr>
          <p:cNvSpPr/>
          <p:nvPr/>
        </p:nvSpPr>
        <p:spPr bwMode="auto">
          <a:xfrm>
            <a:off x="14313015" y="9161315"/>
            <a:ext cx="477707" cy="477707"/>
          </a:xfrm>
          <a:prstGeom prst="ellipse">
            <a:avLst/>
          </a:prstGeom>
          <a:solidFill>
            <a:schemeClr val="bg1">
              <a:lumMod val="7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6" name="Oval 65">
            <a:extLst>
              <a:ext uri="{FF2B5EF4-FFF2-40B4-BE49-F238E27FC236}">
                <a16:creationId xmlns:a16="http://schemas.microsoft.com/office/drawing/2014/main" id="{5562ADC0-BD69-BEBE-CDF5-E14C5A8A4547}"/>
              </a:ext>
            </a:extLst>
          </p:cNvPr>
          <p:cNvSpPr/>
          <p:nvPr/>
        </p:nvSpPr>
        <p:spPr bwMode="auto">
          <a:xfrm>
            <a:off x="10744862" y="9167063"/>
            <a:ext cx="477707" cy="477707"/>
          </a:xfrm>
          <a:prstGeom prst="ellipse">
            <a:avLst/>
          </a:prstGeom>
          <a:solidFill>
            <a:schemeClr val="bg1">
              <a:lumMod val="7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70" name="Straight Connector 69">
            <a:extLst>
              <a:ext uri="{FF2B5EF4-FFF2-40B4-BE49-F238E27FC236}">
                <a16:creationId xmlns:a16="http://schemas.microsoft.com/office/drawing/2014/main" id="{84512704-2B27-2222-5E61-7C662847714A}"/>
              </a:ext>
            </a:extLst>
          </p:cNvPr>
          <p:cNvCxnSpPr/>
          <p:nvPr/>
        </p:nvCxnSpPr>
        <p:spPr bwMode="auto">
          <a:xfrm>
            <a:off x="11023481" y="9400168"/>
            <a:ext cx="3528387" cy="0"/>
          </a:xfrm>
          <a:prstGeom prst="line">
            <a:avLst/>
          </a:prstGeom>
          <a:blipFill dpi="0" rotWithShape="0">
            <a:blip r:embed="rId7"/>
            <a:srcRect/>
            <a:tile tx="0" ty="0" sx="100000" sy="100000" flip="none" algn="tl"/>
          </a:blipFill>
          <a:ln w="25400" cap="flat" cmpd="sng" algn="ctr">
            <a:solidFill>
              <a:srgbClr val="0000FF"/>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8" name="TextBox 27">
            <a:extLst>
              <a:ext uri="{FF2B5EF4-FFF2-40B4-BE49-F238E27FC236}">
                <a16:creationId xmlns:a16="http://schemas.microsoft.com/office/drawing/2014/main" id="{E9C87704-7B09-4DCE-C7FA-AE2C95DE6635}"/>
              </a:ext>
            </a:extLst>
          </p:cNvPr>
          <p:cNvSpPr txBox="1"/>
          <p:nvPr/>
        </p:nvSpPr>
        <p:spPr>
          <a:xfrm>
            <a:off x="9488233" y="9584517"/>
            <a:ext cx="1512168" cy="954107"/>
          </a:xfrm>
          <a:prstGeom prst="rect">
            <a:avLst/>
          </a:prstGeom>
          <a:noFill/>
        </p:spPr>
        <p:txBody>
          <a:bodyPr wrap="square" rtlCol="0">
            <a:spAutoFit/>
          </a:bodyPr>
          <a:lstStyle/>
          <a:p>
            <a:r>
              <a:rPr lang="en-US" dirty="0">
                <a:latin typeface="Times" pitchFamily="2" charset="0"/>
              </a:rPr>
              <a:t>1b</a:t>
            </a:r>
          </a:p>
        </p:txBody>
      </p:sp>
    </p:spTree>
    <p:extLst>
      <p:ext uri="{BB962C8B-B14F-4D97-AF65-F5344CB8AC3E}">
        <p14:creationId xmlns:p14="http://schemas.microsoft.com/office/powerpoint/2010/main" val="14217310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2" grpId="0" animBg="1"/>
      <p:bldP spid="6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6434320" y="-96775"/>
            <a:ext cx="1085451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Topological 2D bands</a:t>
            </a:r>
          </a:p>
        </p:txBody>
      </p:sp>
      <p:sp>
        <p:nvSpPr>
          <p:cNvPr id="24" name="TextBox 23">
            <a:extLst>
              <a:ext uri="{FF2B5EF4-FFF2-40B4-BE49-F238E27FC236}">
                <a16:creationId xmlns:a16="http://schemas.microsoft.com/office/drawing/2014/main" id="{9F13C251-15C9-2F2E-F170-836021342CFE}"/>
              </a:ext>
            </a:extLst>
          </p:cNvPr>
          <p:cNvSpPr txBox="1"/>
          <p:nvPr/>
        </p:nvSpPr>
        <p:spPr>
          <a:xfrm>
            <a:off x="3046984" y="1601416"/>
            <a:ext cx="18938104" cy="830997"/>
          </a:xfrm>
          <a:prstGeom prst="rect">
            <a:avLst/>
          </a:prstGeom>
          <a:noFill/>
        </p:spPr>
        <p:txBody>
          <a:bodyPr wrap="square">
            <a:spAutoFit/>
          </a:bodyPr>
          <a:lstStyle/>
          <a:p>
            <a:r>
              <a:rPr lang="en-US" sz="4800" dirty="0">
                <a:latin typeface="Times" pitchFamily="2" charset="0"/>
              </a:rPr>
              <a:t>The bands with odd numbers of “+” and “-” are the topological bands!</a:t>
            </a:r>
            <a:endParaRPr lang="en-US" sz="4800" dirty="0"/>
          </a:p>
        </p:txBody>
      </p:sp>
      <p:grpSp>
        <p:nvGrpSpPr>
          <p:cNvPr id="25" name="Group 24">
            <a:extLst>
              <a:ext uri="{FF2B5EF4-FFF2-40B4-BE49-F238E27FC236}">
                <a16:creationId xmlns:a16="http://schemas.microsoft.com/office/drawing/2014/main" id="{8FC147C3-DEAF-9223-BB21-B08906903AEB}"/>
              </a:ext>
            </a:extLst>
          </p:cNvPr>
          <p:cNvGrpSpPr/>
          <p:nvPr/>
        </p:nvGrpSpPr>
        <p:grpSpPr>
          <a:xfrm>
            <a:off x="14135284" y="5345832"/>
            <a:ext cx="4288011" cy="4395779"/>
            <a:chOff x="6632568" y="2741686"/>
            <a:chExt cx="1794381" cy="1839478"/>
          </a:xfrm>
        </p:grpSpPr>
        <p:grpSp>
          <p:nvGrpSpPr>
            <p:cNvPr id="26" name="Group 25">
              <a:extLst>
                <a:ext uri="{FF2B5EF4-FFF2-40B4-BE49-F238E27FC236}">
                  <a16:creationId xmlns:a16="http://schemas.microsoft.com/office/drawing/2014/main" id="{A48B178C-C83B-5DDD-43FE-0FA93E1531ED}"/>
                </a:ext>
              </a:extLst>
            </p:cNvPr>
            <p:cNvGrpSpPr/>
            <p:nvPr/>
          </p:nvGrpSpPr>
          <p:grpSpPr>
            <a:xfrm>
              <a:off x="6662989" y="2741686"/>
              <a:ext cx="1763960" cy="791903"/>
              <a:chOff x="6662989" y="2741686"/>
              <a:chExt cx="1763960" cy="791903"/>
            </a:xfrm>
          </p:grpSpPr>
          <p:sp>
            <p:nvSpPr>
              <p:cNvPr id="30" name="Freeform 29">
                <a:extLst>
                  <a:ext uri="{FF2B5EF4-FFF2-40B4-BE49-F238E27FC236}">
                    <a16:creationId xmlns:a16="http://schemas.microsoft.com/office/drawing/2014/main" id="{68B84E1E-23DA-B741-CA93-EF58078842B6}"/>
                  </a:ext>
                </a:extLst>
              </p:cNvPr>
              <p:cNvSpPr/>
              <p:nvPr/>
            </p:nvSpPr>
            <p:spPr>
              <a:xfrm>
                <a:off x="6662989" y="2741686"/>
                <a:ext cx="896365" cy="790631"/>
              </a:xfrm>
              <a:custGeom>
                <a:avLst/>
                <a:gdLst>
                  <a:gd name="connsiteX0" fmla="*/ 0 w 869430"/>
                  <a:gd name="connsiteY0" fmla="*/ 0 h 790631"/>
                  <a:gd name="connsiteX1" fmla="*/ 189876 w 869430"/>
                  <a:gd name="connsiteY1" fmla="*/ 484682 h 790631"/>
                  <a:gd name="connsiteX2" fmla="*/ 414728 w 869430"/>
                  <a:gd name="connsiteY2" fmla="*/ 789482 h 790631"/>
                  <a:gd name="connsiteX3" fmla="*/ 624591 w 869430"/>
                  <a:gd name="connsiteY3" fmla="*/ 584616 h 790631"/>
                  <a:gd name="connsiteX4" fmla="*/ 749509 w 869430"/>
                  <a:gd name="connsiteY4" fmla="*/ 474689 h 790631"/>
                  <a:gd name="connsiteX5" fmla="*/ 819463 w 869430"/>
                  <a:gd name="connsiteY5" fmla="*/ 434715 h 790631"/>
                  <a:gd name="connsiteX6" fmla="*/ 869430 w 869430"/>
                  <a:gd name="connsiteY6" fmla="*/ 434715 h 7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430" h="790631">
                    <a:moveTo>
                      <a:pt x="0" y="0"/>
                    </a:moveTo>
                    <a:cubicBezTo>
                      <a:pt x="60377" y="176551"/>
                      <a:pt x="120755" y="353102"/>
                      <a:pt x="189876" y="484682"/>
                    </a:cubicBezTo>
                    <a:cubicBezTo>
                      <a:pt x="258997" y="616262"/>
                      <a:pt x="342275" y="772826"/>
                      <a:pt x="414728" y="789482"/>
                    </a:cubicBezTo>
                    <a:cubicBezTo>
                      <a:pt x="487181" y="806138"/>
                      <a:pt x="568794" y="637081"/>
                      <a:pt x="624591" y="584616"/>
                    </a:cubicBezTo>
                    <a:cubicBezTo>
                      <a:pt x="680388" y="532151"/>
                      <a:pt x="717030" y="499672"/>
                      <a:pt x="749509" y="474689"/>
                    </a:cubicBezTo>
                    <a:cubicBezTo>
                      <a:pt x="781988" y="449706"/>
                      <a:pt x="799476" y="441377"/>
                      <a:pt x="819463" y="434715"/>
                    </a:cubicBezTo>
                    <a:cubicBezTo>
                      <a:pt x="839450" y="428053"/>
                      <a:pt x="869430" y="434715"/>
                      <a:pt x="869430" y="434715"/>
                    </a:cubicBezTo>
                  </a:path>
                </a:pathLst>
              </a:custGeom>
              <a:noFill/>
              <a:ln w="38100">
                <a:gradFill flip="none" rotWithShape="1">
                  <a:gsLst>
                    <a:gs pos="0">
                      <a:srgbClr val="FF0000"/>
                    </a:gs>
                    <a:gs pos="49000">
                      <a:schemeClr val="bg1">
                        <a:lumMod val="75000"/>
                      </a:schemeClr>
                    </a:gs>
                    <a:gs pos="100000">
                      <a:srgbClr val="0000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1" name="Freeform 30">
                <a:extLst>
                  <a:ext uri="{FF2B5EF4-FFF2-40B4-BE49-F238E27FC236}">
                    <a16:creationId xmlns:a16="http://schemas.microsoft.com/office/drawing/2014/main" id="{3106A51D-A038-EF2A-60EB-A742D45BF670}"/>
                  </a:ext>
                </a:extLst>
              </p:cNvPr>
              <p:cNvSpPr/>
              <p:nvPr/>
            </p:nvSpPr>
            <p:spPr>
              <a:xfrm flipH="1">
                <a:off x="7521693" y="2742958"/>
                <a:ext cx="905256" cy="790631"/>
              </a:xfrm>
              <a:custGeom>
                <a:avLst/>
                <a:gdLst>
                  <a:gd name="connsiteX0" fmla="*/ 0 w 869430"/>
                  <a:gd name="connsiteY0" fmla="*/ 0 h 790631"/>
                  <a:gd name="connsiteX1" fmla="*/ 189876 w 869430"/>
                  <a:gd name="connsiteY1" fmla="*/ 484682 h 790631"/>
                  <a:gd name="connsiteX2" fmla="*/ 414728 w 869430"/>
                  <a:gd name="connsiteY2" fmla="*/ 789482 h 790631"/>
                  <a:gd name="connsiteX3" fmla="*/ 624591 w 869430"/>
                  <a:gd name="connsiteY3" fmla="*/ 584616 h 790631"/>
                  <a:gd name="connsiteX4" fmla="*/ 749509 w 869430"/>
                  <a:gd name="connsiteY4" fmla="*/ 474689 h 790631"/>
                  <a:gd name="connsiteX5" fmla="*/ 819463 w 869430"/>
                  <a:gd name="connsiteY5" fmla="*/ 434715 h 790631"/>
                  <a:gd name="connsiteX6" fmla="*/ 869430 w 869430"/>
                  <a:gd name="connsiteY6" fmla="*/ 434715 h 7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430" h="790631">
                    <a:moveTo>
                      <a:pt x="0" y="0"/>
                    </a:moveTo>
                    <a:cubicBezTo>
                      <a:pt x="60377" y="176551"/>
                      <a:pt x="120755" y="353102"/>
                      <a:pt x="189876" y="484682"/>
                    </a:cubicBezTo>
                    <a:cubicBezTo>
                      <a:pt x="258997" y="616262"/>
                      <a:pt x="342275" y="772826"/>
                      <a:pt x="414728" y="789482"/>
                    </a:cubicBezTo>
                    <a:cubicBezTo>
                      <a:pt x="487181" y="806138"/>
                      <a:pt x="568794" y="637081"/>
                      <a:pt x="624591" y="584616"/>
                    </a:cubicBezTo>
                    <a:cubicBezTo>
                      <a:pt x="680388" y="532151"/>
                      <a:pt x="717030" y="499672"/>
                      <a:pt x="749509" y="474689"/>
                    </a:cubicBezTo>
                    <a:cubicBezTo>
                      <a:pt x="781988" y="449706"/>
                      <a:pt x="799476" y="441377"/>
                      <a:pt x="819463" y="434715"/>
                    </a:cubicBezTo>
                    <a:cubicBezTo>
                      <a:pt x="839450" y="428053"/>
                      <a:pt x="869430" y="434715"/>
                      <a:pt x="869430" y="434715"/>
                    </a:cubicBezTo>
                  </a:path>
                </a:pathLst>
              </a:custGeom>
              <a:noFill/>
              <a:ln w="38100">
                <a:gradFill flip="none" rotWithShape="1">
                  <a:gsLst>
                    <a:gs pos="0">
                      <a:srgbClr val="FF0000"/>
                    </a:gs>
                    <a:gs pos="49000">
                      <a:schemeClr val="bg1">
                        <a:lumMod val="75000"/>
                      </a:schemeClr>
                    </a:gs>
                    <a:gs pos="100000">
                      <a:srgbClr val="0000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DF2ED098-7630-B7AD-F997-FCA8248A126F}"/>
                </a:ext>
              </a:extLst>
            </p:cNvPr>
            <p:cNvGrpSpPr/>
            <p:nvPr/>
          </p:nvGrpSpPr>
          <p:grpSpPr>
            <a:xfrm rot="10800000">
              <a:off x="6632568" y="3789261"/>
              <a:ext cx="1763960" cy="791903"/>
              <a:chOff x="6662989" y="2741686"/>
              <a:chExt cx="1763960" cy="791903"/>
            </a:xfrm>
          </p:grpSpPr>
          <p:sp>
            <p:nvSpPr>
              <p:cNvPr id="28" name="Freeform 27">
                <a:extLst>
                  <a:ext uri="{FF2B5EF4-FFF2-40B4-BE49-F238E27FC236}">
                    <a16:creationId xmlns:a16="http://schemas.microsoft.com/office/drawing/2014/main" id="{75FE3D09-2A53-8444-8C9A-61DE1A1663EE}"/>
                  </a:ext>
                </a:extLst>
              </p:cNvPr>
              <p:cNvSpPr/>
              <p:nvPr/>
            </p:nvSpPr>
            <p:spPr>
              <a:xfrm>
                <a:off x="6662989" y="2741686"/>
                <a:ext cx="896365" cy="790631"/>
              </a:xfrm>
              <a:custGeom>
                <a:avLst/>
                <a:gdLst>
                  <a:gd name="connsiteX0" fmla="*/ 0 w 869430"/>
                  <a:gd name="connsiteY0" fmla="*/ 0 h 790631"/>
                  <a:gd name="connsiteX1" fmla="*/ 189876 w 869430"/>
                  <a:gd name="connsiteY1" fmla="*/ 484682 h 790631"/>
                  <a:gd name="connsiteX2" fmla="*/ 414728 w 869430"/>
                  <a:gd name="connsiteY2" fmla="*/ 789482 h 790631"/>
                  <a:gd name="connsiteX3" fmla="*/ 624591 w 869430"/>
                  <a:gd name="connsiteY3" fmla="*/ 584616 h 790631"/>
                  <a:gd name="connsiteX4" fmla="*/ 749509 w 869430"/>
                  <a:gd name="connsiteY4" fmla="*/ 474689 h 790631"/>
                  <a:gd name="connsiteX5" fmla="*/ 819463 w 869430"/>
                  <a:gd name="connsiteY5" fmla="*/ 434715 h 790631"/>
                  <a:gd name="connsiteX6" fmla="*/ 869430 w 869430"/>
                  <a:gd name="connsiteY6" fmla="*/ 434715 h 7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430" h="790631">
                    <a:moveTo>
                      <a:pt x="0" y="0"/>
                    </a:moveTo>
                    <a:cubicBezTo>
                      <a:pt x="60377" y="176551"/>
                      <a:pt x="120755" y="353102"/>
                      <a:pt x="189876" y="484682"/>
                    </a:cubicBezTo>
                    <a:cubicBezTo>
                      <a:pt x="258997" y="616262"/>
                      <a:pt x="342275" y="772826"/>
                      <a:pt x="414728" y="789482"/>
                    </a:cubicBezTo>
                    <a:cubicBezTo>
                      <a:pt x="487181" y="806138"/>
                      <a:pt x="568794" y="637081"/>
                      <a:pt x="624591" y="584616"/>
                    </a:cubicBezTo>
                    <a:cubicBezTo>
                      <a:pt x="680388" y="532151"/>
                      <a:pt x="717030" y="499672"/>
                      <a:pt x="749509" y="474689"/>
                    </a:cubicBezTo>
                    <a:cubicBezTo>
                      <a:pt x="781988" y="449706"/>
                      <a:pt x="799476" y="441377"/>
                      <a:pt x="819463" y="434715"/>
                    </a:cubicBezTo>
                    <a:cubicBezTo>
                      <a:pt x="839450" y="428053"/>
                      <a:pt x="869430" y="434715"/>
                      <a:pt x="869430" y="434715"/>
                    </a:cubicBezTo>
                  </a:path>
                </a:pathLst>
              </a:custGeom>
              <a:noFill/>
              <a:ln w="38100">
                <a:gradFill flip="none" rotWithShape="1">
                  <a:gsLst>
                    <a:gs pos="0">
                      <a:srgbClr val="0000FF"/>
                    </a:gs>
                    <a:gs pos="49000">
                      <a:schemeClr val="bg1">
                        <a:lumMod val="75000"/>
                      </a:schemeClr>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9" name="Freeform 28">
                <a:extLst>
                  <a:ext uri="{FF2B5EF4-FFF2-40B4-BE49-F238E27FC236}">
                    <a16:creationId xmlns:a16="http://schemas.microsoft.com/office/drawing/2014/main" id="{9E9C9B5A-A6DB-C9AB-F0F8-6D825E5F50DF}"/>
                  </a:ext>
                </a:extLst>
              </p:cNvPr>
              <p:cNvSpPr/>
              <p:nvPr/>
            </p:nvSpPr>
            <p:spPr>
              <a:xfrm flipH="1">
                <a:off x="7521693" y="2742958"/>
                <a:ext cx="905256" cy="790631"/>
              </a:xfrm>
              <a:custGeom>
                <a:avLst/>
                <a:gdLst>
                  <a:gd name="connsiteX0" fmla="*/ 0 w 869430"/>
                  <a:gd name="connsiteY0" fmla="*/ 0 h 790631"/>
                  <a:gd name="connsiteX1" fmla="*/ 189876 w 869430"/>
                  <a:gd name="connsiteY1" fmla="*/ 484682 h 790631"/>
                  <a:gd name="connsiteX2" fmla="*/ 414728 w 869430"/>
                  <a:gd name="connsiteY2" fmla="*/ 789482 h 790631"/>
                  <a:gd name="connsiteX3" fmla="*/ 624591 w 869430"/>
                  <a:gd name="connsiteY3" fmla="*/ 584616 h 790631"/>
                  <a:gd name="connsiteX4" fmla="*/ 749509 w 869430"/>
                  <a:gd name="connsiteY4" fmla="*/ 474689 h 790631"/>
                  <a:gd name="connsiteX5" fmla="*/ 819463 w 869430"/>
                  <a:gd name="connsiteY5" fmla="*/ 434715 h 790631"/>
                  <a:gd name="connsiteX6" fmla="*/ 869430 w 869430"/>
                  <a:gd name="connsiteY6" fmla="*/ 434715 h 7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430" h="790631">
                    <a:moveTo>
                      <a:pt x="0" y="0"/>
                    </a:moveTo>
                    <a:cubicBezTo>
                      <a:pt x="60377" y="176551"/>
                      <a:pt x="120755" y="353102"/>
                      <a:pt x="189876" y="484682"/>
                    </a:cubicBezTo>
                    <a:cubicBezTo>
                      <a:pt x="258997" y="616262"/>
                      <a:pt x="342275" y="772826"/>
                      <a:pt x="414728" y="789482"/>
                    </a:cubicBezTo>
                    <a:cubicBezTo>
                      <a:pt x="487181" y="806138"/>
                      <a:pt x="568794" y="637081"/>
                      <a:pt x="624591" y="584616"/>
                    </a:cubicBezTo>
                    <a:cubicBezTo>
                      <a:pt x="680388" y="532151"/>
                      <a:pt x="717030" y="499672"/>
                      <a:pt x="749509" y="474689"/>
                    </a:cubicBezTo>
                    <a:cubicBezTo>
                      <a:pt x="781988" y="449706"/>
                      <a:pt x="799476" y="441377"/>
                      <a:pt x="819463" y="434715"/>
                    </a:cubicBezTo>
                    <a:cubicBezTo>
                      <a:pt x="839450" y="428053"/>
                      <a:pt x="869430" y="434715"/>
                      <a:pt x="869430" y="434715"/>
                    </a:cubicBezTo>
                  </a:path>
                </a:pathLst>
              </a:custGeom>
              <a:noFill/>
              <a:ln w="38100">
                <a:gradFill flip="none" rotWithShape="1">
                  <a:gsLst>
                    <a:gs pos="0">
                      <a:srgbClr val="0000FF"/>
                    </a:gs>
                    <a:gs pos="49000">
                      <a:schemeClr val="bg1">
                        <a:lumMod val="75000"/>
                      </a:schemeClr>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grpSp>
      </p:grpSp>
      <p:grpSp>
        <p:nvGrpSpPr>
          <p:cNvPr id="32" name="Group 31">
            <a:extLst>
              <a:ext uri="{FF2B5EF4-FFF2-40B4-BE49-F238E27FC236}">
                <a16:creationId xmlns:a16="http://schemas.microsoft.com/office/drawing/2014/main" id="{4EF7BCAF-B386-E297-C45D-0C7054D1A30E}"/>
              </a:ext>
            </a:extLst>
          </p:cNvPr>
          <p:cNvGrpSpPr/>
          <p:nvPr/>
        </p:nvGrpSpPr>
        <p:grpSpPr>
          <a:xfrm>
            <a:off x="4265284" y="5345832"/>
            <a:ext cx="4454691" cy="4496879"/>
            <a:chOff x="8577931" y="1824581"/>
            <a:chExt cx="1509576" cy="1365216"/>
          </a:xfrm>
        </p:grpSpPr>
        <p:sp>
          <p:nvSpPr>
            <p:cNvPr id="33" name="Freeform 32">
              <a:extLst>
                <a:ext uri="{FF2B5EF4-FFF2-40B4-BE49-F238E27FC236}">
                  <a16:creationId xmlns:a16="http://schemas.microsoft.com/office/drawing/2014/main" id="{A493EB50-91CF-C471-4248-9D49EFF83A82}"/>
                </a:ext>
              </a:extLst>
            </p:cNvPr>
            <p:cNvSpPr/>
            <p:nvPr/>
          </p:nvSpPr>
          <p:spPr>
            <a:xfrm>
              <a:off x="8610600" y="1824581"/>
              <a:ext cx="1476907" cy="1066800"/>
            </a:xfrm>
            <a:custGeom>
              <a:avLst/>
              <a:gdLst>
                <a:gd name="connsiteX0" fmla="*/ 0 w 936530"/>
                <a:gd name="connsiteY0" fmla="*/ 12827 h 487466"/>
                <a:gd name="connsiteX1" fmla="*/ 474680 w 936530"/>
                <a:gd name="connsiteY1" fmla="*/ 487452 h 487466"/>
                <a:gd name="connsiteX2" fmla="*/ 936530 w 936530"/>
                <a:gd name="connsiteY2" fmla="*/ 0 h 487466"/>
              </a:gdLst>
              <a:ahLst/>
              <a:cxnLst>
                <a:cxn ang="0">
                  <a:pos x="connsiteX0" y="connsiteY0"/>
                </a:cxn>
                <a:cxn ang="0">
                  <a:pos x="connsiteX1" y="connsiteY1"/>
                </a:cxn>
                <a:cxn ang="0">
                  <a:pos x="connsiteX2" y="connsiteY2"/>
                </a:cxn>
              </a:cxnLst>
              <a:rect l="l" t="t" r="r" b="b"/>
              <a:pathLst>
                <a:path w="936530" h="487466">
                  <a:moveTo>
                    <a:pt x="0" y="12827"/>
                  </a:moveTo>
                  <a:cubicBezTo>
                    <a:pt x="159296" y="251208"/>
                    <a:pt x="318592" y="489590"/>
                    <a:pt x="474680" y="487452"/>
                  </a:cubicBezTo>
                  <a:cubicBezTo>
                    <a:pt x="630768" y="485314"/>
                    <a:pt x="936530" y="0"/>
                    <a:pt x="936530" y="0"/>
                  </a:cubicBezTo>
                </a:path>
              </a:pathLst>
            </a:custGeom>
            <a:ln w="508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 name="Freeform 33">
              <a:extLst>
                <a:ext uri="{FF2B5EF4-FFF2-40B4-BE49-F238E27FC236}">
                  <a16:creationId xmlns:a16="http://schemas.microsoft.com/office/drawing/2014/main" id="{62CE7D29-5E51-1F1B-DFD7-8BEFC3051847}"/>
                </a:ext>
              </a:extLst>
            </p:cNvPr>
            <p:cNvSpPr/>
            <p:nvPr/>
          </p:nvSpPr>
          <p:spPr>
            <a:xfrm rot="10800000">
              <a:off x="8577931" y="2168931"/>
              <a:ext cx="1476907" cy="1020866"/>
            </a:xfrm>
            <a:custGeom>
              <a:avLst/>
              <a:gdLst>
                <a:gd name="connsiteX0" fmla="*/ 0 w 936530"/>
                <a:gd name="connsiteY0" fmla="*/ 12827 h 487466"/>
                <a:gd name="connsiteX1" fmla="*/ 474680 w 936530"/>
                <a:gd name="connsiteY1" fmla="*/ 487452 h 487466"/>
                <a:gd name="connsiteX2" fmla="*/ 936530 w 936530"/>
                <a:gd name="connsiteY2" fmla="*/ 0 h 487466"/>
              </a:gdLst>
              <a:ahLst/>
              <a:cxnLst>
                <a:cxn ang="0">
                  <a:pos x="connsiteX0" y="connsiteY0"/>
                </a:cxn>
                <a:cxn ang="0">
                  <a:pos x="connsiteX1" y="connsiteY1"/>
                </a:cxn>
                <a:cxn ang="0">
                  <a:pos x="connsiteX2" y="connsiteY2"/>
                </a:cxn>
              </a:cxnLst>
              <a:rect l="l" t="t" r="r" b="b"/>
              <a:pathLst>
                <a:path w="936530" h="487466">
                  <a:moveTo>
                    <a:pt x="0" y="12827"/>
                  </a:moveTo>
                  <a:cubicBezTo>
                    <a:pt x="159296" y="251208"/>
                    <a:pt x="318592" y="489590"/>
                    <a:pt x="474680" y="487452"/>
                  </a:cubicBezTo>
                  <a:cubicBezTo>
                    <a:pt x="630768" y="485314"/>
                    <a:pt x="936530" y="0"/>
                    <a:pt x="936530" y="0"/>
                  </a:cubicBezTo>
                </a:path>
              </a:pathLst>
            </a:custGeom>
            <a:ln w="50800">
              <a:solidFill>
                <a:srgbClr val="3366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37" name="TextBox 36">
            <a:extLst>
              <a:ext uri="{FF2B5EF4-FFF2-40B4-BE49-F238E27FC236}">
                <a16:creationId xmlns:a16="http://schemas.microsoft.com/office/drawing/2014/main" id="{912F2F1B-A216-2C8B-98B4-83CC647B36F3}"/>
              </a:ext>
            </a:extLst>
          </p:cNvPr>
          <p:cNvSpPr txBox="1"/>
          <p:nvPr/>
        </p:nvSpPr>
        <p:spPr>
          <a:xfrm>
            <a:off x="4149174" y="9928932"/>
            <a:ext cx="4753960" cy="1015663"/>
          </a:xfrm>
          <a:prstGeom prst="rect">
            <a:avLst/>
          </a:prstGeom>
          <a:noFill/>
        </p:spPr>
        <p:txBody>
          <a:bodyPr wrap="square" rtlCol="0">
            <a:spAutoFit/>
          </a:bodyPr>
          <a:lstStyle/>
          <a:p>
            <a:r>
              <a:rPr lang="en-US" sz="6000" dirty="0">
                <a:solidFill>
                  <a:schemeClr val="tx1"/>
                </a:solidFill>
                <a:latin typeface="Times New Roman" charset="0"/>
                <a:ea typeface="Times New Roman" charset="0"/>
                <a:cs typeface="Times New Roman" charset="0"/>
              </a:rPr>
              <a:t>(</a:t>
            </a:r>
            <a:r>
              <a:rPr lang="en-US" sz="6000" dirty="0">
                <a:solidFill>
                  <a:srgbClr val="0000FF"/>
                </a:solidFill>
                <a:latin typeface="Times New Roman" charset="0"/>
                <a:ea typeface="Times New Roman" charset="0"/>
                <a:cs typeface="Times New Roman" charset="0"/>
              </a:rPr>
              <a:t>++++</a:t>
            </a:r>
            <a:r>
              <a:rPr lang="en-US" sz="6000" dirty="0">
                <a:solidFill>
                  <a:schemeClr val="tx1"/>
                </a:solidFill>
                <a:latin typeface="Times New Roman" charset="0"/>
                <a:ea typeface="Times New Roman" charset="0"/>
                <a:cs typeface="Times New Roman" charset="0"/>
              </a:rPr>
              <a:t>)</a:t>
            </a:r>
          </a:p>
        </p:txBody>
      </p:sp>
      <p:sp>
        <p:nvSpPr>
          <p:cNvPr id="38" name="TextBox 37">
            <a:extLst>
              <a:ext uri="{FF2B5EF4-FFF2-40B4-BE49-F238E27FC236}">
                <a16:creationId xmlns:a16="http://schemas.microsoft.com/office/drawing/2014/main" id="{52332B54-FB9C-915B-AA1F-42563B131BA0}"/>
              </a:ext>
            </a:extLst>
          </p:cNvPr>
          <p:cNvSpPr txBox="1"/>
          <p:nvPr/>
        </p:nvSpPr>
        <p:spPr>
          <a:xfrm>
            <a:off x="4151882" y="3996283"/>
            <a:ext cx="4753960" cy="1015663"/>
          </a:xfrm>
          <a:prstGeom prst="rect">
            <a:avLst/>
          </a:prstGeom>
          <a:noFill/>
        </p:spPr>
        <p:txBody>
          <a:bodyPr wrap="square" rtlCol="0">
            <a:spAutoFit/>
          </a:bodyPr>
          <a:lstStyle/>
          <a:p>
            <a:r>
              <a:rPr lang="en-US" sz="6000" dirty="0">
                <a:solidFill>
                  <a:schemeClr val="tx1"/>
                </a:solidFill>
                <a:latin typeface="Times New Roman" charset="0"/>
                <a:ea typeface="Times New Roman" charset="0"/>
                <a:cs typeface="Times New Roman" charset="0"/>
              </a:rPr>
              <a:t>(</a:t>
            </a:r>
            <a:r>
              <a:rPr lang="en-US" sz="6000" dirty="0">
                <a:solidFill>
                  <a:srgbClr val="FF0000"/>
                </a:solidFill>
                <a:latin typeface="Times New Roman" charset="0"/>
                <a:ea typeface="Times New Roman" charset="0"/>
                <a:cs typeface="Times New Roman" charset="0"/>
              </a:rPr>
              <a:t>----</a:t>
            </a:r>
            <a:r>
              <a:rPr lang="en-US" sz="6000" dirty="0">
                <a:solidFill>
                  <a:schemeClr val="tx1"/>
                </a:solidFill>
                <a:latin typeface="Times New Roman" charset="0"/>
                <a:ea typeface="Times New Roman" charset="0"/>
                <a:cs typeface="Times New Roman" charset="0"/>
              </a:rPr>
              <a:t>)</a:t>
            </a:r>
          </a:p>
        </p:txBody>
      </p:sp>
      <p:sp>
        <p:nvSpPr>
          <p:cNvPr id="39" name="TextBox 38">
            <a:extLst>
              <a:ext uri="{FF2B5EF4-FFF2-40B4-BE49-F238E27FC236}">
                <a16:creationId xmlns:a16="http://schemas.microsoft.com/office/drawing/2014/main" id="{F23F6B75-4662-458D-DC7A-0ADC4EB85609}"/>
              </a:ext>
            </a:extLst>
          </p:cNvPr>
          <p:cNvSpPr txBox="1"/>
          <p:nvPr/>
        </p:nvSpPr>
        <p:spPr>
          <a:xfrm>
            <a:off x="14134784" y="9928932"/>
            <a:ext cx="4753960" cy="1015663"/>
          </a:xfrm>
          <a:prstGeom prst="rect">
            <a:avLst/>
          </a:prstGeom>
          <a:noFill/>
        </p:spPr>
        <p:txBody>
          <a:bodyPr wrap="square" rtlCol="0">
            <a:spAutoFit/>
          </a:bodyPr>
          <a:lstStyle/>
          <a:p>
            <a:r>
              <a:rPr lang="en-US" sz="6000" dirty="0">
                <a:solidFill>
                  <a:schemeClr val="tx1"/>
                </a:solidFill>
                <a:latin typeface="Times New Roman" charset="0"/>
                <a:ea typeface="Times New Roman" charset="0"/>
                <a:cs typeface="Times New Roman" charset="0"/>
              </a:rPr>
              <a:t>(</a:t>
            </a:r>
            <a:r>
              <a:rPr lang="en-US" sz="6000" dirty="0">
                <a:solidFill>
                  <a:srgbClr val="FF0000"/>
                </a:solidFill>
                <a:latin typeface="Times New Roman" charset="0"/>
                <a:ea typeface="Times New Roman" charset="0"/>
                <a:cs typeface="Times New Roman" charset="0"/>
              </a:rPr>
              <a:t>-</a:t>
            </a:r>
            <a:r>
              <a:rPr lang="en-US" sz="6000" dirty="0">
                <a:solidFill>
                  <a:srgbClr val="0000FF"/>
                </a:solidFill>
                <a:latin typeface="Times New Roman" charset="0"/>
                <a:ea typeface="Times New Roman" charset="0"/>
                <a:cs typeface="Times New Roman" charset="0"/>
              </a:rPr>
              <a:t>+++</a:t>
            </a:r>
            <a:r>
              <a:rPr lang="en-US" sz="6000" dirty="0">
                <a:solidFill>
                  <a:schemeClr val="tx1"/>
                </a:solidFill>
                <a:latin typeface="Times New Roman" charset="0"/>
                <a:ea typeface="Times New Roman" charset="0"/>
                <a:cs typeface="Times New Roman" charset="0"/>
              </a:rPr>
              <a:t>)</a:t>
            </a:r>
          </a:p>
        </p:txBody>
      </p:sp>
      <p:sp>
        <p:nvSpPr>
          <p:cNvPr id="40" name="TextBox 39">
            <a:extLst>
              <a:ext uri="{FF2B5EF4-FFF2-40B4-BE49-F238E27FC236}">
                <a16:creationId xmlns:a16="http://schemas.microsoft.com/office/drawing/2014/main" id="{64262FC8-4B7E-9A81-85EE-EE04E852DB36}"/>
              </a:ext>
            </a:extLst>
          </p:cNvPr>
          <p:cNvSpPr txBox="1"/>
          <p:nvPr/>
        </p:nvSpPr>
        <p:spPr>
          <a:xfrm>
            <a:off x="14130996" y="4386491"/>
            <a:ext cx="4753960" cy="1015663"/>
          </a:xfrm>
          <a:prstGeom prst="rect">
            <a:avLst/>
          </a:prstGeom>
          <a:noFill/>
        </p:spPr>
        <p:txBody>
          <a:bodyPr wrap="square" rtlCol="0">
            <a:spAutoFit/>
          </a:bodyPr>
          <a:lstStyle/>
          <a:p>
            <a:r>
              <a:rPr lang="en-US" sz="6000" dirty="0">
                <a:solidFill>
                  <a:schemeClr val="tx1"/>
                </a:solidFill>
                <a:latin typeface="Times New Roman" charset="0"/>
                <a:ea typeface="Times New Roman" charset="0"/>
                <a:cs typeface="Times New Roman" charset="0"/>
              </a:rPr>
              <a:t>(</a:t>
            </a:r>
            <a:r>
              <a:rPr lang="en-US" sz="6000" dirty="0">
                <a:solidFill>
                  <a:srgbClr val="0000FF"/>
                </a:solidFill>
                <a:latin typeface="Times New Roman" charset="0"/>
                <a:ea typeface="Times New Roman" charset="0"/>
                <a:cs typeface="Times New Roman" charset="0"/>
              </a:rPr>
              <a:t>+</a:t>
            </a:r>
            <a:r>
              <a:rPr lang="en-US" sz="6000" dirty="0">
                <a:solidFill>
                  <a:srgbClr val="FF0000"/>
                </a:solidFill>
                <a:latin typeface="Times New Roman" charset="0"/>
                <a:ea typeface="Times New Roman" charset="0"/>
                <a:cs typeface="Times New Roman" charset="0"/>
              </a:rPr>
              <a:t>---</a:t>
            </a:r>
            <a:r>
              <a:rPr lang="en-US" sz="6000" dirty="0">
                <a:solidFill>
                  <a:schemeClr val="tx1"/>
                </a:solidFill>
                <a:latin typeface="Times New Roman" charset="0"/>
                <a:ea typeface="Times New Roman" charset="0"/>
                <a:cs typeface="Times New Roman" charset="0"/>
              </a:rPr>
              <a:t>)</a:t>
            </a:r>
          </a:p>
        </p:txBody>
      </p:sp>
      <p:sp>
        <p:nvSpPr>
          <p:cNvPr id="41" name="Rectangle 40">
            <a:extLst>
              <a:ext uri="{FF2B5EF4-FFF2-40B4-BE49-F238E27FC236}">
                <a16:creationId xmlns:a16="http://schemas.microsoft.com/office/drawing/2014/main" id="{5DA50FCC-55B4-4E82-27FB-AC8BB9DBE6A3}"/>
              </a:ext>
            </a:extLst>
          </p:cNvPr>
          <p:cNvSpPr/>
          <p:nvPr/>
        </p:nvSpPr>
        <p:spPr bwMode="auto">
          <a:xfrm rot="5400000">
            <a:off x="18447729" y="8750589"/>
            <a:ext cx="4738370" cy="2621672"/>
          </a:xfrm>
          <a:prstGeom prst="rect">
            <a:avLst/>
          </a:prstGeom>
          <a:noFill/>
          <a:ln w="1270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5BF6154-23C0-F8DF-81EC-5A171B693BEF}"/>
                  </a:ext>
                </a:extLst>
              </p:cNvPr>
              <p:cNvSpPr txBox="1"/>
              <p:nvPr/>
            </p:nvSpPr>
            <p:spPr>
              <a:xfrm>
                <a:off x="20596127" y="9835808"/>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m:t>
                      </m:r>
                    </m:oMath>
                  </m:oMathPara>
                </a14:m>
                <a:endParaRPr lang="en-US" dirty="0">
                  <a:latin typeface="Times" pitchFamily="2" charset="0"/>
                </a:endParaRPr>
              </a:p>
            </p:txBody>
          </p:sp>
        </mc:Choice>
        <mc:Fallback xmlns="">
          <p:sp>
            <p:nvSpPr>
              <p:cNvPr id="42" name="TextBox 41">
                <a:extLst>
                  <a:ext uri="{FF2B5EF4-FFF2-40B4-BE49-F238E27FC236}">
                    <a16:creationId xmlns:a16="http://schemas.microsoft.com/office/drawing/2014/main" id="{85BF6154-23C0-F8DF-81EC-5A171B693BEF}"/>
                  </a:ext>
                </a:extLst>
              </p:cNvPr>
              <p:cNvSpPr txBox="1">
                <a:spLocks noRot="1" noChangeAspect="1" noMove="1" noResize="1" noEditPoints="1" noAdjustHandles="1" noChangeArrowheads="1" noChangeShapeType="1" noTextEdit="1"/>
              </p:cNvSpPr>
              <p:nvPr/>
            </p:nvSpPr>
            <p:spPr>
              <a:xfrm>
                <a:off x="20596127" y="9835808"/>
                <a:ext cx="1512168" cy="95410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340402DF-0B4E-BAC5-9EB0-80613B7300EB}"/>
                  </a:ext>
                </a:extLst>
              </p:cNvPr>
              <p:cNvSpPr txBox="1"/>
              <p:nvPr/>
            </p:nvSpPr>
            <p:spPr>
              <a:xfrm>
                <a:off x="22032988" y="9810328"/>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43" name="TextBox 42">
                <a:extLst>
                  <a:ext uri="{FF2B5EF4-FFF2-40B4-BE49-F238E27FC236}">
                    <a16:creationId xmlns:a16="http://schemas.microsoft.com/office/drawing/2014/main" id="{340402DF-0B4E-BAC5-9EB0-80613B7300EB}"/>
                  </a:ext>
                </a:extLst>
              </p:cNvPr>
              <p:cNvSpPr txBox="1">
                <a:spLocks noRot="1" noChangeAspect="1" noMove="1" noResize="1" noEditPoints="1" noAdjustHandles="1" noChangeArrowheads="1" noChangeShapeType="1" noTextEdit="1"/>
              </p:cNvSpPr>
              <p:nvPr/>
            </p:nvSpPr>
            <p:spPr>
              <a:xfrm>
                <a:off x="22032988" y="9810328"/>
                <a:ext cx="1512168" cy="954107"/>
              </a:xfrm>
              <a:prstGeom prst="rect">
                <a:avLst/>
              </a:prstGeom>
              <a:blipFill>
                <a:blip r:embed="rId4"/>
                <a:stretch>
                  <a:fillRect l="-9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503F9463-E09D-90BE-43CD-C50C679AE003}"/>
                  </a:ext>
                </a:extLst>
              </p:cNvPr>
              <p:cNvSpPr txBox="1"/>
              <p:nvPr/>
            </p:nvSpPr>
            <p:spPr>
              <a:xfrm>
                <a:off x="20596127" y="7434064"/>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44" name="TextBox 43">
                <a:extLst>
                  <a:ext uri="{FF2B5EF4-FFF2-40B4-BE49-F238E27FC236}">
                    <a16:creationId xmlns:a16="http://schemas.microsoft.com/office/drawing/2014/main" id="{503F9463-E09D-90BE-43CD-C50C679AE003}"/>
                  </a:ext>
                </a:extLst>
              </p:cNvPr>
              <p:cNvSpPr txBox="1">
                <a:spLocks noRot="1" noChangeAspect="1" noMove="1" noResize="1" noEditPoints="1" noAdjustHandles="1" noChangeArrowheads="1" noChangeShapeType="1" noTextEdit="1"/>
              </p:cNvSpPr>
              <p:nvPr/>
            </p:nvSpPr>
            <p:spPr>
              <a:xfrm>
                <a:off x="20596127" y="7434064"/>
                <a:ext cx="1512168" cy="9541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5EC57BF-4CA1-351C-630C-E2F0DE2038FD}"/>
                  </a:ext>
                </a:extLst>
              </p:cNvPr>
              <p:cNvSpPr txBox="1"/>
              <p:nvPr/>
            </p:nvSpPr>
            <p:spPr>
              <a:xfrm>
                <a:off x="22057096" y="7434064"/>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45" name="TextBox 44">
                <a:extLst>
                  <a:ext uri="{FF2B5EF4-FFF2-40B4-BE49-F238E27FC236}">
                    <a16:creationId xmlns:a16="http://schemas.microsoft.com/office/drawing/2014/main" id="{E5EC57BF-4CA1-351C-630C-E2F0DE2038FD}"/>
                  </a:ext>
                </a:extLst>
              </p:cNvPr>
              <p:cNvSpPr txBox="1">
                <a:spLocks noRot="1" noChangeAspect="1" noMove="1" noResize="1" noEditPoints="1" noAdjustHandles="1" noChangeArrowheads="1" noChangeShapeType="1" noTextEdit="1"/>
              </p:cNvSpPr>
              <p:nvPr/>
            </p:nvSpPr>
            <p:spPr>
              <a:xfrm>
                <a:off x="22057096" y="7434064"/>
                <a:ext cx="1512168" cy="954107"/>
              </a:xfrm>
              <a:prstGeom prst="rect">
                <a:avLst/>
              </a:prstGeom>
              <a:blipFill>
                <a:blip r:embed="rId6"/>
                <a:stretch>
                  <a:fillRect l="-9167"/>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D6A640F7-124C-C828-D489-3C78762FBD64}"/>
              </a:ext>
            </a:extLst>
          </p:cNvPr>
          <p:cNvCxnSpPr>
            <a:cxnSpLocks/>
          </p:cNvCxnSpPr>
          <p:nvPr/>
        </p:nvCxnSpPr>
        <p:spPr bwMode="auto">
          <a:xfrm>
            <a:off x="18884956" y="9928932"/>
            <a:ext cx="4324268" cy="0"/>
          </a:xfrm>
          <a:prstGeom prst="straightConnector1">
            <a:avLst/>
          </a:prstGeom>
          <a:blipFill dpi="0" rotWithShape="0">
            <a:blip r:embed="rId7"/>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Straight Arrow Connector 47">
            <a:extLst>
              <a:ext uri="{FF2B5EF4-FFF2-40B4-BE49-F238E27FC236}">
                <a16:creationId xmlns:a16="http://schemas.microsoft.com/office/drawing/2014/main" id="{BDFB80CF-3AA9-765F-E6F3-1E2F1E8C9D51}"/>
              </a:ext>
            </a:extLst>
          </p:cNvPr>
          <p:cNvCxnSpPr>
            <a:cxnSpLocks/>
          </p:cNvCxnSpPr>
          <p:nvPr/>
        </p:nvCxnSpPr>
        <p:spPr bwMode="auto">
          <a:xfrm flipV="1">
            <a:off x="20832960" y="7002016"/>
            <a:ext cx="0" cy="6048672"/>
          </a:xfrm>
          <a:prstGeom prst="straightConnector1">
            <a:avLst/>
          </a:prstGeom>
          <a:blipFill dpi="0" rotWithShape="0">
            <a:blip r:embed="rId7"/>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6D5C00C-1B94-91A3-0B77-16411AE7C0D8}"/>
                  </a:ext>
                </a:extLst>
              </p:cNvPr>
              <p:cNvSpPr txBox="1"/>
              <p:nvPr/>
            </p:nvSpPr>
            <p:spPr>
              <a:xfrm>
                <a:off x="23128302" y="9503498"/>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𝑥</m:t>
                          </m:r>
                        </m:sub>
                      </m:sSub>
                    </m:oMath>
                  </m:oMathPara>
                </a14:m>
                <a:endParaRPr lang="en-US" i="1" dirty="0">
                  <a:latin typeface="Times" pitchFamily="2" charset="0"/>
                </a:endParaRPr>
              </a:p>
            </p:txBody>
          </p:sp>
        </mc:Choice>
        <mc:Fallback xmlns="">
          <p:sp>
            <p:nvSpPr>
              <p:cNvPr id="53" name="TextBox 52">
                <a:extLst>
                  <a:ext uri="{FF2B5EF4-FFF2-40B4-BE49-F238E27FC236}">
                    <a16:creationId xmlns:a16="http://schemas.microsoft.com/office/drawing/2014/main" id="{D6D5C00C-1B94-91A3-0B77-16411AE7C0D8}"/>
                  </a:ext>
                </a:extLst>
              </p:cNvPr>
              <p:cNvSpPr txBox="1">
                <a:spLocks noRot="1" noChangeAspect="1" noMove="1" noResize="1" noEditPoints="1" noAdjustHandles="1" noChangeArrowheads="1" noChangeShapeType="1" noTextEdit="1"/>
              </p:cNvSpPr>
              <p:nvPr/>
            </p:nvSpPr>
            <p:spPr>
              <a:xfrm>
                <a:off x="23128302" y="9503498"/>
                <a:ext cx="1512168" cy="954107"/>
              </a:xfrm>
              <a:prstGeom prst="rect">
                <a:avLst/>
              </a:prstGeom>
              <a:blipFill>
                <a:blip r:embed="rId8"/>
                <a:stretch>
                  <a:fillRect l="-10833"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E5CF968-0C9D-3558-9D29-895D60022D58}"/>
                  </a:ext>
                </a:extLst>
              </p:cNvPr>
              <p:cNvSpPr txBox="1"/>
              <p:nvPr/>
            </p:nvSpPr>
            <p:spPr>
              <a:xfrm>
                <a:off x="20460855" y="6029910"/>
                <a:ext cx="1512168" cy="102213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𝑦</m:t>
                          </m:r>
                        </m:sub>
                      </m:sSub>
                    </m:oMath>
                  </m:oMathPara>
                </a14:m>
                <a:endParaRPr lang="en-US" i="1" dirty="0">
                  <a:latin typeface="Times" pitchFamily="2" charset="0"/>
                </a:endParaRPr>
              </a:p>
            </p:txBody>
          </p:sp>
        </mc:Choice>
        <mc:Fallback xmlns="">
          <p:sp>
            <p:nvSpPr>
              <p:cNvPr id="54" name="TextBox 53">
                <a:extLst>
                  <a:ext uri="{FF2B5EF4-FFF2-40B4-BE49-F238E27FC236}">
                    <a16:creationId xmlns:a16="http://schemas.microsoft.com/office/drawing/2014/main" id="{DE5CF968-0C9D-3558-9D29-895D60022D58}"/>
                  </a:ext>
                </a:extLst>
              </p:cNvPr>
              <p:cNvSpPr txBox="1">
                <a:spLocks noRot="1" noChangeAspect="1" noMove="1" noResize="1" noEditPoints="1" noAdjustHandles="1" noChangeArrowheads="1" noChangeShapeType="1" noTextEdit="1"/>
              </p:cNvSpPr>
              <p:nvPr/>
            </p:nvSpPr>
            <p:spPr>
              <a:xfrm>
                <a:off x="20460855" y="6029910"/>
                <a:ext cx="1512168" cy="1022139"/>
              </a:xfrm>
              <a:prstGeom prst="rect">
                <a:avLst/>
              </a:prstGeom>
              <a:blipFill>
                <a:blip r:embed="rId9"/>
                <a:stretch>
                  <a:fillRect l="-10000" b="-9756"/>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0">
            <p14:nvContentPartPr>
              <p14:cNvPr id="2" name="Ink 1">
                <a:extLst>
                  <a:ext uri="{FF2B5EF4-FFF2-40B4-BE49-F238E27FC236}">
                    <a16:creationId xmlns:a16="http://schemas.microsoft.com/office/drawing/2014/main" id="{07EFBD6D-74E8-F7BE-C567-161D9E508A02}"/>
                  </a:ext>
                </a:extLst>
              </p14:cNvPr>
              <p14:cNvContentPartPr/>
              <p14:nvPr/>
            </p14:nvContentPartPr>
            <p14:xfrm>
              <a:off x="6058080" y="4338000"/>
              <a:ext cx="17078400" cy="5607000"/>
            </p14:xfrm>
          </p:contentPart>
        </mc:Choice>
        <mc:Fallback xmlns="">
          <p:pic>
            <p:nvPicPr>
              <p:cNvPr id="2" name="Ink 1">
                <a:extLst>
                  <a:ext uri="{FF2B5EF4-FFF2-40B4-BE49-F238E27FC236}">
                    <a16:creationId xmlns:a16="http://schemas.microsoft.com/office/drawing/2014/main" id="{07EFBD6D-74E8-F7BE-C567-161D9E508A02}"/>
                  </a:ext>
                </a:extLst>
              </p:cNvPr>
              <p:cNvPicPr/>
              <p:nvPr/>
            </p:nvPicPr>
            <p:blipFill>
              <a:blip r:embed="rId11"/>
              <a:stretch>
                <a:fillRect/>
              </a:stretch>
            </p:blipFill>
            <p:spPr>
              <a:xfrm>
                <a:off x="6048720" y="4328640"/>
                <a:ext cx="17097120" cy="5625720"/>
              </a:xfrm>
              <a:prstGeom prst="rect">
                <a:avLst/>
              </a:prstGeom>
            </p:spPr>
          </p:pic>
        </mc:Fallback>
      </mc:AlternateContent>
    </p:spTree>
    <p:extLst>
      <p:ext uri="{BB962C8B-B14F-4D97-AF65-F5344CB8AC3E}">
        <p14:creationId xmlns:p14="http://schemas.microsoft.com/office/powerpoint/2010/main" val="344485839"/>
      </p:ext>
    </p:extLst>
  </p:cSld>
  <p:clrMapOvr>
    <a:masterClrMapping/>
  </p:clrMapOvr>
  <p:transition spd="slow">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3F73119A-7773-A27C-1CCC-12F43C453CC7}"/>
              </a:ext>
            </a:extLst>
          </p:cNvPr>
          <p:cNvGrpSpPr/>
          <p:nvPr/>
        </p:nvGrpSpPr>
        <p:grpSpPr>
          <a:xfrm>
            <a:off x="8564724" y="3910818"/>
            <a:ext cx="9711869" cy="7124071"/>
            <a:chOff x="14856296" y="3860220"/>
            <a:chExt cx="9711869" cy="7124071"/>
          </a:xfrm>
        </p:grpSpPr>
        <p:cxnSp>
          <p:nvCxnSpPr>
            <p:cNvPr id="55" name="Straight Arrow Connector 54">
              <a:extLst>
                <a:ext uri="{FF2B5EF4-FFF2-40B4-BE49-F238E27FC236}">
                  <a16:creationId xmlns:a16="http://schemas.microsoft.com/office/drawing/2014/main" id="{5959FD56-F846-FACA-2D1A-54457C046384}"/>
                </a:ext>
              </a:extLst>
            </p:cNvPr>
            <p:cNvCxnSpPr>
              <a:cxnSpLocks/>
            </p:cNvCxnSpPr>
            <p:nvPr/>
          </p:nvCxnSpPr>
          <p:spPr bwMode="auto">
            <a:xfrm flipV="1">
              <a:off x="19135860" y="4566968"/>
              <a:ext cx="0" cy="6306848"/>
            </a:xfrm>
            <a:prstGeom prst="straightConnector1">
              <a:avLst/>
            </a:prstGeom>
            <a:blipFill dpi="0" rotWithShape="0">
              <a:blip r:embed="rId3"/>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93C4D003-4CB1-6530-2144-A790061C8A90}"/>
                    </a:ext>
                  </a:extLst>
                </p:cNvPr>
                <p:cNvSpPr txBox="1"/>
                <p:nvPr/>
              </p:nvSpPr>
              <p:spPr>
                <a:xfrm>
                  <a:off x="18284018" y="3860220"/>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oMath>
                    </m:oMathPara>
                  </a14:m>
                  <a:endParaRPr lang="en-US" dirty="0">
                    <a:latin typeface="Times" pitchFamily="2" charset="0"/>
                  </a:endParaRPr>
                </a:p>
              </p:txBody>
            </p:sp>
          </mc:Choice>
          <mc:Fallback xmlns="">
            <p:sp>
              <p:nvSpPr>
                <p:cNvPr id="56" name="TextBox 55">
                  <a:extLst>
                    <a:ext uri="{FF2B5EF4-FFF2-40B4-BE49-F238E27FC236}">
                      <a16:creationId xmlns:a16="http://schemas.microsoft.com/office/drawing/2014/main" id="{93C4D003-4CB1-6530-2144-A790061C8A90}"/>
                    </a:ext>
                  </a:extLst>
                </p:cNvPr>
                <p:cNvSpPr txBox="1">
                  <a:spLocks noRot="1" noChangeAspect="1" noMove="1" noResize="1" noEditPoints="1" noAdjustHandles="1" noChangeArrowheads="1" noChangeShapeType="1" noTextEdit="1"/>
                </p:cNvSpPr>
                <p:nvPr/>
              </p:nvSpPr>
              <p:spPr>
                <a:xfrm>
                  <a:off x="18284018" y="3860220"/>
                  <a:ext cx="1512168" cy="954107"/>
                </a:xfrm>
                <a:prstGeom prst="rect">
                  <a:avLst/>
                </a:prstGeom>
                <a:blipFill>
                  <a:blip r:embed="rId4"/>
                  <a:stretch>
                    <a:fillRect l="-10833" b="-18421"/>
                  </a:stretch>
                </a:blipFill>
              </p:spPr>
              <p:txBody>
                <a:bodyPr/>
                <a:lstStyle/>
                <a:p>
                  <a:r>
                    <a:rPr lang="en-US">
                      <a:noFill/>
                    </a:rPr>
                    <a:t> </a:t>
                  </a:r>
                </a:p>
              </p:txBody>
            </p:sp>
          </mc:Fallback>
        </mc:AlternateContent>
        <p:sp>
          <p:nvSpPr>
            <p:cNvPr id="57" name="Oval 56">
              <a:extLst>
                <a:ext uri="{FF2B5EF4-FFF2-40B4-BE49-F238E27FC236}">
                  <a16:creationId xmlns:a16="http://schemas.microsoft.com/office/drawing/2014/main" id="{7DEE39C5-4C31-97D0-6AA2-99545B88809C}"/>
                </a:ext>
              </a:extLst>
            </p:cNvPr>
            <p:cNvSpPr/>
            <p:nvPr/>
          </p:nvSpPr>
          <p:spPr>
            <a:xfrm>
              <a:off x="19034524" y="7731696"/>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grpSp>
          <p:nvGrpSpPr>
            <p:cNvPr id="58" name="Group 57">
              <a:extLst>
                <a:ext uri="{FF2B5EF4-FFF2-40B4-BE49-F238E27FC236}">
                  <a16:creationId xmlns:a16="http://schemas.microsoft.com/office/drawing/2014/main" id="{18A94E98-F515-E88E-A052-DBAF95AE198E}"/>
                </a:ext>
              </a:extLst>
            </p:cNvPr>
            <p:cNvGrpSpPr/>
            <p:nvPr/>
          </p:nvGrpSpPr>
          <p:grpSpPr>
            <a:xfrm>
              <a:off x="17304567" y="5530296"/>
              <a:ext cx="3528387" cy="4536504"/>
              <a:chOff x="18284018" y="5530296"/>
              <a:chExt cx="1828800" cy="4536504"/>
            </a:xfrm>
          </p:grpSpPr>
          <p:cxnSp>
            <p:nvCxnSpPr>
              <p:cNvPr id="75" name="Straight Connector 74">
                <a:extLst>
                  <a:ext uri="{FF2B5EF4-FFF2-40B4-BE49-F238E27FC236}">
                    <a16:creationId xmlns:a16="http://schemas.microsoft.com/office/drawing/2014/main" id="{BE413B52-2274-CC2D-766C-AB7F52C1BC5C}"/>
                  </a:ext>
                </a:extLst>
              </p:cNvPr>
              <p:cNvCxnSpPr/>
              <p:nvPr/>
            </p:nvCxnSpPr>
            <p:spPr>
              <a:xfrm>
                <a:off x="18284018" y="7023013"/>
                <a:ext cx="1828800" cy="0"/>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5851D384-BA36-E69D-F636-63C55E940515}"/>
                  </a:ext>
                </a:extLst>
              </p:cNvPr>
              <p:cNvCxnSpPr/>
              <p:nvPr/>
            </p:nvCxnSpPr>
            <p:spPr>
              <a:xfrm>
                <a:off x="18284018" y="8554632"/>
                <a:ext cx="1828800" cy="0"/>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nvGrpSpPr>
              <p:cNvPr id="77" name="Group 76">
                <a:extLst>
                  <a:ext uri="{FF2B5EF4-FFF2-40B4-BE49-F238E27FC236}">
                    <a16:creationId xmlns:a16="http://schemas.microsoft.com/office/drawing/2014/main" id="{9AC38ACE-C8A4-9F14-ECAB-D1227F974B48}"/>
                  </a:ext>
                </a:extLst>
              </p:cNvPr>
              <p:cNvGrpSpPr/>
              <p:nvPr/>
            </p:nvGrpSpPr>
            <p:grpSpPr>
              <a:xfrm>
                <a:off x="18284018" y="5530296"/>
                <a:ext cx="1828800" cy="4536504"/>
                <a:chOff x="12060238" y="5561856"/>
                <a:chExt cx="1828800" cy="4536504"/>
              </a:xfrm>
            </p:grpSpPr>
            <p:cxnSp>
              <p:nvCxnSpPr>
                <p:cNvPr id="78" name="Straight Connector 77">
                  <a:extLst>
                    <a:ext uri="{FF2B5EF4-FFF2-40B4-BE49-F238E27FC236}">
                      <a16:creationId xmlns:a16="http://schemas.microsoft.com/office/drawing/2014/main" id="{F0AF54A6-4F2A-FF19-314B-87BB4C08F376}"/>
                    </a:ext>
                  </a:extLst>
                </p:cNvPr>
                <p:cNvCxnSpPr/>
                <p:nvPr/>
              </p:nvCxnSpPr>
              <p:spPr>
                <a:xfrm>
                  <a:off x="12060238" y="10098360"/>
                  <a:ext cx="1828800" cy="0"/>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62648E67-9EC7-2E3E-890A-59421537564F}"/>
                    </a:ext>
                  </a:extLst>
                </p:cNvPr>
                <p:cNvCxnSpPr/>
                <p:nvPr/>
              </p:nvCxnSpPr>
              <p:spPr>
                <a:xfrm>
                  <a:off x="12060238" y="5561856"/>
                  <a:ext cx="1828800" cy="0"/>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grpSp>
        <p:sp>
          <p:nvSpPr>
            <p:cNvPr id="59" name="TextBox 58">
              <a:extLst>
                <a:ext uri="{FF2B5EF4-FFF2-40B4-BE49-F238E27FC236}">
                  <a16:creationId xmlns:a16="http://schemas.microsoft.com/office/drawing/2014/main" id="{31D8A6CA-5FAF-76C2-91D2-E4105C259A80}"/>
                </a:ext>
              </a:extLst>
            </p:cNvPr>
            <p:cNvSpPr txBox="1"/>
            <p:nvPr/>
          </p:nvSpPr>
          <p:spPr>
            <a:xfrm>
              <a:off x="17773147" y="7410054"/>
              <a:ext cx="1512168" cy="954107"/>
            </a:xfrm>
            <a:prstGeom prst="rect">
              <a:avLst/>
            </a:prstGeom>
            <a:noFill/>
          </p:spPr>
          <p:txBody>
            <a:bodyPr wrap="square" rtlCol="0">
              <a:spAutoFit/>
            </a:bodyPr>
            <a:lstStyle/>
            <a:p>
              <a:r>
                <a:rPr lang="en-US" dirty="0">
                  <a:latin typeface="Times" pitchFamily="2" charset="0"/>
                </a:rPr>
                <a:t>1a</a:t>
              </a:r>
            </a:p>
          </p:txBody>
        </p:sp>
        <p:sp>
          <p:nvSpPr>
            <p:cNvPr id="60" name="TextBox 59">
              <a:extLst>
                <a:ext uri="{FF2B5EF4-FFF2-40B4-BE49-F238E27FC236}">
                  <a16:creationId xmlns:a16="http://schemas.microsoft.com/office/drawing/2014/main" id="{03D87F8A-26EF-6469-2F91-2FA4D7D30C89}"/>
                </a:ext>
              </a:extLst>
            </p:cNvPr>
            <p:cNvSpPr txBox="1"/>
            <p:nvPr/>
          </p:nvSpPr>
          <p:spPr>
            <a:xfrm>
              <a:off x="17805684" y="6520406"/>
              <a:ext cx="1512168" cy="954107"/>
            </a:xfrm>
            <a:prstGeom prst="rect">
              <a:avLst/>
            </a:prstGeom>
            <a:noFill/>
          </p:spPr>
          <p:txBody>
            <a:bodyPr wrap="square" rtlCol="0">
              <a:spAutoFit/>
            </a:bodyPr>
            <a:lstStyle/>
            <a:p>
              <a:r>
                <a:rPr lang="en-US" dirty="0">
                  <a:latin typeface="Times" pitchFamily="2" charset="0"/>
                </a:rPr>
                <a:t>1b</a:t>
              </a:r>
            </a:p>
          </p:txBody>
        </p:sp>
        <p:cxnSp>
          <p:nvCxnSpPr>
            <p:cNvPr id="61" name="Straight Arrow Connector 60">
              <a:extLst>
                <a:ext uri="{FF2B5EF4-FFF2-40B4-BE49-F238E27FC236}">
                  <a16:creationId xmlns:a16="http://schemas.microsoft.com/office/drawing/2014/main" id="{4AE8F806-F6F1-443B-8F46-7EDB5A125944}"/>
                </a:ext>
              </a:extLst>
            </p:cNvPr>
            <p:cNvCxnSpPr>
              <a:cxnSpLocks/>
            </p:cNvCxnSpPr>
            <p:nvPr/>
          </p:nvCxnSpPr>
          <p:spPr bwMode="auto">
            <a:xfrm>
              <a:off x="17253089" y="10066800"/>
              <a:ext cx="6028143" cy="0"/>
            </a:xfrm>
            <a:prstGeom prst="straightConnector1">
              <a:avLst/>
            </a:prstGeom>
            <a:blipFill dpi="0" rotWithShape="0">
              <a:blip r:embed="rId3"/>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7925D4CA-BAA0-E460-A776-589AA8C46653}"/>
                    </a:ext>
                  </a:extLst>
                </p:cNvPr>
                <p:cNvSpPr txBox="1"/>
                <p:nvPr/>
              </p:nvSpPr>
              <p:spPr>
                <a:xfrm>
                  <a:off x="23055997" y="9831738"/>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𝑥</m:t>
                            </m:r>
                          </m:sub>
                        </m:sSub>
                      </m:oMath>
                    </m:oMathPara>
                  </a14:m>
                  <a:endParaRPr lang="en-US" i="1" dirty="0">
                    <a:latin typeface="Times" pitchFamily="2" charset="0"/>
                  </a:endParaRPr>
                </a:p>
              </p:txBody>
            </p:sp>
          </mc:Choice>
          <mc:Fallback xmlns="">
            <p:sp>
              <p:nvSpPr>
                <p:cNvPr id="66" name="TextBox 65">
                  <a:extLst>
                    <a:ext uri="{FF2B5EF4-FFF2-40B4-BE49-F238E27FC236}">
                      <a16:creationId xmlns:a16="http://schemas.microsoft.com/office/drawing/2014/main" id="{7925D4CA-BAA0-E460-A776-589AA8C46653}"/>
                    </a:ext>
                  </a:extLst>
                </p:cNvPr>
                <p:cNvSpPr txBox="1">
                  <a:spLocks noRot="1" noChangeAspect="1" noMove="1" noResize="1" noEditPoints="1" noAdjustHandles="1" noChangeArrowheads="1" noChangeShapeType="1" noTextEdit="1"/>
                </p:cNvSpPr>
                <p:nvPr/>
              </p:nvSpPr>
              <p:spPr>
                <a:xfrm>
                  <a:off x="23055997" y="9831738"/>
                  <a:ext cx="1512168" cy="954107"/>
                </a:xfrm>
                <a:prstGeom prst="rect">
                  <a:avLst/>
                </a:prstGeom>
                <a:blipFill>
                  <a:blip r:embed="rId5"/>
                  <a:stretch>
                    <a:fillRect l="-10833" b="-5263"/>
                  </a:stretch>
                </a:blipFill>
              </p:spPr>
              <p:txBody>
                <a:bodyPr/>
                <a:lstStyle/>
                <a:p>
                  <a:r>
                    <a:rPr lang="en-US">
                      <a:noFill/>
                    </a:rPr>
                    <a:t> </a:t>
                  </a:r>
                </a:p>
              </p:txBody>
            </p:sp>
          </mc:Fallback>
        </mc:AlternateContent>
        <p:sp>
          <p:nvSpPr>
            <p:cNvPr id="67" name="Right Arrow 66">
              <a:extLst>
                <a:ext uri="{FF2B5EF4-FFF2-40B4-BE49-F238E27FC236}">
                  <a16:creationId xmlns:a16="http://schemas.microsoft.com/office/drawing/2014/main" id="{B64BE750-D297-081D-39AA-B853B1022455}"/>
                </a:ext>
              </a:extLst>
            </p:cNvPr>
            <p:cNvSpPr/>
            <p:nvPr/>
          </p:nvSpPr>
          <p:spPr bwMode="auto">
            <a:xfrm>
              <a:off x="14856296" y="7204481"/>
              <a:ext cx="1728192" cy="1455050"/>
            </a:xfrm>
            <a:prstGeom prst="rightArrow">
              <a:avLst/>
            </a:prstGeom>
            <a:solidFill>
              <a:schemeClr val="bg1">
                <a:lumMod val="9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8" name="Straight Connector 67">
              <a:extLst>
                <a:ext uri="{FF2B5EF4-FFF2-40B4-BE49-F238E27FC236}">
                  <a16:creationId xmlns:a16="http://schemas.microsoft.com/office/drawing/2014/main" id="{6102FAD1-A186-C59E-D895-E1206E64CFA2}"/>
                </a:ext>
              </a:extLst>
            </p:cNvPr>
            <p:cNvCxnSpPr>
              <a:cxnSpLocks/>
            </p:cNvCxnSpPr>
            <p:nvPr/>
          </p:nvCxnSpPr>
          <p:spPr>
            <a:xfrm>
              <a:off x="20832960" y="5415046"/>
              <a:ext cx="0" cy="4651754"/>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86C2F1D0-6813-6D33-2774-1C61D2CB93D4}"/>
                </a:ext>
              </a:extLst>
            </p:cNvPr>
            <p:cNvCxnSpPr>
              <a:cxnSpLocks/>
            </p:cNvCxnSpPr>
            <p:nvPr/>
          </p:nvCxnSpPr>
          <p:spPr>
            <a:xfrm>
              <a:off x="17308849" y="5472671"/>
              <a:ext cx="0" cy="4651754"/>
            </a:xfrm>
            <a:prstGeom prst="line">
              <a:avLst/>
            </a:prstGeom>
            <a:ln w="635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DD2089DD-BB48-6C43-970D-3C15840B62D6}"/>
                </a:ext>
              </a:extLst>
            </p:cNvPr>
            <p:cNvSpPr/>
            <p:nvPr/>
          </p:nvSpPr>
          <p:spPr>
            <a:xfrm>
              <a:off x="19034586" y="6184347"/>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1" name="Oval 70">
              <a:extLst>
                <a:ext uri="{FF2B5EF4-FFF2-40B4-BE49-F238E27FC236}">
                  <a16:creationId xmlns:a16="http://schemas.microsoft.com/office/drawing/2014/main" id="{328D74A2-93E6-7AF4-74CA-39249A5295C9}"/>
                </a:ext>
              </a:extLst>
            </p:cNvPr>
            <p:cNvSpPr/>
            <p:nvPr/>
          </p:nvSpPr>
          <p:spPr>
            <a:xfrm>
              <a:off x="19034586" y="9274712"/>
              <a:ext cx="208870" cy="210045"/>
            </a:xfrm>
            <a:prstGeom prst="ellipse">
              <a:avLst/>
            </a:prstGeom>
            <a:solidFill>
              <a:srgbClr val="FF0000"/>
            </a:solidFill>
            <a:ln w="635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endParaRPr>
            </a:p>
          </p:txBody>
        </p:sp>
        <p:sp>
          <p:nvSpPr>
            <p:cNvPr id="72" name="TextBox 71">
              <a:extLst>
                <a:ext uri="{FF2B5EF4-FFF2-40B4-BE49-F238E27FC236}">
                  <a16:creationId xmlns:a16="http://schemas.microsoft.com/office/drawing/2014/main" id="{85C02295-1105-E346-8FD1-2B9FD254DDC6}"/>
                </a:ext>
              </a:extLst>
            </p:cNvPr>
            <p:cNvSpPr txBox="1"/>
            <p:nvPr/>
          </p:nvSpPr>
          <p:spPr>
            <a:xfrm>
              <a:off x="18252028" y="10030184"/>
              <a:ext cx="784742" cy="954107"/>
            </a:xfrm>
            <a:prstGeom prst="rect">
              <a:avLst/>
            </a:prstGeom>
            <a:noFill/>
          </p:spPr>
          <p:txBody>
            <a:bodyPr wrap="square" rtlCol="0">
              <a:spAutoFit/>
            </a:bodyPr>
            <a:lstStyle/>
            <a:p>
              <a:r>
                <a:rPr lang="en-US"/>
                <a:t>0</a:t>
              </a:r>
            </a:p>
          </p:txBody>
        </p:sp>
        <p:sp>
          <p:nvSpPr>
            <p:cNvPr id="73" name="TextBox 72">
              <a:extLst>
                <a:ext uri="{FF2B5EF4-FFF2-40B4-BE49-F238E27FC236}">
                  <a16:creationId xmlns:a16="http://schemas.microsoft.com/office/drawing/2014/main" id="{F6EA646C-7309-E1EE-11B8-C7D504FFD5F0}"/>
                </a:ext>
              </a:extLst>
            </p:cNvPr>
            <p:cNvSpPr txBox="1"/>
            <p:nvPr/>
          </p:nvSpPr>
          <p:spPr>
            <a:xfrm>
              <a:off x="20399483" y="9949786"/>
              <a:ext cx="784742" cy="954107"/>
            </a:xfrm>
            <a:prstGeom prst="rect">
              <a:avLst/>
            </a:prstGeom>
            <a:noFill/>
          </p:spPr>
          <p:txBody>
            <a:bodyPr wrap="square" rtlCol="0">
              <a:spAutoFit/>
            </a:bodyPr>
            <a:lstStyle/>
            <a:p>
              <a:r>
                <a:rPr lang="en-US"/>
                <a:t>pi</a:t>
              </a:r>
            </a:p>
          </p:txBody>
        </p:sp>
      </p:grpSp>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6434320" y="-96775"/>
            <a:ext cx="1085451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Topological 2D bands</a:t>
            </a:r>
          </a:p>
        </p:txBody>
      </p:sp>
      <p:sp>
        <p:nvSpPr>
          <p:cNvPr id="24" name="TextBox 23">
            <a:extLst>
              <a:ext uri="{FF2B5EF4-FFF2-40B4-BE49-F238E27FC236}">
                <a16:creationId xmlns:a16="http://schemas.microsoft.com/office/drawing/2014/main" id="{9F13C251-15C9-2F2E-F170-836021342CFE}"/>
              </a:ext>
            </a:extLst>
          </p:cNvPr>
          <p:cNvSpPr txBox="1"/>
          <p:nvPr/>
        </p:nvSpPr>
        <p:spPr>
          <a:xfrm>
            <a:off x="3046984" y="1601416"/>
            <a:ext cx="18938104" cy="830997"/>
          </a:xfrm>
          <a:prstGeom prst="rect">
            <a:avLst/>
          </a:prstGeom>
          <a:noFill/>
        </p:spPr>
        <p:txBody>
          <a:bodyPr wrap="square">
            <a:spAutoFit/>
          </a:bodyPr>
          <a:lstStyle/>
          <a:p>
            <a:r>
              <a:rPr lang="en-US" sz="4800" dirty="0">
                <a:latin typeface="Times" pitchFamily="2" charset="0"/>
              </a:rPr>
              <a:t>The bands with odd numbers of “+” and “-” are the topological bands!</a:t>
            </a:r>
            <a:endParaRPr lang="en-US" sz="4800" dirty="0"/>
          </a:p>
        </p:txBody>
      </p:sp>
      <p:sp>
        <p:nvSpPr>
          <p:cNvPr id="41" name="Rectangle 40">
            <a:extLst>
              <a:ext uri="{FF2B5EF4-FFF2-40B4-BE49-F238E27FC236}">
                <a16:creationId xmlns:a16="http://schemas.microsoft.com/office/drawing/2014/main" id="{5DA50FCC-55B4-4E82-27FB-AC8BB9DBE6A3}"/>
              </a:ext>
            </a:extLst>
          </p:cNvPr>
          <p:cNvSpPr/>
          <p:nvPr/>
        </p:nvSpPr>
        <p:spPr bwMode="auto">
          <a:xfrm rot="5400000">
            <a:off x="1556587" y="6692213"/>
            <a:ext cx="4738370" cy="2621672"/>
          </a:xfrm>
          <a:prstGeom prst="rect">
            <a:avLst/>
          </a:prstGeom>
          <a:noFill/>
          <a:ln w="1270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5BF6154-23C0-F8DF-81EC-5A171B693BEF}"/>
                  </a:ext>
                </a:extLst>
              </p:cNvPr>
              <p:cNvSpPr txBox="1"/>
              <p:nvPr/>
            </p:nvSpPr>
            <p:spPr>
              <a:xfrm>
                <a:off x="3704985" y="7777432"/>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m:t>
                      </m:r>
                    </m:oMath>
                  </m:oMathPara>
                </a14:m>
                <a:endParaRPr lang="en-US" dirty="0">
                  <a:latin typeface="Times" pitchFamily="2" charset="0"/>
                </a:endParaRPr>
              </a:p>
            </p:txBody>
          </p:sp>
        </mc:Choice>
        <mc:Fallback xmlns="">
          <p:sp>
            <p:nvSpPr>
              <p:cNvPr id="42" name="TextBox 41">
                <a:extLst>
                  <a:ext uri="{FF2B5EF4-FFF2-40B4-BE49-F238E27FC236}">
                    <a16:creationId xmlns:a16="http://schemas.microsoft.com/office/drawing/2014/main" id="{85BF6154-23C0-F8DF-81EC-5A171B693BEF}"/>
                  </a:ext>
                </a:extLst>
              </p:cNvPr>
              <p:cNvSpPr txBox="1">
                <a:spLocks noRot="1" noChangeAspect="1" noMove="1" noResize="1" noEditPoints="1" noAdjustHandles="1" noChangeArrowheads="1" noChangeShapeType="1" noTextEdit="1"/>
              </p:cNvSpPr>
              <p:nvPr/>
            </p:nvSpPr>
            <p:spPr>
              <a:xfrm>
                <a:off x="3704985" y="7777432"/>
                <a:ext cx="1512168" cy="95410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340402DF-0B4E-BAC5-9EB0-80613B7300EB}"/>
                  </a:ext>
                </a:extLst>
              </p:cNvPr>
              <p:cNvSpPr txBox="1"/>
              <p:nvPr/>
            </p:nvSpPr>
            <p:spPr>
              <a:xfrm>
                <a:off x="5141846" y="7751952"/>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43" name="TextBox 42">
                <a:extLst>
                  <a:ext uri="{FF2B5EF4-FFF2-40B4-BE49-F238E27FC236}">
                    <a16:creationId xmlns:a16="http://schemas.microsoft.com/office/drawing/2014/main" id="{340402DF-0B4E-BAC5-9EB0-80613B7300EB}"/>
                  </a:ext>
                </a:extLst>
              </p:cNvPr>
              <p:cNvSpPr txBox="1">
                <a:spLocks noRot="1" noChangeAspect="1" noMove="1" noResize="1" noEditPoints="1" noAdjustHandles="1" noChangeArrowheads="1" noChangeShapeType="1" noTextEdit="1"/>
              </p:cNvSpPr>
              <p:nvPr/>
            </p:nvSpPr>
            <p:spPr>
              <a:xfrm>
                <a:off x="5141846" y="7751952"/>
                <a:ext cx="1512168" cy="954107"/>
              </a:xfrm>
              <a:prstGeom prst="rect">
                <a:avLst/>
              </a:prstGeom>
              <a:blipFill>
                <a:blip r:embed="rId7"/>
                <a:stretch>
                  <a:fillRect l="-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503F9463-E09D-90BE-43CD-C50C679AE003}"/>
                  </a:ext>
                </a:extLst>
              </p:cNvPr>
              <p:cNvSpPr txBox="1"/>
              <p:nvPr/>
            </p:nvSpPr>
            <p:spPr>
              <a:xfrm>
                <a:off x="3704985" y="5375688"/>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44" name="TextBox 43">
                <a:extLst>
                  <a:ext uri="{FF2B5EF4-FFF2-40B4-BE49-F238E27FC236}">
                    <a16:creationId xmlns:a16="http://schemas.microsoft.com/office/drawing/2014/main" id="{503F9463-E09D-90BE-43CD-C50C679AE003}"/>
                  </a:ext>
                </a:extLst>
              </p:cNvPr>
              <p:cNvSpPr txBox="1">
                <a:spLocks noRot="1" noChangeAspect="1" noMove="1" noResize="1" noEditPoints="1" noAdjustHandles="1" noChangeArrowheads="1" noChangeShapeType="1" noTextEdit="1"/>
              </p:cNvSpPr>
              <p:nvPr/>
            </p:nvSpPr>
            <p:spPr>
              <a:xfrm>
                <a:off x="3704985" y="5375688"/>
                <a:ext cx="1512168" cy="95410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5EC57BF-4CA1-351C-630C-E2F0DE2038FD}"/>
                  </a:ext>
                </a:extLst>
              </p:cNvPr>
              <p:cNvSpPr txBox="1"/>
              <p:nvPr/>
            </p:nvSpPr>
            <p:spPr>
              <a:xfrm>
                <a:off x="5165954" y="5375688"/>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45" name="TextBox 44">
                <a:extLst>
                  <a:ext uri="{FF2B5EF4-FFF2-40B4-BE49-F238E27FC236}">
                    <a16:creationId xmlns:a16="http://schemas.microsoft.com/office/drawing/2014/main" id="{E5EC57BF-4CA1-351C-630C-E2F0DE2038FD}"/>
                  </a:ext>
                </a:extLst>
              </p:cNvPr>
              <p:cNvSpPr txBox="1">
                <a:spLocks noRot="1" noChangeAspect="1" noMove="1" noResize="1" noEditPoints="1" noAdjustHandles="1" noChangeArrowheads="1" noChangeShapeType="1" noTextEdit="1"/>
              </p:cNvSpPr>
              <p:nvPr/>
            </p:nvSpPr>
            <p:spPr>
              <a:xfrm>
                <a:off x="5165954" y="5375688"/>
                <a:ext cx="1512168" cy="954107"/>
              </a:xfrm>
              <a:prstGeom prst="rect">
                <a:avLst/>
              </a:prstGeom>
              <a:blipFill>
                <a:blip r:embed="rId9"/>
                <a:stretch>
                  <a:fillRect l="-9167"/>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D6A640F7-124C-C828-D489-3C78762FBD64}"/>
              </a:ext>
            </a:extLst>
          </p:cNvPr>
          <p:cNvCxnSpPr>
            <a:cxnSpLocks/>
          </p:cNvCxnSpPr>
          <p:nvPr/>
        </p:nvCxnSpPr>
        <p:spPr bwMode="auto">
          <a:xfrm>
            <a:off x="1894856" y="7870556"/>
            <a:ext cx="4423226" cy="0"/>
          </a:xfrm>
          <a:prstGeom prst="straightConnector1">
            <a:avLst/>
          </a:prstGeom>
          <a:blipFill dpi="0" rotWithShape="0">
            <a:blip r:embed="rId3"/>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Arrow Connector 47">
            <a:extLst>
              <a:ext uri="{FF2B5EF4-FFF2-40B4-BE49-F238E27FC236}">
                <a16:creationId xmlns:a16="http://schemas.microsoft.com/office/drawing/2014/main" id="{BDFB80CF-3AA9-765F-E6F3-1E2F1E8C9D51}"/>
              </a:ext>
            </a:extLst>
          </p:cNvPr>
          <p:cNvCxnSpPr>
            <a:cxnSpLocks/>
          </p:cNvCxnSpPr>
          <p:nvPr/>
        </p:nvCxnSpPr>
        <p:spPr bwMode="auto">
          <a:xfrm flipV="1">
            <a:off x="3911080" y="4943640"/>
            <a:ext cx="0" cy="6306848"/>
          </a:xfrm>
          <a:prstGeom prst="straightConnector1">
            <a:avLst/>
          </a:prstGeom>
          <a:blipFill dpi="0" rotWithShape="0">
            <a:blip r:embed="rId3"/>
            <a:srcRect/>
            <a:tile tx="0" ty="0" sx="100000" sy="100000" flip="none" algn="tl"/>
          </a:blipFill>
          <a:ln w="63500" cap="flat" cmpd="sng" algn="ctr">
            <a:solidFill>
              <a:srgbClr val="000000"/>
            </a:solidFill>
            <a:prstDash val="solid"/>
            <a:round/>
            <a:headEnd type="none" w="lg" len="lg"/>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6D5C00C-1B94-91A3-0B77-16411AE7C0D8}"/>
                  </a:ext>
                </a:extLst>
              </p:cNvPr>
              <p:cNvSpPr txBox="1"/>
              <p:nvPr/>
            </p:nvSpPr>
            <p:spPr>
              <a:xfrm>
                <a:off x="6237160" y="7445122"/>
                <a:ext cx="1512168"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𝑥</m:t>
                          </m:r>
                        </m:sub>
                      </m:sSub>
                    </m:oMath>
                  </m:oMathPara>
                </a14:m>
                <a:endParaRPr lang="en-US" i="1" dirty="0">
                  <a:latin typeface="Times" pitchFamily="2" charset="0"/>
                </a:endParaRPr>
              </a:p>
            </p:txBody>
          </p:sp>
        </mc:Choice>
        <mc:Fallback xmlns="">
          <p:sp>
            <p:nvSpPr>
              <p:cNvPr id="53" name="TextBox 52">
                <a:extLst>
                  <a:ext uri="{FF2B5EF4-FFF2-40B4-BE49-F238E27FC236}">
                    <a16:creationId xmlns:a16="http://schemas.microsoft.com/office/drawing/2014/main" id="{D6D5C00C-1B94-91A3-0B77-16411AE7C0D8}"/>
                  </a:ext>
                </a:extLst>
              </p:cNvPr>
              <p:cNvSpPr txBox="1">
                <a:spLocks noRot="1" noChangeAspect="1" noMove="1" noResize="1" noEditPoints="1" noAdjustHandles="1" noChangeArrowheads="1" noChangeShapeType="1" noTextEdit="1"/>
              </p:cNvSpPr>
              <p:nvPr/>
            </p:nvSpPr>
            <p:spPr>
              <a:xfrm>
                <a:off x="6237160" y="7445122"/>
                <a:ext cx="1512168" cy="954107"/>
              </a:xfrm>
              <a:prstGeom prst="rect">
                <a:avLst/>
              </a:prstGeom>
              <a:blipFill>
                <a:blip r:embed="rId10"/>
                <a:stretch>
                  <a:fillRect l="-10833"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E5CF968-0C9D-3558-9D29-895D60022D58}"/>
                  </a:ext>
                </a:extLst>
              </p:cNvPr>
              <p:cNvSpPr txBox="1"/>
              <p:nvPr/>
            </p:nvSpPr>
            <p:spPr>
              <a:xfrm>
                <a:off x="3569713" y="3971534"/>
                <a:ext cx="1512168" cy="102213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𝑦</m:t>
                          </m:r>
                        </m:sub>
                      </m:sSub>
                    </m:oMath>
                  </m:oMathPara>
                </a14:m>
                <a:endParaRPr lang="en-US" i="1" dirty="0">
                  <a:latin typeface="Times" pitchFamily="2" charset="0"/>
                </a:endParaRPr>
              </a:p>
            </p:txBody>
          </p:sp>
        </mc:Choice>
        <mc:Fallback xmlns="">
          <p:sp>
            <p:nvSpPr>
              <p:cNvPr id="54" name="TextBox 53">
                <a:extLst>
                  <a:ext uri="{FF2B5EF4-FFF2-40B4-BE49-F238E27FC236}">
                    <a16:creationId xmlns:a16="http://schemas.microsoft.com/office/drawing/2014/main" id="{DE5CF968-0C9D-3558-9D29-895D60022D58}"/>
                  </a:ext>
                </a:extLst>
              </p:cNvPr>
              <p:cNvSpPr txBox="1">
                <a:spLocks noRot="1" noChangeAspect="1" noMove="1" noResize="1" noEditPoints="1" noAdjustHandles="1" noChangeArrowheads="1" noChangeShapeType="1" noTextEdit="1"/>
              </p:cNvSpPr>
              <p:nvPr/>
            </p:nvSpPr>
            <p:spPr>
              <a:xfrm>
                <a:off x="3569713" y="3971534"/>
                <a:ext cx="1512168" cy="1022139"/>
              </a:xfrm>
              <a:prstGeom prst="rect">
                <a:avLst/>
              </a:prstGeom>
              <a:blipFill>
                <a:blip r:embed="rId11"/>
                <a:stretch>
                  <a:fillRect l="-10833" b="-9756"/>
                </a:stretch>
              </a:blipFill>
            </p:spPr>
            <p:txBody>
              <a:bodyPr/>
              <a:lstStyle/>
              <a:p>
                <a:r>
                  <a:rPr lang="en-US">
                    <a:noFill/>
                  </a:rPr>
                  <a:t> </a:t>
                </a:r>
              </a:p>
            </p:txBody>
          </p:sp>
        </mc:Fallback>
      </mc:AlternateContent>
      <p:sp>
        <p:nvSpPr>
          <p:cNvPr id="62" name="TextBox 61">
            <a:extLst>
              <a:ext uri="{FF2B5EF4-FFF2-40B4-BE49-F238E27FC236}">
                <a16:creationId xmlns:a16="http://schemas.microsoft.com/office/drawing/2014/main" id="{418E8410-8EE7-D4CA-C722-4110153588E4}"/>
              </a:ext>
            </a:extLst>
          </p:cNvPr>
          <p:cNvSpPr txBox="1"/>
          <p:nvPr/>
        </p:nvSpPr>
        <p:spPr>
          <a:xfrm>
            <a:off x="1087248" y="11233018"/>
            <a:ext cx="21746416" cy="2308324"/>
          </a:xfrm>
          <a:prstGeom prst="rect">
            <a:avLst/>
          </a:prstGeom>
          <a:noFill/>
        </p:spPr>
        <p:txBody>
          <a:bodyPr wrap="square">
            <a:spAutoFit/>
          </a:bodyPr>
          <a:lstStyle/>
          <a:p>
            <a:pPr algn="just"/>
            <a:r>
              <a:rPr lang="en-US" sz="4800" dirty="0">
                <a:latin typeface="Times" pitchFamily="2" charset="0"/>
              </a:rPr>
              <a:t>As we scan through </a:t>
            </a:r>
            <a:r>
              <a:rPr lang="en-US" sz="4800" i="1" dirty="0">
                <a:latin typeface="Times" pitchFamily="2" charset="0"/>
              </a:rPr>
              <a:t>k</a:t>
            </a:r>
            <a:r>
              <a:rPr lang="en-US" sz="4800" dirty="0">
                <a:latin typeface="Times" pitchFamily="2" charset="0"/>
              </a:rPr>
              <a:t> space, charge is NOT localized within a single unit cell. Rather, it shifts transversely by one unit cell, this is the quantized Hall conductance. At the edge, the transverse motion is terminated, giving rise to the edge states.</a:t>
            </a:r>
            <a:endParaRPr lang="en-US" sz="4800" dirty="0"/>
          </a:p>
        </p:txBody>
      </p:sp>
      <p:grpSp>
        <p:nvGrpSpPr>
          <p:cNvPr id="46" name="Group 45">
            <a:extLst>
              <a:ext uri="{FF2B5EF4-FFF2-40B4-BE49-F238E27FC236}">
                <a16:creationId xmlns:a16="http://schemas.microsoft.com/office/drawing/2014/main" id="{D9452771-925D-73CC-E08B-C5F832B93759}"/>
              </a:ext>
            </a:extLst>
          </p:cNvPr>
          <p:cNvGrpSpPr/>
          <p:nvPr/>
        </p:nvGrpSpPr>
        <p:grpSpPr>
          <a:xfrm>
            <a:off x="17697077" y="5417214"/>
            <a:ext cx="4288011" cy="4395779"/>
            <a:chOff x="6632568" y="2741686"/>
            <a:chExt cx="1794381" cy="1839478"/>
          </a:xfrm>
        </p:grpSpPr>
        <p:grpSp>
          <p:nvGrpSpPr>
            <p:cNvPr id="47" name="Group 46">
              <a:extLst>
                <a:ext uri="{FF2B5EF4-FFF2-40B4-BE49-F238E27FC236}">
                  <a16:creationId xmlns:a16="http://schemas.microsoft.com/office/drawing/2014/main" id="{675A4A6B-B021-982A-0210-AD9E2192522C}"/>
                </a:ext>
              </a:extLst>
            </p:cNvPr>
            <p:cNvGrpSpPr/>
            <p:nvPr/>
          </p:nvGrpSpPr>
          <p:grpSpPr>
            <a:xfrm>
              <a:off x="6662989" y="2741686"/>
              <a:ext cx="1763960" cy="791903"/>
              <a:chOff x="6662989" y="2741686"/>
              <a:chExt cx="1763960" cy="791903"/>
            </a:xfrm>
          </p:grpSpPr>
          <p:sp>
            <p:nvSpPr>
              <p:cNvPr id="63" name="Freeform 62">
                <a:extLst>
                  <a:ext uri="{FF2B5EF4-FFF2-40B4-BE49-F238E27FC236}">
                    <a16:creationId xmlns:a16="http://schemas.microsoft.com/office/drawing/2014/main" id="{48473F56-A93C-96EF-E11F-37EAEC800126}"/>
                  </a:ext>
                </a:extLst>
              </p:cNvPr>
              <p:cNvSpPr/>
              <p:nvPr/>
            </p:nvSpPr>
            <p:spPr>
              <a:xfrm>
                <a:off x="6662989" y="2741686"/>
                <a:ext cx="896365" cy="790631"/>
              </a:xfrm>
              <a:custGeom>
                <a:avLst/>
                <a:gdLst>
                  <a:gd name="connsiteX0" fmla="*/ 0 w 869430"/>
                  <a:gd name="connsiteY0" fmla="*/ 0 h 790631"/>
                  <a:gd name="connsiteX1" fmla="*/ 189876 w 869430"/>
                  <a:gd name="connsiteY1" fmla="*/ 484682 h 790631"/>
                  <a:gd name="connsiteX2" fmla="*/ 414728 w 869430"/>
                  <a:gd name="connsiteY2" fmla="*/ 789482 h 790631"/>
                  <a:gd name="connsiteX3" fmla="*/ 624591 w 869430"/>
                  <a:gd name="connsiteY3" fmla="*/ 584616 h 790631"/>
                  <a:gd name="connsiteX4" fmla="*/ 749509 w 869430"/>
                  <a:gd name="connsiteY4" fmla="*/ 474689 h 790631"/>
                  <a:gd name="connsiteX5" fmla="*/ 819463 w 869430"/>
                  <a:gd name="connsiteY5" fmla="*/ 434715 h 790631"/>
                  <a:gd name="connsiteX6" fmla="*/ 869430 w 869430"/>
                  <a:gd name="connsiteY6" fmla="*/ 434715 h 7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430" h="790631">
                    <a:moveTo>
                      <a:pt x="0" y="0"/>
                    </a:moveTo>
                    <a:cubicBezTo>
                      <a:pt x="60377" y="176551"/>
                      <a:pt x="120755" y="353102"/>
                      <a:pt x="189876" y="484682"/>
                    </a:cubicBezTo>
                    <a:cubicBezTo>
                      <a:pt x="258997" y="616262"/>
                      <a:pt x="342275" y="772826"/>
                      <a:pt x="414728" y="789482"/>
                    </a:cubicBezTo>
                    <a:cubicBezTo>
                      <a:pt x="487181" y="806138"/>
                      <a:pt x="568794" y="637081"/>
                      <a:pt x="624591" y="584616"/>
                    </a:cubicBezTo>
                    <a:cubicBezTo>
                      <a:pt x="680388" y="532151"/>
                      <a:pt x="717030" y="499672"/>
                      <a:pt x="749509" y="474689"/>
                    </a:cubicBezTo>
                    <a:cubicBezTo>
                      <a:pt x="781988" y="449706"/>
                      <a:pt x="799476" y="441377"/>
                      <a:pt x="819463" y="434715"/>
                    </a:cubicBezTo>
                    <a:cubicBezTo>
                      <a:pt x="839450" y="428053"/>
                      <a:pt x="869430" y="434715"/>
                      <a:pt x="869430" y="434715"/>
                    </a:cubicBezTo>
                  </a:path>
                </a:pathLst>
              </a:custGeom>
              <a:noFill/>
              <a:ln w="38100">
                <a:gradFill flip="none" rotWithShape="1">
                  <a:gsLst>
                    <a:gs pos="0">
                      <a:srgbClr val="FF0000"/>
                    </a:gs>
                    <a:gs pos="49000">
                      <a:schemeClr val="bg1">
                        <a:lumMod val="75000"/>
                      </a:schemeClr>
                    </a:gs>
                    <a:gs pos="100000">
                      <a:srgbClr val="0000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64" name="Freeform 63">
                <a:extLst>
                  <a:ext uri="{FF2B5EF4-FFF2-40B4-BE49-F238E27FC236}">
                    <a16:creationId xmlns:a16="http://schemas.microsoft.com/office/drawing/2014/main" id="{30488E3C-1AB4-A550-A7F4-6EBABB80E4E8}"/>
                  </a:ext>
                </a:extLst>
              </p:cNvPr>
              <p:cNvSpPr/>
              <p:nvPr/>
            </p:nvSpPr>
            <p:spPr>
              <a:xfrm flipH="1">
                <a:off x="7521693" y="2742958"/>
                <a:ext cx="905256" cy="790631"/>
              </a:xfrm>
              <a:custGeom>
                <a:avLst/>
                <a:gdLst>
                  <a:gd name="connsiteX0" fmla="*/ 0 w 869430"/>
                  <a:gd name="connsiteY0" fmla="*/ 0 h 790631"/>
                  <a:gd name="connsiteX1" fmla="*/ 189876 w 869430"/>
                  <a:gd name="connsiteY1" fmla="*/ 484682 h 790631"/>
                  <a:gd name="connsiteX2" fmla="*/ 414728 w 869430"/>
                  <a:gd name="connsiteY2" fmla="*/ 789482 h 790631"/>
                  <a:gd name="connsiteX3" fmla="*/ 624591 w 869430"/>
                  <a:gd name="connsiteY3" fmla="*/ 584616 h 790631"/>
                  <a:gd name="connsiteX4" fmla="*/ 749509 w 869430"/>
                  <a:gd name="connsiteY4" fmla="*/ 474689 h 790631"/>
                  <a:gd name="connsiteX5" fmla="*/ 819463 w 869430"/>
                  <a:gd name="connsiteY5" fmla="*/ 434715 h 790631"/>
                  <a:gd name="connsiteX6" fmla="*/ 869430 w 869430"/>
                  <a:gd name="connsiteY6" fmla="*/ 434715 h 7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430" h="790631">
                    <a:moveTo>
                      <a:pt x="0" y="0"/>
                    </a:moveTo>
                    <a:cubicBezTo>
                      <a:pt x="60377" y="176551"/>
                      <a:pt x="120755" y="353102"/>
                      <a:pt x="189876" y="484682"/>
                    </a:cubicBezTo>
                    <a:cubicBezTo>
                      <a:pt x="258997" y="616262"/>
                      <a:pt x="342275" y="772826"/>
                      <a:pt x="414728" y="789482"/>
                    </a:cubicBezTo>
                    <a:cubicBezTo>
                      <a:pt x="487181" y="806138"/>
                      <a:pt x="568794" y="637081"/>
                      <a:pt x="624591" y="584616"/>
                    </a:cubicBezTo>
                    <a:cubicBezTo>
                      <a:pt x="680388" y="532151"/>
                      <a:pt x="717030" y="499672"/>
                      <a:pt x="749509" y="474689"/>
                    </a:cubicBezTo>
                    <a:cubicBezTo>
                      <a:pt x="781988" y="449706"/>
                      <a:pt x="799476" y="441377"/>
                      <a:pt x="819463" y="434715"/>
                    </a:cubicBezTo>
                    <a:cubicBezTo>
                      <a:pt x="839450" y="428053"/>
                      <a:pt x="869430" y="434715"/>
                      <a:pt x="869430" y="434715"/>
                    </a:cubicBezTo>
                  </a:path>
                </a:pathLst>
              </a:custGeom>
              <a:noFill/>
              <a:ln w="38100">
                <a:gradFill flip="none" rotWithShape="1">
                  <a:gsLst>
                    <a:gs pos="0">
                      <a:srgbClr val="FF0000"/>
                    </a:gs>
                    <a:gs pos="49000">
                      <a:schemeClr val="bg1">
                        <a:lumMod val="75000"/>
                      </a:schemeClr>
                    </a:gs>
                    <a:gs pos="100000">
                      <a:srgbClr val="0000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grpSp>
        <p:grpSp>
          <p:nvGrpSpPr>
            <p:cNvPr id="49" name="Group 48">
              <a:extLst>
                <a:ext uri="{FF2B5EF4-FFF2-40B4-BE49-F238E27FC236}">
                  <a16:creationId xmlns:a16="http://schemas.microsoft.com/office/drawing/2014/main" id="{58EDB8B1-722F-EF47-C6D3-728D4199B350}"/>
                </a:ext>
              </a:extLst>
            </p:cNvPr>
            <p:cNvGrpSpPr/>
            <p:nvPr/>
          </p:nvGrpSpPr>
          <p:grpSpPr>
            <a:xfrm rot="10800000">
              <a:off x="6632568" y="3789261"/>
              <a:ext cx="1763960" cy="791903"/>
              <a:chOff x="6662989" y="2741686"/>
              <a:chExt cx="1763960" cy="791903"/>
            </a:xfrm>
          </p:grpSpPr>
          <p:sp>
            <p:nvSpPr>
              <p:cNvPr id="50" name="Freeform 49">
                <a:extLst>
                  <a:ext uri="{FF2B5EF4-FFF2-40B4-BE49-F238E27FC236}">
                    <a16:creationId xmlns:a16="http://schemas.microsoft.com/office/drawing/2014/main" id="{8B897B86-2A1D-17FC-4EDA-276452EDE13D}"/>
                  </a:ext>
                </a:extLst>
              </p:cNvPr>
              <p:cNvSpPr/>
              <p:nvPr/>
            </p:nvSpPr>
            <p:spPr>
              <a:xfrm>
                <a:off x="6662989" y="2741686"/>
                <a:ext cx="896365" cy="790631"/>
              </a:xfrm>
              <a:custGeom>
                <a:avLst/>
                <a:gdLst>
                  <a:gd name="connsiteX0" fmla="*/ 0 w 869430"/>
                  <a:gd name="connsiteY0" fmla="*/ 0 h 790631"/>
                  <a:gd name="connsiteX1" fmla="*/ 189876 w 869430"/>
                  <a:gd name="connsiteY1" fmla="*/ 484682 h 790631"/>
                  <a:gd name="connsiteX2" fmla="*/ 414728 w 869430"/>
                  <a:gd name="connsiteY2" fmla="*/ 789482 h 790631"/>
                  <a:gd name="connsiteX3" fmla="*/ 624591 w 869430"/>
                  <a:gd name="connsiteY3" fmla="*/ 584616 h 790631"/>
                  <a:gd name="connsiteX4" fmla="*/ 749509 w 869430"/>
                  <a:gd name="connsiteY4" fmla="*/ 474689 h 790631"/>
                  <a:gd name="connsiteX5" fmla="*/ 819463 w 869430"/>
                  <a:gd name="connsiteY5" fmla="*/ 434715 h 790631"/>
                  <a:gd name="connsiteX6" fmla="*/ 869430 w 869430"/>
                  <a:gd name="connsiteY6" fmla="*/ 434715 h 7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430" h="790631">
                    <a:moveTo>
                      <a:pt x="0" y="0"/>
                    </a:moveTo>
                    <a:cubicBezTo>
                      <a:pt x="60377" y="176551"/>
                      <a:pt x="120755" y="353102"/>
                      <a:pt x="189876" y="484682"/>
                    </a:cubicBezTo>
                    <a:cubicBezTo>
                      <a:pt x="258997" y="616262"/>
                      <a:pt x="342275" y="772826"/>
                      <a:pt x="414728" y="789482"/>
                    </a:cubicBezTo>
                    <a:cubicBezTo>
                      <a:pt x="487181" y="806138"/>
                      <a:pt x="568794" y="637081"/>
                      <a:pt x="624591" y="584616"/>
                    </a:cubicBezTo>
                    <a:cubicBezTo>
                      <a:pt x="680388" y="532151"/>
                      <a:pt x="717030" y="499672"/>
                      <a:pt x="749509" y="474689"/>
                    </a:cubicBezTo>
                    <a:cubicBezTo>
                      <a:pt x="781988" y="449706"/>
                      <a:pt x="799476" y="441377"/>
                      <a:pt x="819463" y="434715"/>
                    </a:cubicBezTo>
                    <a:cubicBezTo>
                      <a:pt x="839450" y="428053"/>
                      <a:pt x="869430" y="434715"/>
                      <a:pt x="869430" y="434715"/>
                    </a:cubicBezTo>
                  </a:path>
                </a:pathLst>
              </a:custGeom>
              <a:noFill/>
              <a:ln w="38100">
                <a:gradFill flip="none" rotWithShape="1">
                  <a:gsLst>
                    <a:gs pos="0">
                      <a:srgbClr val="0000FF"/>
                    </a:gs>
                    <a:gs pos="49000">
                      <a:schemeClr val="bg1">
                        <a:lumMod val="75000"/>
                      </a:schemeClr>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52" name="Freeform 51">
                <a:extLst>
                  <a:ext uri="{FF2B5EF4-FFF2-40B4-BE49-F238E27FC236}">
                    <a16:creationId xmlns:a16="http://schemas.microsoft.com/office/drawing/2014/main" id="{BC44C825-3AF5-631F-1A1E-136F1F26A5DE}"/>
                  </a:ext>
                </a:extLst>
              </p:cNvPr>
              <p:cNvSpPr/>
              <p:nvPr/>
            </p:nvSpPr>
            <p:spPr>
              <a:xfrm flipH="1">
                <a:off x="7521693" y="2742958"/>
                <a:ext cx="905256" cy="790631"/>
              </a:xfrm>
              <a:custGeom>
                <a:avLst/>
                <a:gdLst>
                  <a:gd name="connsiteX0" fmla="*/ 0 w 869430"/>
                  <a:gd name="connsiteY0" fmla="*/ 0 h 790631"/>
                  <a:gd name="connsiteX1" fmla="*/ 189876 w 869430"/>
                  <a:gd name="connsiteY1" fmla="*/ 484682 h 790631"/>
                  <a:gd name="connsiteX2" fmla="*/ 414728 w 869430"/>
                  <a:gd name="connsiteY2" fmla="*/ 789482 h 790631"/>
                  <a:gd name="connsiteX3" fmla="*/ 624591 w 869430"/>
                  <a:gd name="connsiteY3" fmla="*/ 584616 h 790631"/>
                  <a:gd name="connsiteX4" fmla="*/ 749509 w 869430"/>
                  <a:gd name="connsiteY4" fmla="*/ 474689 h 790631"/>
                  <a:gd name="connsiteX5" fmla="*/ 819463 w 869430"/>
                  <a:gd name="connsiteY5" fmla="*/ 434715 h 790631"/>
                  <a:gd name="connsiteX6" fmla="*/ 869430 w 869430"/>
                  <a:gd name="connsiteY6" fmla="*/ 434715 h 7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430" h="790631">
                    <a:moveTo>
                      <a:pt x="0" y="0"/>
                    </a:moveTo>
                    <a:cubicBezTo>
                      <a:pt x="60377" y="176551"/>
                      <a:pt x="120755" y="353102"/>
                      <a:pt x="189876" y="484682"/>
                    </a:cubicBezTo>
                    <a:cubicBezTo>
                      <a:pt x="258997" y="616262"/>
                      <a:pt x="342275" y="772826"/>
                      <a:pt x="414728" y="789482"/>
                    </a:cubicBezTo>
                    <a:cubicBezTo>
                      <a:pt x="487181" y="806138"/>
                      <a:pt x="568794" y="637081"/>
                      <a:pt x="624591" y="584616"/>
                    </a:cubicBezTo>
                    <a:cubicBezTo>
                      <a:pt x="680388" y="532151"/>
                      <a:pt x="717030" y="499672"/>
                      <a:pt x="749509" y="474689"/>
                    </a:cubicBezTo>
                    <a:cubicBezTo>
                      <a:pt x="781988" y="449706"/>
                      <a:pt x="799476" y="441377"/>
                      <a:pt x="819463" y="434715"/>
                    </a:cubicBezTo>
                    <a:cubicBezTo>
                      <a:pt x="839450" y="428053"/>
                      <a:pt x="869430" y="434715"/>
                      <a:pt x="869430" y="434715"/>
                    </a:cubicBezTo>
                  </a:path>
                </a:pathLst>
              </a:custGeom>
              <a:noFill/>
              <a:ln w="38100">
                <a:gradFill flip="none" rotWithShape="1">
                  <a:gsLst>
                    <a:gs pos="0">
                      <a:srgbClr val="0000FF"/>
                    </a:gs>
                    <a:gs pos="49000">
                      <a:schemeClr val="bg1">
                        <a:lumMod val="75000"/>
                      </a:schemeClr>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grpSp>
      </p:grpSp>
      <p:sp>
        <p:nvSpPr>
          <p:cNvPr id="65" name="TextBox 64">
            <a:extLst>
              <a:ext uri="{FF2B5EF4-FFF2-40B4-BE49-F238E27FC236}">
                <a16:creationId xmlns:a16="http://schemas.microsoft.com/office/drawing/2014/main" id="{E9199A5F-D6B3-E773-66E4-B64D0E3B0AEF}"/>
              </a:ext>
            </a:extLst>
          </p:cNvPr>
          <p:cNvSpPr txBox="1"/>
          <p:nvPr/>
        </p:nvSpPr>
        <p:spPr>
          <a:xfrm>
            <a:off x="17696577" y="10000314"/>
            <a:ext cx="4753960" cy="1015663"/>
          </a:xfrm>
          <a:prstGeom prst="rect">
            <a:avLst/>
          </a:prstGeom>
          <a:noFill/>
        </p:spPr>
        <p:txBody>
          <a:bodyPr wrap="square" rtlCol="0">
            <a:spAutoFit/>
          </a:bodyPr>
          <a:lstStyle/>
          <a:p>
            <a:r>
              <a:rPr lang="en-US" sz="6000" dirty="0">
                <a:solidFill>
                  <a:schemeClr val="tx1"/>
                </a:solidFill>
                <a:latin typeface="Times New Roman" charset="0"/>
                <a:ea typeface="Times New Roman" charset="0"/>
                <a:cs typeface="Times New Roman" charset="0"/>
              </a:rPr>
              <a:t>(</a:t>
            </a:r>
            <a:r>
              <a:rPr lang="en-US" sz="6000" dirty="0">
                <a:solidFill>
                  <a:srgbClr val="FF0000"/>
                </a:solidFill>
                <a:latin typeface="Times New Roman" charset="0"/>
                <a:ea typeface="Times New Roman" charset="0"/>
                <a:cs typeface="Times New Roman" charset="0"/>
              </a:rPr>
              <a:t>-</a:t>
            </a:r>
            <a:r>
              <a:rPr lang="en-US" sz="6000" dirty="0">
                <a:solidFill>
                  <a:srgbClr val="0000FF"/>
                </a:solidFill>
                <a:latin typeface="Times New Roman" charset="0"/>
                <a:ea typeface="Times New Roman" charset="0"/>
                <a:cs typeface="Times New Roman" charset="0"/>
              </a:rPr>
              <a:t>+++</a:t>
            </a:r>
            <a:r>
              <a:rPr lang="en-US" sz="6000" dirty="0">
                <a:solidFill>
                  <a:schemeClr val="tx1"/>
                </a:solidFill>
                <a:latin typeface="Times New Roman" charset="0"/>
                <a:ea typeface="Times New Roman" charset="0"/>
                <a:cs typeface="Times New Roman" charset="0"/>
              </a:rPr>
              <a:t>)</a:t>
            </a:r>
          </a:p>
        </p:txBody>
      </p:sp>
      <p:sp>
        <p:nvSpPr>
          <p:cNvPr id="3" name="Rectangle 2">
            <a:extLst>
              <a:ext uri="{FF2B5EF4-FFF2-40B4-BE49-F238E27FC236}">
                <a16:creationId xmlns:a16="http://schemas.microsoft.com/office/drawing/2014/main" id="{BCB68EC4-37E3-40BB-7730-4CF0E1200D5F}"/>
              </a:ext>
            </a:extLst>
          </p:cNvPr>
          <p:cNvSpPr/>
          <p:nvPr/>
        </p:nvSpPr>
        <p:spPr bwMode="auto">
          <a:xfrm>
            <a:off x="17288830" y="4845887"/>
            <a:ext cx="5161707" cy="2660186"/>
          </a:xfrm>
          <a:prstGeom prst="rect">
            <a:avLst/>
          </a:prstGeom>
          <a:solidFill>
            <a:schemeClr val="bg1">
              <a:alpha val="9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3">
            <a:extLst>
              <a:ext uri="{FF2B5EF4-FFF2-40B4-BE49-F238E27FC236}">
                <a16:creationId xmlns:a16="http://schemas.microsoft.com/office/drawing/2014/main" id="{57E4CCF0-32F4-2D45-5FA5-B9B2E4C1B8BE}"/>
              </a:ext>
            </a:extLst>
          </p:cNvPr>
          <p:cNvPicPr>
            <a:picLocks noChangeAspect="1"/>
          </p:cNvPicPr>
          <p:nvPr/>
        </p:nvPicPr>
        <p:blipFill>
          <a:blip r:embed="rId12"/>
          <a:stretch>
            <a:fillRect/>
          </a:stretch>
        </p:blipFill>
        <p:spPr>
          <a:xfrm>
            <a:off x="18190957" y="2650862"/>
            <a:ext cx="3441700" cy="2857500"/>
          </a:xfrm>
          <a:prstGeom prst="rect">
            <a:avLst/>
          </a:prstGeom>
        </p:spPr>
      </p:pic>
      <p:grpSp>
        <p:nvGrpSpPr>
          <p:cNvPr id="19" name="Group 18">
            <a:extLst>
              <a:ext uri="{FF2B5EF4-FFF2-40B4-BE49-F238E27FC236}">
                <a16:creationId xmlns:a16="http://schemas.microsoft.com/office/drawing/2014/main" id="{D5B1DBF3-515A-3A51-1120-FC1ADDEB8D83}"/>
              </a:ext>
            </a:extLst>
          </p:cNvPr>
          <p:cNvGrpSpPr/>
          <p:nvPr/>
        </p:nvGrpSpPr>
        <p:grpSpPr>
          <a:xfrm>
            <a:off x="14313015" y="6090593"/>
            <a:ext cx="479055" cy="3548429"/>
            <a:chOff x="12605434" y="6095439"/>
            <a:chExt cx="479055" cy="3548429"/>
          </a:xfrm>
        </p:grpSpPr>
        <p:sp>
          <p:nvSpPr>
            <p:cNvPr id="20" name="Oval 19">
              <a:extLst>
                <a:ext uri="{FF2B5EF4-FFF2-40B4-BE49-F238E27FC236}">
                  <a16:creationId xmlns:a16="http://schemas.microsoft.com/office/drawing/2014/main" id="{0D084BA0-7E4B-0737-4090-59236AD631B7}"/>
                </a:ext>
              </a:extLst>
            </p:cNvPr>
            <p:cNvSpPr/>
            <p:nvPr/>
          </p:nvSpPr>
          <p:spPr bwMode="auto">
            <a:xfrm>
              <a:off x="12605434" y="7680953"/>
              <a:ext cx="477707" cy="477707"/>
            </a:xfrm>
            <a:prstGeom prst="ellipse">
              <a:avLst/>
            </a:prstGeom>
            <a:solidFill>
              <a:schemeClr val="bg1">
                <a:lumMod val="7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Oval 20">
              <a:extLst>
                <a:ext uri="{FF2B5EF4-FFF2-40B4-BE49-F238E27FC236}">
                  <a16:creationId xmlns:a16="http://schemas.microsoft.com/office/drawing/2014/main" id="{6D8A2FF3-197A-609A-B1E2-DA0BA54F75B1}"/>
                </a:ext>
              </a:extLst>
            </p:cNvPr>
            <p:cNvSpPr/>
            <p:nvPr/>
          </p:nvSpPr>
          <p:spPr bwMode="auto">
            <a:xfrm>
              <a:off x="12606782" y="6095439"/>
              <a:ext cx="477707" cy="477707"/>
            </a:xfrm>
            <a:prstGeom prst="ellipse">
              <a:avLst/>
            </a:prstGeom>
            <a:solidFill>
              <a:schemeClr val="bg1">
                <a:lumMod val="7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Oval 21">
              <a:extLst>
                <a:ext uri="{FF2B5EF4-FFF2-40B4-BE49-F238E27FC236}">
                  <a16:creationId xmlns:a16="http://schemas.microsoft.com/office/drawing/2014/main" id="{E9B6CAC2-1AD4-E6A9-DFC4-EF62A5DED241}"/>
                </a:ext>
              </a:extLst>
            </p:cNvPr>
            <p:cNvSpPr/>
            <p:nvPr/>
          </p:nvSpPr>
          <p:spPr bwMode="auto">
            <a:xfrm>
              <a:off x="12605434" y="9166161"/>
              <a:ext cx="477707" cy="477707"/>
            </a:xfrm>
            <a:prstGeom prst="ellipse">
              <a:avLst/>
            </a:prstGeom>
            <a:solidFill>
              <a:schemeClr val="bg1">
                <a:lumMod val="7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23" name="Group 22">
            <a:extLst>
              <a:ext uri="{FF2B5EF4-FFF2-40B4-BE49-F238E27FC236}">
                <a16:creationId xmlns:a16="http://schemas.microsoft.com/office/drawing/2014/main" id="{222174C0-E356-ED51-CAFF-DCD7C5031B18}"/>
              </a:ext>
            </a:extLst>
          </p:cNvPr>
          <p:cNvGrpSpPr/>
          <p:nvPr/>
        </p:nvGrpSpPr>
        <p:grpSpPr>
          <a:xfrm>
            <a:off x="10744862" y="6096341"/>
            <a:ext cx="479055" cy="3548429"/>
            <a:chOff x="12605434" y="6095439"/>
            <a:chExt cx="479055" cy="3548429"/>
          </a:xfrm>
        </p:grpSpPr>
        <p:sp>
          <p:nvSpPr>
            <p:cNvPr id="25" name="Oval 24">
              <a:extLst>
                <a:ext uri="{FF2B5EF4-FFF2-40B4-BE49-F238E27FC236}">
                  <a16:creationId xmlns:a16="http://schemas.microsoft.com/office/drawing/2014/main" id="{0862BB7C-8438-4D98-3596-2FD0D2306C74}"/>
                </a:ext>
              </a:extLst>
            </p:cNvPr>
            <p:cNvSpPr/>
            <p:nvPr/>
          </p:nvSpPr>
          <p:spPr bwMode="auto">
            <a:xfrm>
              <a:off x="12605434" y="7680953"/>
              <a:ext cx="477707" cy="477707"/>
            </a:xfrm>
            <a:prstGeom prst="ellipse">
              <a:avLst/>
            </a:prstGeom>
            <a:solidFill>
              <a:schemeClr val="bg1">
                <a:lumMod val="7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6" name="Oval 25">
              <a:extLst>
                <a:ext uri="{FF2B5EF4-FFF2-40B4-BE49-F238E27FC236}">
                  <a16:creationId xmlns:a16="http://schemas.microsoft.com/office/drawing/2014/main" id="{3ACAA459-DA3E-9921-4B63-155C75EBF943}"/>
                </a:ext>
              </a:extLst>
            </p:cNvPr>
            <p:cNvSpPr/>
            <p:nvPr/>
          </p:nvSpPr>
          <p:spPr bwMode="auto">
            <a:xfrm>
              <a:off x="12606782" y="6095439"/>
              <a:ext cx="477707" cy="477707"/>
            </a:xfrm>
            <a:prstGeom prst="ellipse">
              <a:avLst/>
            </a:prstGeom>
            <a:solidFill>
              <a:schemeClr val="bg1">
                <a:lumMod val="7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8" name="Oval 37">
              <a:extLst>
                <a:ext uri="{FF2B5EF4-FFF2-40B4-BE49-F238E27FC236}">
                  <a16:creationId xmlns:a16="http://schemas.microsoft.com/office/drawing/2014/main" id="{0D243438-70B4-F614-50F1-F10FF6BFCCB4}"/>
                </a:ext>
              </a:extLst>
            </p:cNvPr>
            <p:cNvSpPr/>
            <p:nvPr/>
          </p:nvSpPr>
          <p:spPr bwMode="auto">
            <a:xfrm>
              <a:off x="12605434" y="9166161"/>
              <a:ext cx="477707" cy="477707"/>
            </a:xfrm>
            <a:prstGeom prst="ellipse">
              <a:avLst/>
            </a:prstGeom>
            <a:solidFill>
              <a:schemeClr val="bg1">
                <a:lumMod val="7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81" name="Group 80">
            <a:extLst>
              <a:ext uri="{FF2B5EF4-FFF2-40B4-BE49-F238E27FC236}">
                <a16:creationId xmlns:a16="http://schemas.microsoft.com/office/drawing/2014/main" id="{93AA4568-7C13-2855-4454-02F9387072D0}"/>
              </a:ext>
            </a:extLst>
          </p:cNvPr>
          <p:cNvGrpSpPr/>
          <p:nvPr/>
        </p:nvGrpSpPr>
        <p:grpSpPr>
          <a:xfrm>
            <a:off x="12605563" y="5353523"/>
            <a:ext cx="479055" cy="5027909"/>
            <a:chOff x="12605563" y="5353523"/>
            <a:chExt cx="479055" cy="5027909"/>
          </a:xfrm>
        </p:grpSpPr>
        <p:grpSp>
          <p:nvGrpSpPr>
            <p:cNvPr id="15" name="Group 14">
              <a:extLst>
                <a:ext uri="{FF2B5EF4-FFF2-40B4-BE49-F238E27FC236}">
                  <a16:creationId xmlns:a16="http://schemas.microsoft.com/office/drawing/2014/main" id="{9807D5EC-11DD-AA26-76DE-6FF2D66ACA91}"/>
                </a:ext>
              </a:extLst>
            </p:cNvPr>
            <p:cNvGrpSpPr/>
            <p:nvPr/>
          </p:nvGrpSpPr>
          <p:grpSpPr>
            <a:xfrm>
              <a:off x="12605563" y="6833003"/>
              <a:ext cx="479055" cy="3548429"/>
              <a:chOff x="12605434" y="6095439"/>
              <a:chExt cx="479055" cy="3548429"/>
            </a:xfrm>
          </p:grpSpPr>
          <p:sp>
            <p:nvSpPr>
              <p:cNvPr id="16" name="Oval 15">
                <a:extLst>
                  <a:ext uri="{FF2B5EF4-FFF2-40B4-BE49-F238E27FC236}">
                    <a16:creationId xmlns:a16="http://schemas.microsoft.com/office/drawing/2014/main" id="{D178FB30-5764-6FD0-FC13-80C339A19CB8}"/>
                  </a:ext>
                </a:extLst>
              </p:cNvPr>
              <p:cNvSpPr/>
              <p:nvPr/>
            </p:nvSpPr>
            <p:spPr bwMode="auto">
              <a:xfrm>
                <a:off x="12605434" y="7680953"/>
                <a:ext cx="477707" cy="477707"/>
              </a:xfrm>
              <a:prstGeom prst="ellipse">
                <a:avLst/>
              </a:prstGeom>
              <a:solidFill>
                <a:schemeClr val="bg1">
                  <a:lumMod val="7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Oval 16">
                <a:extLst>
                  <a:ext uri="{FF2B5EF4-FFF2-40B4-BE49-F238E27FC236}">
                    <a16:creationId xmlns:a16="http://schemas.microsoft.com/office/drawing/2014/main" id="{2728FEE5-CB06-FD07-40B3-08488A0E91E6}"/>
                  </a:ext>
                </a:extLst>
              </p:cNvPr>
              <p:cNvSpPr/>
              <p:nvPr/>
            </p:nvSpPr>
            <p:spPr bwMode="auto">
              <a:xfrm>
                <a:off x="12606782" y="6095439"/>
                <a:ext cx="477707" cy="477707"/>
              </a:xfrm>
              <a:prstGeom prst="ellipse">
                <a:avLst/>
              </a:prstGeom>
              <a:solidFill>
                <a:schemeClr val="bg1">
                  <a:lumMod val="7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Oval 17">
                <a:extLst>
                  <a:ext uri="{FF2B5EF4-FFF2-40B4-BE49-F238E27FC236}">
                    <a16:creationId xmlns:a16="http://schemas.microsoft.com/office/drawing/2014/main" id="{1FF79478-7A86-E8DD-C7C6-636BBC0D0F7C}"/>
                  </a:ext>
                </a:extLst>
              </p:cNvPr>
              <p:cNvSpPr/>
              <p:nvPr/>
            </p:nvSpPr>
            <p:spPr bwMode="auto">
              <a:xfrm>
                <a:off x="12605434" y="9166161"/>
                <a:ext cx="477707" cy="477707"/>
              </a:xfrm>
              <a:prstGeom prst="ellipse">
                <a:avLst/>
              </a:prstGeom>
              <a:solidFill>
                <a:schemeClr val="bg1">
                  <a:lumMod val="7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80" name="Oval 79">
              <a:extLst>
                <a:ext uri="{FF2B5EF4-FFF2-40B4-BE49-F238E27FC236}">
                  <a16:creationId xmlns:a16="http://schemas.microsoft.com/office/drawing/2014/main" id="{8DDF7759-2C32-8B7D-5BC3-C1B748354D6F}"/>
                </a:ext>
              </a:extLst>
            </p:cNvPr>
            <p:cNvSpPr/>
            <p:nvPr/>
          </p:nvSpPr>
          <p:spPr bwMode="auto">
            <a:xfrm>
              <a:off x="12605563" y="5353523"/>
              <a:ext cx="477707" cy="477707"/>
            </a:xfrm>
            <a:prstGeom prst="ellipse">
              <a:avLst/>
            </a:prstGeom>
            <a:solidFill>
              <a:schemeClr val="bg1">
                <a:lumMod val="75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89" name="Group 88">
            <a:extLst>
              <a:ext uri="{FF2B5EF4-FFF2-40B4-BE49-F238E27FC236}">
                <a16:creationId xmlns:a16="http://schemas.microsoft.com/office/drawing/2014/main" id="{14AEFB57-1E45-BC34-2462-8E992BB622EC}"/>
              </a:ext>
            </a:extLst>
          </p:cNvPr>
          <p:cNvGrpSpPr/>
          <p:nvPr/>
        </p:nvGrpSpPr>
        <p:grpSpPr>
          <a:xfrm>
            <a:off x="10907321" y="5586599"/>
            <a:ext cx="4494640" cy="4995955"/>
            <a:chOff x="10907321" y="5586599"/>
            <a:chExt cx="4494640" cy="4995955"/>
          </a:xfrm>
        </p:grpSpPr>
        <p:cxnSp>
          <p:nvCxnSpPr>
            <p:cNvPr id="82" name="Straight Connector 81">
              <a:extLst>
                <a:ext uri="{FF2B5EF4-FFF2-40B4-BE49-F238E27FC236}">
                  <a16:creationId xmlns:a16="http://schemas.microsoft.com/office/drawing/2014/main" id="{1FECC432-C0F1-F806-2C90-2FE60C8AD218}"/>
                </a:ext>
              </a:extLst>
            </p:cNvPr>
            <p:cNvCxnSpPr>
              <a:cxnSpLocks/>
            </p:cNvCxnSpPr>
            <p:nvPr/>
          </p:nvCxnSpPr>
          <p:spPr bwMode="auto">
            <a:xfrm>
              <a:off x="12801358" y="5586599"/>
              <a:ext cx="2600603" cy="1164480"/>
            </a:xfrm>
            <a:prstGeom prst="line">
              <a:avLst/>
            </a:prstGeom>
            <a:blipFill dpi="0" rotWithShape="0">
              <a:blip r:embed="rId3"/>
              <a:srcRect/>
              <a:tile tx="0" ty="0" sx="100000" sy="100000" flip="none" algn="tl"/>
            </a:blipFill>
            <a:ln w="25400" cap="flat" cmpd="sng" algn="ctr">
              <a:solidFill>
                <a:srgbClr val="0000FF"/>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4" name="Straight Connector 83">
              <a:extLst>
                <a:ext uri="{FF2B5EF4-FFF2-40B4-BE49-F238E27FC236}">
                  <a16:creationId xmlns:a16="http://schemas.microsoft.com/office/drawing/2014/main" id="{50A06A65-505E-14CB-512C-CAF870189EE5}"/>
                </a:ext>
              </a:extLst>
            </p:cNvPr>
            <p:cNvCxnSpPr>
              <a:cxnSpLocks/>
            </p:cNvCxnSpPr>
            <p:nvPr/>
          </p:nvCxnSpPr>
          <p:spPr bwMode="auto">
            <a:xfrm>
              <a:off x="10907321" y="6307403"/>
              <a:ext cx="4384684" cy="1898588"/>
            </a:xfrm>
            <a:prstGeom prst="line">
              <a:avLst/>
            </a:prstGeom>
            <a:blipFill dpi="0" rotWithShape="0">
              <a:blip r:embed="rId3"/>
              <a:srcRect/>
              <a:tile tx="0" ty="0" sx="100000" sy="100000" flip="none" algn="tl"/>
            </a:blipFill>
            <a:ln w="25400" cap="flat" cmpd="sng" algn="ctr">
              <a:solidFill>
                <a:srgbClr val="0000FF"/>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7" name="Straight Connector 86">
              <a:extLst>
                <a:ext uri="{FF2B5EF4-FFF2-40B4-BE49-F238E27FC236}">
                  <a16:creationId xmlns:a16="http://schemas.microsoft.com/office/drawing/2014/main" id="{827A8884-FD41-4264-0CCB-742B5261B054}"/>
                </a:ext>
              </a:extLst>
            </p:cNvPr>
            <p:cNvCxnSpPr>
              <a:cxnSpLocks/>
            </p:cNvCxnSpPr>
            <p:nvPr/>
          </p:nvCxnSpPr>
          <p:spPr bwMode="auto">
            <a:xfrm>
              <a:off x="10969091" y="7873583"/>
              <a:ext cx="4384684" cy="1898588"/>
            </a:xfrm>
            <a:prstGeom prst="line">
              <a:avLst/>
            </a:prstGeom>
            <a:blipFill dpi="0" rotWithShape="0">
              <a:blip r:embed="rId3"/>
              <a:srcRect/>
              <a:tile tx="0" ty="0" sx="100000" sy="100000" flip="none" algn="tl"/>
            </a:blipFill>
            <a:ln w="25400" cap="flat" cmpd="sng" algn="ctr">
              <a:solidFill>
                <a:srgbClr val="0000FF"/>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8" name="Straight Connector 87">
              <a:extLst>
                <a:ext uri="{FF2B5EF4-FFF2-40B4-BE49-F238E27FC236}">
                  <a16:creationId xmlns:a16="http://schemas.microsoft.com/office/drawing/2014/main" id="{6D010A17-3473-742A-5F16-E53B2A1DDC06}"/>
                </a:ext>
              </a:extLst>
            </p:cNvPr>
            <p:cNvCxnSpPr>
              <a:cxnSpLocks/>
            </p:cNvCxnSpPr>
            <p:nvPr/>
          </p:nvCxnSpPr>
          <p:spPr bwMode="auto">
            <a:xfrm>
              <a:off x="10948285" y="9418074"/>
              <a:ext cx="2600603" cy="1164480"/>
            </a:xfrm>
            <a:prstGeom prst="line">
              <a:avLst/>
            </a:prstGeom>
            <a:blipFill dpi="0" rotWithShape="0">
              <a:blip r:embed="rId3"/>
              <a:srcRect/>
              <a:tile tx="0" ty="0" sx="100000" sy="100000" flip="none" algn="tl"/>
            </a:blipFill>
            <a:ln w="25400" cap="flat" cmpd="sng" algn="ctr">
              <a:solidFill>
                <a:srgbClr val="0000FF"/>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02658567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50822B-F3FA-0E50-40BB-F1ADE66A5D71}"/>
              </a:ext>
            </a:extLst>
          </p:cNvPr>
          <p:cNvSpPr txBox="1"/>
          <p:nvPr/>
        </p:nvSpPr>
        <p:spPr>
          <a:xfrm>
            <a:off x="1534816" y="665312"/>
            <a:ext cx="12745416" cy="2308324"/>
          </a:xfrm>
          <a:prstGeom prst="rect">
            <a:avLst/>
          </a:prstGeom>
          <a:noFill/>
        </p:spPr>
        <p:txBody>
          <a:bodyPr wrap="square">
            <a:spAutoFit/>
          </a:bodyPr>
          <a:lstStyle/>
          <a:p>
            <a:pPr algn="just"/>
            <a:r>
              <a:rPr lang="en-US" sz="4800">
                <a:latin typeface="Times" pitchFamily="2" charset="0"/>
              </a:rPr>
              <a:t>A trivial band is localized within a single unit cell – can be constructed by placing an atomic orbital at a particular site</a:t>
            </a:r>
            <a:endParaRPr lang="en-US" sz="4800" dirty="0"/>
          </a:p>
        </p:txBody>
      </p:sp>
      <p:pic>
        <p:nvPicPr>
          <p:cNvPr id="21" name="Picture 20">
            <a:extLst>
              <a:ext uri="{FF2B5EF4-FFF2-40B4-BE49-F238E27FC236}">
                <a16:creationId xmlns:a16="http://schemas.microsoft.com/office/drawing/2014/main" id="{4F3E06AD-2E74-4984-E1B3-82D123A85569}"/>
              </a:ext>
            </a:extLst>
          </p:cNvPr>
          <p:cNvPicPr>
            <a:picLocks noChangeAspect="1"/>
          </p:cNvPicPr>
          <p:nvPr/>
        </p:nvPicPr>
        <p:blipFill>
          <a:blip r:embed="rId2"/>
          <a:stretch>
            <a:fillRect/>
          </a:stretch>
        </p:blipFill>
        <p:spPr>
          <a:xfrm>
            <a:off x="15144328" y="881336"/>
            <a:ext cx="4762500" cy="4368800"/>
          </a:xfrm>
          <a:prstGeom prst="rect">
            <a:avLst/>
          </a:prstGeom>
        </p:spPr>
      </p:pic>
      <p:sp>
        <p:nvSpPr>
          <p:cNvPr id="22" name="TextBox 21">
            <a:extLst>
              <a:ext uri="{FF2B5EF4-FFF2-40B4-BE49-F238E27FC236}">
                <a16:creationId xmlns:a16="http://schemas.microsoft.com/office/drawing/2014/main" id="{EFA4BDDC-22FC-3750-3E33-91EE505ECF9C}"/>
              </a:ext>
            </a:extLst>
          </p:cNvPr>
          <p:cNvSpPr txBox="1"/>
          <p:nvPr/>
        </p:nvSpPr>
        <p:spPr>
          <a:xfrm>
            <a:off x="1102768" y="6425952"/>
            <a:ext cx="21746416" cy="1569660"/>
          </a:xfrm>
          <a:prstGeom prst="rect">
            <a:avLst/>
          </a:prstGeom>
          <a:noFill/>
        </p:spPr>
        <p:txBody>
          <a:bodyPr wrap="square">
            <a:spAutoFit/>
          </a:bodyPr>
          <a:lstStyle/>
          <a:p>
            <a:pPr algn="just"/>
            <a:r>
              <a:rPr lang="en-US" sz="4800">
                <a:latin typeface="Times" pitchFamily="2" charset="0"/>
              </a:rPr>
              <a:t>A topological band can NOT be localized within a single unit cell</a:t>
            </a:r>
          </a:p>
          <a:p>
            <a:pPr algn="just"/>
            <a:r>
              <a:rPr lang="en-US" sz="4800">
                <a:latin typeface="Times" pitchFamily="2" charset="0"/>
              </a:rPr>
              <a:t>- NOT be constructed by placing an atomic orbital at a particular site. </a:t>
            </a:r>
            <a:endParaRPr lang="en-US" sz="4800" dirty="0"/>
          </a:p>
        </p:txBody>
      </p:sp>
      <p:pic>
        <p:nvPicPr>
          <p:cNvPr id="23" name="Picture 22">
            <a:extLst>
              <a:ext uri="{FF2B5EF4-FFF2-40B4-BE49-F238E27FC236}">
                <a16:creationId xmlns:a16="http://schemas.microsoft.com/office/drawing/2014/main" id="{BA694847-6103-7E10-693E-18052DADAE99}"/>
              </a:ext>
            </a:extLst>
          </p:cNvPr>
          <p:cNvPicPr>
            <a:picLocks noChangeAspect="1"/>
          </p:cNvPicPr>
          <p:nvPr/>
        </p:nvPicPr>
        <p:blipFill>
          <a:blip r:embed="rId3"/>
          <a:stretch>
            <a:fillRect/>
          </a:stretch>
        </p:blipFill>
        <p:spPr>
          <a:xfrm>
            <a:off x="15334828" y="8151127"/>
            <a:ext cx="4572000" cy="4368800"/>
          </a:xfrm>
          <a:prstGeom prst="rect">
            <a:avLst/>
          </a:prstGeom>
        </p:spPr>
      </p:pic>
      <p:sp>
        <p:nvSpPr>
          <p:cNvPr id="24" name="TextBox 23">
            <a:extLst>
              <a:ext uri="{FF2B5EF4-FFF2-40B4-BE49-F238E27FC236}">
                <a16:creationId xmlns:a16="http://schemas.microsoft.com/office/drawing/2014/main" id="{891D1B94-BFB6-4F49-6FD3-39D8D49E6AD9}"/>
              </a:ext>
            </a:extLst>
          </p:cNvPr>
          <p:cNvSpPr txBox="1"/>
          <p:nvPr/>
        </p:nvSpPr>
        <p:spPr>
          <a:xfrm>
            <a:off x="2702317" y="8704107"/>
            <a:ext cx="12413099" cy="3785652"/>
          </a:xfrm>
          <a:prstGeom prst="rect">
            <a:avLst/>
          </a:prstGeom>
          <a:noFill/>
        </p:spPr>
        <p:txBody>
          <a:bodyPr wrap="square">
            <a:spAutoFit/>
          </a:bodyPr>
          <a:lstStyle/>
          <a:p>
            <a:pPr marL="685800" indent="-685800" algn="just">
              <a:buFont typeface="Arial" panose="020B0604020202020204" pitchFamily="34" charset="0"/>
              <a:buChar char="•"/>
            </a:pPr>
            <a:r>
              <a:rPr lang="en-US" sz="4800">
                <a:latin typeface="Times" pitchFamily="2" charset="0"/>
              </a:rPr>
              <a:t>Moving from kx = -pi to pi, we have to pump a single charge from –y boundary to +y boundary, which is the quantized Hall effect.</a:t>
            </a:r>
          </a:p>
          <a:p>
            <a:pPr algn="just"/>
            <a:endParaRPr lang="en-US" sz="4800">
              <a:latin typeface="Times" pitchFamily="2" charset="0"/>
            </a:endParaRPr>
          </a:p>
          <a:p>
            <a:pPr marL="685800" indent="-685800" algn="just">
              <a:buFont typeface="Arial" panose="020B0604020202020204" pitchFamily="34" charset="0"/>
              <a:buChar char="•"/>
            </a:pPr>
            <a:r>
              <a:rPr lang="en-US" sz="4800">
                <a:latin typeface="Times" pitchFamily="2" charset="0"/>
              </a:rPr>
              <a:t>The local slope is the Berry curvature.</a:t>
            </a:r>
            <a:endParaRPr lang="en-US" sz="4800" dirty="0"/>
          </a:p>
        </p:txBody>
      </p:sp>
    </p:spTree>
    <p:extLst>
      <p:ext uri="{BB962C8B-B14F-4D97-AF65-F5344CB8AC3E}">
        <p14:creationId xmlns:p14="http://schemas.microsoft.com/office/powerpoint/2010/main" val="294431837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5EB29-752E-343D-070B-DE9262E1F2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04D24D-4DF4-C8E3-29D0-16ADE508E611}"/>
              </a:ext>
            </a:extLst>
          </p:cNvPr>
          <p:cNvPicPr>
            <a:picLocks noChangeAspect="1"/>
          </p:cNvPicPr>
          <p:nvPr/>
        </p:nvPicPr>
        <p:blipFill>
          <a:blip r:embed="rId2"/>
          <a:stretch>
            <a:fillRect/>
          </a:stretch>
        </p:blipFill>
        <p:spPr>
          <a:xfrm>
            <a:off x="1606824" y="7792371"/>
            <a:ext cx="7200900" cy="4267200"/>
          </a:xfrm>
          <a:prstGeom prst="rect">
            <a:avLst/>
          </a:prstGeom>
        </p:spPr>
      </p:pic>
      <p:pic>
        <p:nvPicPr>
          <p:cNvPr id="6" name="Picture 5">
            <a:extLst>
              <a:ext uri="{FF2B5EF4-FFF2-40B4-BE49-F238E27FC236}">
                <a16:creationId xmlns:a16="http://schemas.microsoft.com/office/drawing/2014/main" id="{C3550A34-A2D6-B7FB-F015-D0DA52A8D67E}"/>
              </a:ext>
            </a:extLst>
          </p:cNvPr>
          <p:cNvPicPr>
            <a:picLocks noChangeAspect="1"/>
          </p:cNvPicPr>
          <p:nvPr/>
        </p:nvPicPr>
        <p:blipFill>
          <a:blip r:embed="rId3"/>
          <a:stretch>
            <a:fillRect/>
          </a:stretch>
        </p:blipFill>
        <p:spPr>
          <a:xfrm>
            <a:off x="15455134" y="8154144"/>
            <a:ext cx="3646388" cy="4832562"/>
          </a:xfrm>
          <a:prstGeom prst="rect">
            <a:avLst/>
          </a:prstGeom>
        </p:spPr>
      </p:pic>
      <p:pic>
        <p:nvPicPr>
          <p:cNvPr id="9" name="Picture 8">
            <a:extLst>
              <a:ext uri="{FF2B5EF4-FFF2-40B4-BE49-F238E27FC236}">
                <a16:creationId xmlns:a16="http://schemas.microsoft.com/office/drawing/2014/main" id="{E2DC7F7D-29B6-5D09-482D-70ABC0D72DDE}"/>
              </a:ext>
            </a:extLst>
          </p:cNvPr>
          <p:cNvPicPr>
            <a:picLocks noChangeAspect="1"/>
          </p:cNvPicPr>
          <p:nvPr/>
        </p:nvPicPr>
        <p:blipFill>
          <a:blip r:embed="rId4"/>
          <a:stretch>
            <a:fillRect/>
          </a:stretch>
        </p:blipFill>
        <p:spPr>
          <a:xfrm>
            <a:off x="3767064" y="1817440"/>
            <a:ext cx="6553200" cy="2794000"/>
          </a:xfrm>
          <a:prstGeom prst="rect">
            <a:avLst/>
          </a:prstGeom>
        </p:spPr>
      </p:pic>
      <p:sp>
        <p:nvSpPr>
          <p:cNvPr id="10" name="TextBox 9">
            <a:extLst>
              <a:ext uri="{FF2B5EF4-FFF2-40B4-BE49-F238E27FC236}">
                <a16:creationId xmlns:a16="http://schemas.microsoft.com/office/drawing/2014/main" id="{C5EDC692-FDA8-7956-AAC8-F08A9BFAA8F4}"/>
              </a:ext>
            </a:extLst>
          </p:cNvPr>
          <p:cNvSpPr txBox="1"/>
          <p:nvPr/>
        </p:nvSpPr>
        <p:spPr>
          <a:xfrm>
            <a:off x="4451376" y="521296"/>
            <a:ext cx="5184576" cy="95410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Lect. 1 and 2</a:t>
            </a:r>
          </a:p>
        </p:txBody>
      </p:sp>
      <p:sp>
        <p:nvSpPr>
          <p:cNvPr id="11" name="TextBox 10">
            <a:extLst>
              <a:ext uri="{FF2B5EF4-FFF2-40B4-BE49-F238E27FC236}">
                <a16:creationId xmlns:a16="http://schemas.microsoft.com/office/drawing/2014/main" id="{C3F877BD-95BE-935B-0430-C47A3C188118}"/>
              </a:ext>
            </a:extLst>
          </p:cNvPr>
          <p:cNvSpPr txBox="1"/>
          <p:nvPr/>
        </p:nvSpPr>
        <p:spPr>
          <a:xfrm>
            <a:off x="2614986" y="6858050"/>
            <a:ext cx="5184576" cy="95410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Lect. 3</a:t>
            </a:r>
          </a:p>
        </p:txBody>
      </p:sp>
      <p:sp>
        <p:nvSpPr>
          <p:cNvPr id="12" name="TextBox 11">
            <a:extLst>
              <a:ext uri="{FF2B5EF4-FFF2-40B4-BE49-F238E27FC236}">
                <a16:creationId xmlns:a16="http://schemas.microsoft.com/office/drawing/2014/main" id="{103A3CB1-89A7-1FBE-D98C-7B145453AA0F}"/>
              </a:ext>
            </a:extLst>
          </p:cNvPr>
          <p:cNvSpPr txBox="1"/>
          <p:nvPr/>
        </p:nvSpPr>
        <p:spPr>
          <a:xfrm>
            <a:off x="13916946" y="6858050"/>
            <a:ext cx="5184576" cy="95410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Lect. 4</a:t>
            </a:r>
          </a:p>
        </p:txBody>
      </p:sp>
    </p:spTree>
    <p:extLst>
      <p:ext uri="{BB962C8B-B14F-4D97-AF65-F5344CB8AC3E}">
        <p14:creationId xmlns:p14="http://schemas.microsoft.com/office/powerpoint/2010/main" val="369978335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ine 3"/>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24" name="Line 4"/>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25" name="Rectangle 4"/>
          <p:cNvSpPr>
            <a:spLocks/>
          </p:cNvSpPr>
          <p:nvPr/>
        </p:nvSpPr>
        <p:spPr bwMode="auto">
          <a:xfrm>
            <a:off x="5922860" y="17240"/>
            <a:ext cx="12920204"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solidFill>
                  <a:srgbClr val="333399"/>
                </a:solidFill>
                <a:latin typeface="Times" pitchFamily="2" charset="0"/>
                <a:ea typeface="ＭＳ Ｐゴシック" charset="0"/>
                <a:cs typeface="ＭＳ Ｐゴシック" charset="0"/>
                <a:sym typeface="KG Fall For You" charset="0"/>
              </a:rPr>
              <a:t>Building band from atoms</a:t>
            </a:r>
            <a:endParaRPr lang="en-US" sz="9600" dirty="0">
              <a:latin typeface="Times" pitchFamily="2" charset="0"/>
              <a:ea typeface="ＭＳ Ｐゴシック" charset="0"/>
              <a:cs typeface="ＭＳ Ｐゴシック" charset="0"/>
              <a:sym typeface="KG Fall For You" charset="0"/>
            </a:endParaRPr>
          </a:p>
        </p:txBody>
      </p:sp>
      <p:sp>
        <p:nvSpPr>
          <p:cNvPr id="27" name="Oval 26">
            <a:extLst>
              <a:ext uri="{FF2B5EF4-FFF2-40B4-BE49-F238E27FC236}">
                <a16:creationId xmlns:a16="http://schemas.microsoft.com/office/drawing/2014/main" id="{BA975182-1091-60E9-5DE1-C470BD369F0A}"/>
              </a:ext>
            </a:extLst>
          </p:cNvPr>
          <p:cNvSpPr/>
          <p:nvPr/>
        </p:nvSpPr>
        <p:spPr>
          <a:xfrm>
            <a:off x="4404103" y="3689648"/>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2" name="TextBox 1">
            <a:extLst>
              <a:ext uri="{FF2B5EF4-FFF2-40B4-BE49-F238E27FC236}">
                <a16:creationId xmlns:a16="http://schemas.microsoft.com/office/drawing/2014/main" id="{D0998DEE-8A34-88A9-DB7E-1F97BFAFCE8A}"/>
              </a:ext>
            </a:extLst>
          </p:cNvPr>
          <p:cNvSpPr txBox="1"/>
          <p:nvPr/>
        </p:nvSpPr>
        <p:spPr>
          <a:xfrm>
            <a:off x="310680" y="1531562"/>
            <a:ext cx="5328592" cy="954107"/>
          </a:xfrm>
          <a:prstGeom prst="rect">
            <a:avLst/>
          </a:prstGeom>
          <a:noFill/>
        </p:spPr>
        <p:txBody>
          <a:bodyPr wrap="square" rtlCol="0">
            <a:spAutoFit/>
          </a:bodyPr>
          <a:lstStyle/>
          <a:p>
            <a:r>
              <a:rPr lang="en-US" dirty="0">
                <a:latin typeface="Times" pitchFamily="2" charset="0"/>
              </a:rPr>
              <a:t>Single H atom</a:t>
            </a:r>
          </a:p>
        </p:txBody>
      </p:sp>
      <p:cxnSp>
        <p:nvCxnSpPr>
          <p:cNvPr id="4" name="Straight Connector 3">
            <a:extLst>
              <a:ext uri="{FF2B5EF4-FFF2-40B4-BE49-F238E27FC236}">
                <a16:creationId xmlns:a16="http://schemas.microsoft.com/office/drawing/2014/main" id="{FEF511C9-D681-BAC9-8B58-A79F2068C963}"/>
              </a:ext>
            </a:extLst>
          </p:cNvPr>
          <p:cNvCxnSpPr/>
          <p:nvPr/>
        </p:nvCxnSpPr>
        <p:spPr bwMode="auto">
          <a:xfrm>
            <a:off x="8016376" y="4265712"/>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8" name="TextBox 27">
            <a:extLst>
              <a:ext uri="{FF2B5EF4-FFF2-40B4-BE49-F238E27FC236}">
                <a16:creationId xmlns:a16="http://schemas.microsoft.com/office/drawing/2014/main" id="{C530AD6F-DF8D-7844-F11B-1CA53ABFD88F}"/>
              </a:ext>
            </a:extLst>
          </p:cNvPr>
          <p:cNvSpPr txBox="1"/>
          <p:nvPr/>
        </p:nvSpPr>
        <p:spPr>
          <a:xfrm>
            <a:off x="310680" y="6052239"/>
            <a:ext cx="5328592" cy="954107"/>
          </a:xfrm>
          <a:prstGeom prst="rect">
            <a:avLst/>
          </a:prstGeom>
          <a:noFill/>
        </p:spPr>
        <p:txBody>
          <a:bodyPr wrap="square" rtlCol="0">
            <a:spAutoFit/>
          </a:bodyPr>
          <a:lstStyle/>
          <a:p>
            <a:r>
              <a:rPr lang="en-US" dirty="0">
                <a:latin typeface="Times" pitchFamily="2" charset="0"/>
              </a:rPr>
              <a:t>H2</a:t>
            </a:r>
          </a:p>
        </p:txBody>
      </p:sp>
      <p:sp>
        <p:nvSpPr>
          <p:cNvPr id="29" name="Oval 28">
            <a:extLst>
              <a:ext uri="{FF2B5EF4-FFF2-40B4-BE49-F238E27FC236}">
                <a16:creationId xmlns:a16="http://schemas.microsoft.com/office/drawing/2014/main" id="{3EFF6E63-E211-9313-B895-02C0E6D9C508}"/>
              </a:ext>
            </a:extLst>
          </p:cNvPr>
          <p:cNvSpPr/>
          <p:nvPr/>
        </p:nvSpPr>
        <p:spPr>
          <a:xfrm>
            <a:off x="3828039" y="7256218"/>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0" name="Oval 29">
            <a:extLst>
              <a:ext uri="{FF2B5EF4-FFF2-40B4-BE49-F238E27FC236}">
                <a16:creationId xmlns:a16="http://schemas.microsoft.com/office/drawing/2014/main" id="{E3DCB0D1-DD89-CFA9-5F9C-75D4A1931338}"/>
              </a:ext>
            </a:extLst>
          </p:cNvPr>
          <p:cNvSpPr/>
          <p:nvPr/>
        </p:nvSpPr>
        <p:spPr>
          <a:xfrm>
            <a:off x="5146251" y="7256218"/>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cxnSp>
        <p:nvCxnSpPr>
          <p:cNvPr id="31" name="Straight Connector 30">
            <a:extLst>
              <a:ext uri="{FF2B5EF4-FFF2-40B4-BE49-F238E27FC236}">
                <a16:creationId xmlns:a16="http://schemas.microsoft.com/office/drawing/2014/main" id="{463B5F0B-DB50-625C-1C4B-FD5EE30527D9}"/>
              </a:ext>
            </a:extLst>
          </p:cNvPr>
          <p:cNvCxnSpPr/>
          <p:nvPr/>
        </p:nvCxnSpPr>
        <p:spPr bwMode="auto">
          <a:xfrm>
            <a:off x="8016376" y="8435990"/>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2" name="Straight Connector 31">
            <a:extLst>
              <a:ext uri="{FF2B5EF4-FFF2-40B4-BE49-F238E27FC236}">
                <a16:creationId xmlns:a16="http://schemas.microsoft.com/office/drawing/2014/main" id="{0B054C1B-207F-A1FC-5FFF-D0BC92A5D061}"/>
              </a:ext>
            </a:extLst>
          </p:cNvPr>
          <p:cNvCxnSpPr/>
          <p:nvPr/>
        </p:nvCxnSpPr>
        <p:spPr bwMode="auto">
          <a:xfrm>
            <a:off x="8016376" y="7141020"/>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3" name="TextBox 32">
            <a:extLst>
              <a:ext uri="{FF2B5EF4-FFF2-40B4-BE49-F238E27FC236}">
                <a16:creationId xmlns:a16="http://schemas.microsoft.com/office/drawing/2014/main" id="{158D7814-FAD4-2BFD-8CDB-0B809D1E4E92}"/>
              </a:ext>
            </a:extLst>
          </p:cNvPr>
          <p:cNvSpPr txBox="1"/>
          <p:nvPr/>
        </p:nvSpPr>
        <p:spPr>
          <a:xfrm>
            <a:off x="310680" y="9953136"/>
            <a:ext cx="7705696" cy="954107"/>
          </a:xfrm>
          <a:prstGeom prst="rect">
            <a:avLst/>
          </a:prstGeom>
          <a:noFill/>
        </p:spPr>
        <p:txBody>
          <a:bodyPr wrap="square" rtlCol="0">
            <a:spAutoFit/>
          </a:bodyPr>
          <a:lstStyle/>
          <a:p>
            <a:r>
              <a:rPr lang="en-US">
                <a:latin typeface="Times" pitchFamily="2" charset="0"/>
              </a:rPr>
              <a:t>H chain = infinite ring</a:t>
            </a:r>
            <a:endParaRPr lang="en-US" dirty="0">
              <a:latin typeface="Times" pitchFamily="2" charset="0"/>
            </a:endParaRPr>
          </a:p>
        </p:txBody>
      </p:sp>
      <p:sp>
        <p:nvSpPr>
          <p:cNvPr id="34" name="Oval 33">
            <a:extLst>
              <a:ext uri="{FF2B5EF4-FFF2-40B4-BE49-F238E27FC236}">
                <a16:creationId xmlns:a16="http://schemas.microsoft.com/office/drawing/2014/main" id="{DDB17F0C-C5BB-8DE9-E468-1DB030A96F4C}"/>
              </a:ext>
            </a:extLst>
          </p:cNvPr>
          <p:cNvSpPr/>
          <p:nvPr/>
        </p:nvSpPr>
        <p:spPr>
          <a:xfrm>
            <a:off x="1357699" y="11605132"/>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5" name="Oval 34">
            <a:extLst>
              <a:ext uri="{FF2B5EF4-FFF2-40B4-BE49-F238E27FC236}">
                <a16:creationId xmlns:a16="http://schemas.microsoft.com/office/drawing/2014/main" id="{5E9CB2FD-9F56-A4A4-A637-6A6717BE5AAD}"/>
              </a:ext>
            </a:extLst>
          </p:cNvPr>
          <p:cNvSpPr/>
          <p:nvPr/>
        </p:nvSpPr>
        <p:spPr>
          <a:xfrm>
            <a:off x="2675911" y="11605132"/>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6" name="Oval 35">
            <a:extLst>
              <a:ext uri="{FF2B5EF4-FFF2-40B4-BE49-F238E27FC236}">
                <a16:creationId xmlns:a16="http://schemas.microsoft.com/office/drawing/2014/main" id="{E4095CF4-60A2-A1AD-AF76-3977788DC66B}"/>
              </a:ext>
            </a:extLst>
          </p:cNvPr>
          <p:cNvSpPr/>
          <p:nvPr/>
        </p:nvSpPr>
        <p:spPr>
          <a:xfrm>
            <a:off x="4825116" y="11605132"/>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7" name="Oval 36">
            <a:extLst>
              <a:ext uri="{FF2B5EF4-FFF2-40B4-BE49-F238E27FC236}">
                <a16:creationId xmlns:a16="http://schemas.microsoft.com/office/drawing/2014/main" id="{59BA6E28-7E0A-07C9-CF9B-9878DA696291}"/>
              </a:ext>
            </a:extLst>
          </p:cNvPr>
          <p:cNvSpPr/>
          <p:nvPr/>
        </p:nvSpPr>
        <p:spPr>
          <a:xfrm>
            <a:off x="6143328" y="11605132"/>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8" name="TextBox 37">
            <a:extLst>
              <a:ext uri="{FF2B5EF4-FFF2-40B4-BE49-F238E27FC236}">
                <a16:creationId xmlns:a16="http://schemas.microsoft.com/office/drawing/2014/main" id="{2042EE3A-DC56-160B-843D-9684EB9C22C1}"/>
              </a:ext>
            </a:extLst>
          </p:cNvPr>
          <p:cNvSpPr txBox="1"/>
          <p:nvPr/>
        </p:nvSpPr>
        <p:spPr>
          <a:xfrm>
            <a:off x="1678832" y="11592525"/>
            <a:ext cx="5328592" cy="954107"/>
          </a:xfrm>
          <a:prstGeom prst="rect">
            <a:avLst/>
          </a:prstGeom>
          <a:noFill/>
        </p:spPr>
        <p:txBody>
          <a:bodyPr wrap="square" rtlCol="0">
            <a:spAutoFit/>
          </a:bodyPr>
          <a:lstStyle/>
          <a:p>
            <a:r>
              <a:rPr lang="en-US" dirty="0">
                <a:latin typeface="Times" pitchFamily="2" charset="0"/>
              </a:rPr>
              <a:t>…</a:t>
            </a:r>
          </a:p>
        </p:txBody>
      </p:sp>
      <p:cxnSp>
        <p:nvCxnSpPr>
          <p:cNvPr id="40" name="Straight Connector 39">
            <a:extLst>
              <a:ext uri="{FF2B5EF4-FFF2-40B4-BE49-F238E27FC236}">
                <a16:creationId xmlns:a16="http://schemas.microsoft.com/office/drawing/2014/main" id="{3B6E1603-AE74-A7A8-5294-661CA817F1D7}"/>
              </a:ext>
            </a:extLst>
          </p:cNvPr>
          <p:cNvCxnSpPr/>
          <p:nvPr/>
        </p:nvCxnSpPr>
        <p:spPr bwMode="auto">
          <a:xfrm>
            <a:off x="8159552" y="10889468"/>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1" name="Straight Connector 40">
            <a:extLst>
              <a:ext uri="{FF2B5EF4-FFF2-40B4-BE49-F238E27FC236}">
                <a16:creationId xmlns:a16="http://schemas.microsoft.com/office/drawing/2014/main" id="{0F537CCA-BB6A-64B2-BE9D-18F2B2CA9D5A}"/>
              </a:ext>
            </a:extLst>
          </p:cNvPr>
          <p:cNvCxnSpPr/>
          <p:nvPr/>
        </p:nvCxnSpPr>
        <p:spPr bwMode="auto">
          <a:xfrm>
            <a:off x="8159552" y="11106472"/>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Connector 41">
            <a:extLst>
              <a:ext uri="{FF2B5EF4-FFF2-40B4-BE49-F238E27FC236}">
                <a16:creationId xmlns:a16="http://schemas.microsoft.com/office/drawing/2014/main" id="{5AEE0153-9A92-6710-1422-D6647D9500AF}"/>
              </a:ext>
            </a:extLst>
          </p:cNvPr>
          <p:cNvCxnSpPr/>
          <p:nvPr/>
        </p:nvCxnSpPr>
        <p:spPr bwMode="auto">
          <a:xfrm>
            <a:off x="8159552" y="11322496"/>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3" name="Straight Connector 42">
            <a:extLst>
              <a:ext uri="{FF2B5EF4-FFF2-40B4-BE49-F238E27FC236}">
                <a16:creationId xmlns:a16="http://schemas.microsoft.com/office/drawing/2014/main" id="{E995FA5B-5616-0209-6663-D97136B1F155}"/>
              </a:ext>
            </a:extLst>
          </p:cNvPr>
          <p:cNvCxnSpPr/>
          <p:nvPr/>
        </p:nvCxnSpPr>
        <p:spPr bwMode="auto">
          <a:xfrm>
            <a:off x="8159552" y="11537540"/>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4" name="Straight Connector 43">
            <a:extLst>
              <a:ext uri="{FF2B5EF4-FFF2-40B4-BE49-F238E27FC236}">
                <a16:creationId xmlns:a16="http://schemas.microsoft.com/office/drawing/2014/main" id="{7A86EEFB-4E34-CCBF-DEAC-992D9F65F1AF}"/>
              </a:ext>
            </a:extLst>
          </p:cNvPr>
          <p:cNvCxnSpPr/>
          <p:nvPr/>
        </p:nvCxnSpPr>
        <p:spPr bwMode="auto">
          <a:xfrm>
            <a:off x="8159552" y="11754544"/>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 name="Straight Connector 44">
            <a:extLst>
              <a:ext uri="{FF2B5EF4-FFF2-40B4-BE49-F238E27FC236}">
                <a16:creationId xmlns:a16="http://schemas.microsoft.com/office/drawing/2014/main" id="{214A5913-C902-C32E-7D84-3EE132F7282A}"/>
              </a:ext>
            </a:extLst>
          </p:cNvPr>
          <p:cNvCxnSpPr/>
          <p:nvPr/>
        </p:nvCxnSpPr>
        <p:spPr bwMode="auto">
          <a:xfrm>
            <a:off x="8159552" y="11970568"/>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a:extLst>
              <a:ext uri="{FF2B5EF4-FFF2-40B4-BE49-F238E27FC236}">
                <a16:creationId xmlns:a16="http://schemas.microsoft.com/office/drawing/2014/main" id="{2D20970A-B7E7-184D-30E5-D6A6D3AC272A}"/>
              </a:ext>
            </a:extLst>
          </p:cNvPr>
          <p:cNvCxnSpPr/>
          <p:nvPr/>
        </p:nvCxnSpPr>
        <p:spPr bwMode="auto">
          <a:xfrm>
            <a:off x="8159552" y="12185612"/>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Straight Connector 46">
            <a:extLst>
              <a:ext uri="{FF2B5EF4-FFF2-40B4-BE49-F238E27FC236}">
                <a16:creationId xmlns:a16="http://schemas.microsoft.com/office/drawing/2014/main" id="{CAB5F5B6-7510-62B1-C363-9DA111B88CC4}"/>
              </a:ext>
            </a:extLst>
          </p:cNvPr>
          <p:cNvCxnSpPr/>
          <p:nvPr/>
        </p:nvCxnSpPr>
        <p:spPr bwMode="auto">
          <a:xfrm>
            <a:off x="8159552" y="12402616"/>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Straight Connector 47">
            <a:extLst>
              <a:ext uri="{FF2B5EF4-FFF2-40B4-BE49-F238E27FC236}">
                <a16:creationId xmlns:a16="http://schemas.microsoft.com/office/drawing/2014/main" id="{7AC24D2A-8D52-E869-D27E-5DB3FF2E875D}"/>
              </a:ext>
            </a:extLst>
          </p:cNvPr>
          <p:cNvCxnSpPr/>
          <p:nvPr/>
        </p:nvCxnSpPr>
        <p:spPr bwMode="auto">
          <a:xfrm>
            <a:off x="8159552" y="12618640"/>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9" name="Straight Connector 48">
            <a:extLst>
              <a:ext uri="{FF2B5EF4-FFF2-40B4-BE49-F238E27FC236}">
                <a16:creationId xmlns:a16="http://schemas.microsoft.com/office/drawing/2014/main" id="{01435650-5197-8E76-9DC3-DD9C5986EA12}"/>
              </a:ext>
            </a:extLst>
          </p:cNvPr>
          <p:cNvCxnSpPr/>
          <p:nvPr/>
        </p:nvCxnSpPr>
        <p:spPr bwMode="auto">
          <a:xfrm>
            <a:off x="8159552" y="12833684"/>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Straight Connector 49">
            <a:extLst>
              <a:ext uri="{FF2B5EF4-FFF2-40B4-BE49-F238E27FC236}">
                <a16:creationId xmlns:a16="http://schemas.microsoft.com/office/drawing/2014/main" id="{6E6737A3-2E16-28A4-8ED2-31450117D235}"/>
              </a:ext>
            </a:extLst>
          </p:cNvPr>
          <p:cNvCxnSpPr/>
          <p:nvPr/>
        </p:nvCxnSpPr>
        <p:spPr bwMode="auto">
          <a:xfrm>
            <a:off x="8159552" y="13050688"/>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 name="Straight Connector 50">
            <a:extLst>
              <a:ext uri="{FF2B5EF4-FFF2-40B4-BE49-F238E27FC236}">
                <a16:creationId xmlns:a16="http://schemas.microsoft.com/office/drawing/2014/main" id="{098FDD75-A393-5116-0DA7-BF8F7B579A1E}"/>
              </a:ext>
            </a:extLst>
          </p:cNvPr>
          <p:cNvCxnSpPr/>
          <p:nvPr/>
        </p:nvCxnSpPr>
        <p:spPr bwMode="auto">
          <a:xfrm>
            <a:off x="8159552" y="13266712"/>
            <a:ext cx="1943376"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 name="TextBox 4">
            <a:extLst>
              <a:ext uri="{FF2B5EF4-FFF2-40B4-BE49-F238E27FC236}">
                <a16:creationId xmlns:a16="http://schemas.microsoft.com/office/drawing/2014/main" id="{E10A1B03-47DB-C556-A3DE-32A4753B84B1}"/>
              </a:ext>
            </a:extLst>
          </p:cNvPr>
          <p:cNvSpPr txBox="1"/>
          <p:nvPr/>
        </p:nvSpPr>
        <p:spPr>
          <a:xfrm>
            <a:off x="11831962" y="11448509"/>
            <a:ext cx="9217022" cy="954107"/>
          </a:xfrm>
          <a:prstGeom prst="rect">
            <a:avLst/>
          </a:prstGeom>
          <a:noFill/>
        </p:spPr>
        <p:txBody>
          <a:bodyPr wrap="square" rtlCol="0">
            <a:spAutoFit/>
          </a:bodyPr>
          <a:lstStyle/>
          <a:p>
            <a:r>
              <a:rPr lang="en-US" dirty="0">
                <a:latin typeface="Times" pitchFamily="2" charset="0"/>
              </a:rPr>
              <a:t>Continuous Energy “Band”</a:t>
            </a:r>
          </a:p>
        </p:txBody>
      </p:sp>
      <p:sp>
        <p:nvSpPr>
          <p:cNvPr id="52" name="TextBox 51">
            <a:extLst>
              <a:ext uri="{FF2B5EF4-FFF2-40B4-BE49-F238E27FC236}">
                <a16:creationId xmlns:a16="http://schemas.microsoft.com/office/drawing/2014/main" id="{D0D018DE-987C-ACD3-625C-A647ED7B9BAB}"/>
              </a:ext>
            </a:extLst>
          </p:cNvPr>
          <p:cNvSpPr txBox="1"/>
          <p:nvPr/>
        </p:nvSpPr>
        <p:spPr>
          <a:xfrm>
            <a:off x="12912082" y="1944613"/>
            <a:ext cx="7056782" cy="954107"/>
          </a:xfrm>
          <a:prstGeom prst="rect">
            <a:avLst/>
          </a:prstGeom>
          <a:noFill/>
        </p:spPr>
        <p:txBody>
          <a:bodyPr wrap="square" rtlCol="0">
            <a:spAutoFit/>
          </a:bodyPr>
          <a:lstStyle/>
          <a:p>
            <a:r>
              <a:rPr lang="en-US" dirty="0">
                <a:latin typeface="Times" pitchFamily="2" charset="0"/>
              </a:rPr>
              <a:t>Discrete Energy levels</a:t>
            </a:r>
          </a:p>
        </p:txBody>
      </p:sp>
      <p:sp>
        <p:nvSpPr>
          <p:cNvPr id="3" name="Freeform 2">
            <a:extLst>
              <a:ext uri="{FF2B5EF4-FFF2-40B4-BE49-F238E27FC236}">
                <a16:creationId xmlns:a16="http://schemas.microsoft.com/office/drawing/2014/main" id="{8D10361E-4870-BF80-0DF1-8CE0F83575CC}"/>
              </a:ext>
            </a:extLst>
          </p:cNvPr>
          <p:cNvSpPr/>
          <p:nvPr/>
        </p:nvSpPr>
        <p:spPr bwMode="auto">
          <a:xfrm>
            <a:off x="914400" y="12287250"/>
            <a:ext cx="6486525" cy="1571625"/>
          </a:xfrm>
          <a:custGeom>
            <a:avLst/>
            <a:gdLst>
              <a:gd name="csX0" fmla="*/ 685800 w 6486525"/>
              <a:gd name="csY0" fmla="*/ 0 h 1571625"/>
              <a:gd name="csX1" fmla="*/ 485775 w 6486525"/>
              <a:gd name="csY1" fmla="*/ 28575 h 1571625"/>
              <a:gd name="csX2" fmla="*/ 257175 w 6486525"/>
              <a:gd name="csY2" fmla="*/ 142875 h 1571625"/>
              <a:gd name="csX3" fmla="*/ 200025 w 6486525"/>
              <a:gd name="csY3" fmla="*/ 228600 h 1571625"/>
              <a:gd name="csX4" fmla="*/ 57150 w 6486525"/>
              <a:gd name="csY4" fmla="*/ 428625 h 1571625"/>
              <a:gd name="csX5" fmla="*/ 28575 w 6486525"/>
              <a:gd name="csY5" fmla="*/ 542925 h 1571625"/>
              <a:gd name="csX6" fmla="*/ 0 w 6486525"/>
              <a:gd name="csY6" fmla="*/ 628650 h 1571625"/>
              <a:gd name="csX7" fmla="*/ 28575 w 6486525"/>
              <a:gd name="csY7" fmla="*/ 1057275 h 1571625"/>
              <a:gd name="csX8" fmla="*/ 57150 w 6486525"/>
              <a:gd name="csY8" fmla="*/ 1143000 h 1571625"/>
              <a:gd name="csX9" fmla="*/ 371475 w 6486525"/>
              <a:gd name="csY9" fmla="*/ 1343025 h 1571625"/>
              <a:gd name="csX10" fmla="*/ 485775 w 6486525"/>
              <a:gd name="csY10" fmla="*/ 1371600 h 1571625"/>
              <a:gd name="csX11" fmla="*/ 628650 w 6486525"/>
              <a:gd name="csY11" fmla="*/ 1400175 h 1571625"/>
              <a:gd name="csX12" fmla="*/ 828675 w 6486525"/>
              <a:gd name="csY12" fmla="*/ 1457325 h 1571625"/>
              <a:gd name="csX13" fmla="*/ 1857375 w 6486525"/>
              <a:gd name="csY13" fmla="*/ 1485900 h 1571625"/>
              <a:gd name="csX14" fmla="*/ 2000250 w 6486525"/>
              <a:gd name="csY14" fmla="*/ 1514475 h 1571625"/>
              <a:gd name="csX15" fmla="*/ 2085975 w 6486525"/>
              <a:gd name="csY15" fmla="*/ 1543050 h 1571625"/>
              <a:gd name="csX16" fmla="*/ 2200275 w 6486525"/>
              <a:gd name="csY16" fmla="*/ 1571625 h 1571625"/>
              <a:gd name="csX17" fmla="*/ 4572000 w 6486525"/>
              <a:gd name="csY17" fmla="*/ 1543050 h 1571625"/>
              <a:gd name="csX18" fmla="*/ 4657725 w 6486525"/>
              <a:gd name="csY18" fmla="*/ 1485900 h 1571625"/>
              <a:gd name="csX19" fmla="*/ 4857750 w 6486525"/>
              <a:gd name="csY19" fmla="*/ 1400175 h 1571625"/>
              <a:gd name="csX20" fmla="*/ 5029200 w 6486525"/>
              <a:gd name="csY20" fmla="*/ 1285875 h 1571625"/>
              <a:gd name="csX21" fmla="*/ 5114925 w 6486525"/>
              <a:gd name="csY21" fmla="*/ 1228725 h 1571625"/>
              <a:gd name="csX22" fmla="*/ 5200650 w 6486525"/>
              <a:gd name="csY22" fmla="*/ 1171575 h 1571625"/>
              <a:gd name="csX23" fmla="*/ 5286375 w 6486525"/>
              <a:gd name="csY23" fmla="*/ 1143000 h 1571625"/>
              <a:gd name="csX24" fmla="*/ 5543550 w 6486525"/>
              <a:gd name="csY24" fmla="*/ 1028700 h 1571625"/>
              <a:gd name="csX25" fmla="*/ 5657850 w 6486525"/>
              <a:gd name="csY25" fmla="*/ 1000125 h 1571625"/>
              <a:gd name="csX26" fmla="*/ 5800725 w 6486525"/>
              <a:gd name="csY26" fmla="*/ 942975 h 1571625"/>
              <a:gd name="csX27" fmla="*/ 5886450 w 6486525"/>
              <a:gd name="csY27" fmla="*/ 914400 h 1571625"/>
              <a:gd name="csX28" fmla="*/ 6000750 w 6486525"/>
              <a:gd name="csY28" fmla="*/ 857250 h 1571625"/>
              <a:gd name="csX29" fmla="*/ 6172200 w 6486525"/>
              <a:gd name="csY29" fmla="*/ 800100 h 1571625"/>
              <a:gd name="csX30" fmla="*/ 6343650 w 6486525"/>
              <a:gd name="csY30" fmla="*/ 685800 h 1571625"/>
              <a:gd name="csX31" fmla="*/ 6486525 w 6486525"/>
              <a:gd name="csY31" fmla="*/ 428625 h 1571625"/>
              <a:gd name="csX32" fmla="*/ 6372225 w 6486525"/>
              <a:gd name="csY32" fmla="*/ 142875 h 1571625"/>
              <a:gd name="csX33" fmla="*/ 6286500 w 6486525"/>
              <a:gd name="csY33" fmla="*/ 142875 h 15716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6486525" h="1571625">
                <a:moveTo>
                  <a:pt x="685800" y="0"/>
                </a:moveTo>
                <a:cubicBezTo>
                  <a:pt x="619125" y="9525"/>
                  <a:pt x="551116" y="12240"/>
                  <a:pt x="485775" y="28575"/>
                </a:cubicBezTo>
                <a:cubicBezTo>
                  <a:pt x="373928" y="56537"/>
                  <a:pt x="343456" y="85354"/>
                  <a:pt x="257175" y="142875"/>
                </a:cubicBezTo>
                <a:cubicBezTo>
                  <a:pt x="238125" y="171450"/>
                  <a:pt x="219986" y="200654"/>
                  <a:pt x="200025" y="228600"/>
                </a:cubicBezTo>
                <a:cubicBezTo>
                  <a:pt x="22807" y="476705"/>
                  <a:pt x="191835" y="226597"/>
                  <a:pt x="57150" y="428625"/>
                </a:cubicBezTo>
                <a:cubicBezTo>
                  <a:pt x="47625" y="466725"/>
                  <a:pt x="39364" y="505163"/>
                  <a:pt x="28575" y="542925"/>
                </a:cubicBezTo>
                <a:cubicBezTo>
                  <a:pt x="20300" y="571887"/>
                  <a:pt x="0" y="598529"/>
                  <a:pt x="0" y="628650"/>
                </a:cubicBezTo>
                <a:cubicBezTo>
                  <a:pt x="0" y="771842"/>
                  <a:pt x="12762" y="914959"/>
                  <a:pt x="28575" y="1057275"/>
                </a:cubicBezTo>
                <a:cubicBezTo>
                  <a:pt x="31901" y="1087211"/>
                  <a:pt x="35851" y="1121701"/>
                  <a:pt x="57150" y="1143000"/>
                </a:cubicBezTo>
                <a:cubicBezTo>
                  <a:pt x="184280" y="1270130"/>
                  <a:pt x="235095" y="1304059"/>
                  <a:pt x="371475" y="1343025"/>
                </a:cubicBezTo>
                <a:cubicBezTo>
                  <a:pt x="409237" y="1353814"/>
                  <a:pt x="447438" y="1363081"/>
                  <a:pt x="485775" y="1371600"/>
                </a:cubicBezTo>
                <a:cubicBezTo>
                  <a:pt x="533187" y="1382136"/>
                  <a:pt x="581532" y="1388395"/>
                  <a:pt x="628650" y="1400175"/>
                </a:cubicBezTo>
                <a:cubicBezTo>
                  <a:pt x="692799" y="1416212"/>
                  <a:pt x="761863" y="1453984"/>
                  <a:pt x="828675" y="1457325"/>
                </a:cubicBezTo>
                <a:cubicBezTo>
                  <a:pt x="1171279" y="1474455"/>
                  <a:pt x="1514475" y="1476375"/>
                  <a:pt x="1857375" y="1485900"/>
                </a:cubicBezTo>
                <a:cubicBezTo>
                  <a:pt x="1905000" y="1495425"/>
                  <a:pt x="1953132" y="1502695"/>
                  <a:pt x="2000250" y="1514475"/>
                </a:cubicBezTo>
                <a:cubicBezTo>
                  <a:pt x="2029471" y="1521780"/>
                  <a:pt x="2057013" y="1534775"/>
                  <a:pt x="2085975" y="1543050"/>
                </a:cubicBezTo>
                <a:cubicBezTo>
                  <a:pt x="2123737" y="1553839"/>
                  <a:pt x="2162175" y="1562100"/>
                  <a:pt x="2200275" y="1571625"/>
                </a:cubicBezTo>
                <a:cubicBezTo>
                  <a:pt x="2990850" y="1562100"/>
                  <a:pt x="3781848" y="1570613"/>
                  <a:pt x="4572000" y="1543050"/>
                </a:cubicBezTo>
                <a:cubicBezTo>
                  <a:pt x="4606322" y="1541853"/>
                  <a:pt x="4627008" y="1501259"/>
                  <a:pt x="4657725" y="1485900"/>
                </a:cubicBezTo>
                <a:cubicBezTo>
                  <a:pt x="4894216" y="1367655"/>
                  <a:pt x="4560444" y="1578558"/>
                  <a:pt x="4857750" y="1400175"/>
                </a:cubicBezTo>
                <a:cubicBezTo>
                  <a:pt x="4916648" y="1364836"/>
                  <a:pt x="4972050" y="1323975"/>
                  <a:pt x="5029200" y="1285875"/>
                </a:cubicBezTo>
                <a:lnTo>
                  <a:pt x="5114925" y="1228725"/>
                </a:lnTo>
                <a:cubicBezTo>
                  <a:pt x="5143500" y="1209675"/>
                  <a:pt x="5168069" y="1182435"/>
                  <a:pt x="5200650" y="1171575"/>
                </a:cubicBezTo>
                <a:cubicBezTo>
                  <a:pt x="5229225" y="1162050"/>
                  <a:pt x="5258690" y="1154865"/>
                  <a:pt x="5286375" y="1143000"/>
                </a:cubicBezTo>
                <a:cubicBezTo>
                  <a:pt x="5460640" y="1068315"/>
                  <a:pt x="5344162" y="1095163"/>
                  <a:pt x="5543550" y="1028700"/>
                </a:cubicBezTo>
                <a:cubicBezTo>
                  <a:pt x="5580807" y="1016281"/>
                  <a:pt x="5620593" y="1012544"/>
                  <a:pt x="5657850" y="1000125"/>
                </a:cubicBezTo>
                <a:cubicBezTo>
                  <a:pt x="5706511" y="983905"/>
                  <a:pt x="5752697" y="960985"/>
                  <a:pt x="5800725" y="942975"/>
                </a:cubicBezTo>
                <a:cubicBezTo>
                  <a:pt x="5828928" y="932399"/>
                  <a:pt x="5858765" y="926265"/>
                  <a:pt x="5886450" y="914400"/>
                </a:cubicBezTo>
                <a:cubicBezTo>
                  <a:pt x="5925603" y="897620"/>
                  <a:pt x="5961200" y="873070"/>
                  <a:pt x="6000750" y="857250"/>
                </a:cubicBezTo>
                <a:cubicBezTo>
                  <a:pt x="6056683" y="834877"/>
                  <a:pt x="6122076" y="833516"/>
                  <a:pt x="6172200" y="800100"/>
                </a:cubicBezTo>
                <a:lnTo>
                  <a:pt x="6343650" y="685800"/>
                </a:lnTo>
                <a:cubicBezTo>
                  <a:pt x="6474658" y="489288"/>
                  <a:pt x="6436230" y="579511"/>
                  <a:pt x="6486525" y="428625"/>
                </a:cubicBezTo>
                <a:cubicBezTo>
                  <a:pt x="6468236" y="282317"/>
                  <a:pt x="6515340" y="190580"/>
                  <a:pt x="6372225" y="142875"/>
                </a:cubicBezTo>
                <a:cubicBezTo>
                  <a:pt x="6345116" y="133839"/>
                  <a:pt x="6315075" y="142875"/>
                  <a:pt x="6286500" y="142875"/>
                </a:cubicBezTo>
              </a:path>
            </a:pathLst>
          </a:cu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11105057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ine 3"/>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latin typeface="Times" pitchFamily="2" charset="0"/>
            </a:endParaRPr>
          </a:p>
        </p:txBody>
      </p:sp>
      <p:sp>
        <p:nvSpPr>
          <p:cNvPr id="24" name="Line 4"/>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latin typeface="Times" pitchFamily="2" charset="0"/>
            </a:endParaRPr>
          </a:p>
        </p:txBody>
      </p:sp>
      <p:sp>
        <p:nvSpPr>
          <p:cNvPr id="25" name="Rectangle 4"/>
          <p:cNvSpPr>
            <a:spLocks/>
          </p:cNvSpPr>
          <p:nvPr/>
        </p:nvSpPr>
        <p:spPr bwMode="auto">
          <a:xfrm>
            <a:off x="11630352" y="17240"/>
            <a:ext cx="150522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solidFill>
                  <a:srgbClr val="333399"/>
                </a:solidFill>
                <a:latin typeface="Times" pitchFamily="2" charset="0"/>
                <a:ea typeface="ＭＳ Ｐゴシック" charset="0"/>
                <a:cs typeface="ＭＳ Ｐゴシック" charset="0"/>
                <a:sym typeface="KG Fall For You" charset="0"/>
              </a:rPr>
              <a:t>H2</a:t>
            </a:r>
            <a:endParaRPr lang="en-US" sz="9600" dirty="0">
              <a:latin typeface="Times" pitchFamily="2" charset="0"/>
              <a:ea typeface="ＭＳ Ｐゴシック" charset="0"/>
              <a:cs typeface="ＭＳ Ｐゴシック" charset="0"/>
              <a:sym typeface="KG Fall For You" charset="0"/>
            </a:endParaRPr>
          </a:p>
        </p:txBody>
      </p:sp>
      <p:sp>
        <p:nvSpPr>
          <p:cNvPr id="28" name="TextBox 27">
            <a:extLst>
              <a:ext uri="{FF2B5EF4-FFF2-40B4-BE49-F238E27FC236}">
                <a16:creationId xmlns:a16="http://schemas.microsoft.com/office/drawing/2014/main" id="{C530AD6F-DF8D-7844-F11B-1CA53ABFD88F}"/>
              </a:ext>
            </a:extLst>
          </p:cNvPr>
          <p:cNvSpPr txBox="1"/>
          <p:nvPr/>
        </p:nvSpPr>
        <p:spPr>
          <a:xfrm>
            <a:off x="-1356539" y="1501713"/>
            <a:ext cx="5328592" cy="954107"/>
          </a:xfrm>
          <a:prstGeom prst="rect">
            <a:avLst/>
          </a:prstGeom>
          <a:noFill/>
        </p:spPr>
        <p:txBody>
          <a:bodyPr wrap="square" rtlCol="0">
            <a:spAutoFit/>
          </a:bodyPr>
          <a:lstStyle/>
          <a:p>
            <a:r>
              <a:rPr lang="en-US" dirty="0">
                <a:latin typeface="Times" pitchFamily="2" charset="0"/>
              </a:rPr>
              <a:t>H2</a:t>
            </a:r>
          </a:p>
        </p:txBody>
      </p:sp>
      <p:sp>
        <p:nvSpPr>
          <p:cNvPr id="29" name="Oval 28">
            <a:extLst>
              <a:ext uri="{FF2B5EF4-FFF2-40B4-BE49-F238E27FC236}">
                <a16:creationId xmlns:a16="http://schemas.microsoft.com/office/drawing/2014/main" id="{3EFF6E63-E211-9313-B895-02C0E6D9C508}"/>
              </a:ext>
            </a:extLst>
          </p:cNvPr>
          <p:cNvSpPr/>
          <p:nvPr/>
        </p:nvSpPr>
        <p:spPr>
          <a:xfrm>
            <a:off x="2160820" y="2705692"/>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0" name="Oval 29">
            <a:extLst>
              <a:ext uri="{FF2B5EF4-FFF2-40B4-BE49-F238E27FC236}">
                <a16:creationId xmlns:a16="http://schemas.microsoft.com/office/drawing/2014/main" id="{E3DCB0D1-DD89-CFA9-5F9C-75D4A1931338}"/>
              </a:ext>
            </a:extLst>
          </p:cNvPr>
          <p:cNvSpPr/>
          <p:nvPr/>
        </p:nvSpPr>
        <p:spPr>
          <a:xfrm>
            <a:off x="3479032" y="2705692"/>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Tree>
    <p:extLst>
      <p:ext uri="{BB962C8B-B14F-4D97-AF65-F5344CB8AC3E}">
        <p14:creationId xmlns:p14="http://schemas.microsoft.com/office/powerpoint/2010/main" val="188651451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ine 3"/>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24" name="Line 4"/>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25" name="Rectangle 4"/>
          <p:cNvSpPr>
            <a:spLocks/>
          </p:cNvSpPr>
          <p:nvPr/>
        </p:nvSpPr>
        <p:spPr bwMode="auto">
          <a:xfrm>
            <a:off x="7392012" y="17240"/>
            <a:ext cx="99819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solidFill>
                  <a:srgbClr val="333399"/>
                </a:solidFill>
                <a:latin typeface="Times" pitchFamily="2" charset="0"/>
                <a:ea typeface="ＭＳ Ｐゴシック" charset="0"/>
                <a:cs typeface="ＭＳ Ｐゴシック" charset="0"/>
                <a:sym typeface="KG Fall For You" charset="0"/>
              </a:rPr>
              <a:t>In-class activity: H3</a:t>
            </a:r>
            <a:endParaRPr lang="en-US" sz="9600" dirty="0">
              <a:latin typeface="Times" pitchFamily="2" charset="0"/>
              <a:ea typeface="ＭＳ Ｐゴシック" charset="0"/>
              <a:cs typeface="ＭＳ Ｐゴシック" charset="0"/>
              <a:sym typeface="KG Fall For You" charset="0"/>
            </a:endParaRPr>
          </a:p>
        </p:txBody>
      </p:sp>
      <p:sp>
        <p:nvSpPr>
          <p:cNvPr id="28" name="TextBox 27">
            <a:extLst>
              <a:ext uri="{FF2B5EF4-FFF2-40B4-BE49-F238E27FC236}">
                <a16:creationId xmlns:a16="http://schemas.microsoft.com/office/drawing/2014/main" id="{C530AD6F-DF8D-7844-F11B-1CA53ABFD88F}"/>
              </a:ext>
            </a:extLst>
          </p:cNvPr>
          <p:cNvSpPr txBox="1"/>
          <p:nvPr/>
        </p:nvSpPr>
        <p:spPr>
          <a:xfrm>
            <a:off x="-1356539" y="1501713"/>
            <a:ext cx="5328592" cy="954107"/>
          </a:xfrm>
          <a:prstGeom prst="rect">
            <a:avLst/>
          </a:prstGeom>
          <a:noFill/>
        </p:spPr>
        <p:txBody>
          <a:bodyPr wrap="square" rtlCol="0">
            <a:spAutoFit/>
          </a:bodyPr>
          <a:lstStyle/>
          <a:p>
            <a:r>
              <a:rPr lang="en-US" dirty="0">
                <a:latin typeface="Times" pitchFamily="2" charset="0"/>
              </a:rPr>
              <a:t>H3</a:t>
            </a:r>
          </a:p>
        </p:txBody>
      </p:sp>
      <p:sp>
        <p:nvSpPr>
          <p:cNvPr id="29" name="Oval 28">
            <a:extLst>
              <a:ext uri="{FF2B5EF4-FFF2-40B4-BE49-F238E27FC236}">
                <a16:creationId xmlns:a16="http://schemas.microsoft.com/office/drawing/2014/main" id="{3EFF6E63-E211-9313-B895-02C0E6D9C508}"/>
              </a:ext>
            </a:extLst>
          </p:cNvPr>
          <p:cNvSpPr/>
          <p:nvPr/>
        </p:nvSpPr>
        <p:spPr>
          <a:xfrm>
            <a:off x="2160820" y="2705692"/>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0" name="Oval 29">
            <a:extLst>
              <a:ext uri="{FF2B5EF4-FFF2-40B4-BE49-F238E27FC236}">
                <a16:creationId xmlns:a16="http://schemas.microsoft.com/office/drawing/2014/main" id="{E3DCB0D1-DD89-CFA9-5F9C-75D4A1931338}"/>
              </a:ext>
            </a:extLst>
          </p:cNvPr>
          <p:cNvSpPr/>
          <p:nvPr/>
        </p:nvSpPr>
        <p:spPr>
          <a:xfrm>
            <a:off x="3479032" y="2705692"/>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9" name="Oval 38">
            <a:extLst>
              <a:ext uri="{FF2B5EF4-FFF2-40B4-BE49-F238E27FC236}">
                <a16:creationId xmlns:a16="http://schemas.microsoft.com/office/drawing/2014/main" id="{E4A05C55-750E-F824-58D6-3008EEBD8FB2}"/>
              </a:ext>
            </a:extLst>
          </p:cNvPr>
          <p:cNvSpPr/>
          <p:nvPr/>
        </p:nvSpPr>
        <p:spPr>
          <a:xfrm>
            <a:off x="2819925" y="3885464"/>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Tree>
    <p:extLst>
      <p:ext uri="{BB962C8B-B14F-4D97-AF65-F5344CB8AC3E}">
        <p14:creationId xmlns:p14="http://schemas.microsoft.com/office/powerpoint/2010/main" val="170832790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ine 3"/>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latin typeface="Times" pitchFamily="2" charset="0"/>
            </a:endParaRPr>
          </a:p>
        </p:txBody>
      </p:sp>
      <p:sp>
        <p:nvSpPr>
          <p:cNvPr id="24" name="Line 4"/>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latin typeface="Times" pitchFamily="2" charset="0"/>
            </a:endParaRPr>
          </a:p>
        </p:txBody>
      </p:sp>
      <p:sp>
        <p:nvSpPr>
          <p:cNvPr id="25" name="Rectangle 4"/>
          <p:cNvSpPr>
            <a:spLocks/>
          </p:cNvSpPr>
          <p:nvPr/>
        </p:nvSpPr>
        <p:spPr bwMode="auto">
          <a:xfrm>
            <a:off x="6771718" y="17240"/>
            <a:ext cx="11222496"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ea typeface="ＭＳ Ｐゴシック" charset="0"/>
                <a:cs typeface="ＭＳ Ｐゴシック" charset="0"/>
                <a:sym typeface="KG Fall For You" charset="0"/>
              </a:rPr>
              <a:t>Symmetry eigenvalues</a:t>
            </a:r>
          </a:p>
        </p:txBody>
      </p:sp>
      <p:sp>
        <p:nvSpPr>
          <p:cNvPr id="29" name="Oval 28">
            <a:extLst>
              <a:ext uri="{FF2B5EF4-FFF2-40B4-BE49-F238E27FC236}">
                <a16:creationId xmlns:a16="http://schemas.microsoft.com/office/drawing/2014/main" id="{3EFF6E63-E211-9313-B895-02C0E6D9C508}"/>
              </a:ext>
            </a:extLst>
          </p:cNvPr>
          <p:cNvSpPr/>
          <p:nvPr/>
        </p:nvSpPr>
        <p:spPr>
          <a:xfrm>
            <a:off x="2160820" y="2705692"/>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0" name="Oval 29">
            <a:extLst>
              <a:ext uri="{FF2B5EF4-FFF2-40B4-BE49-F238E27FC236}">
                <a16:creationId xmlns:a16="http://schemas.microsoft.com/office/drawing/2014/main" id="{E3DCB0D1-DD89-CFA9-5F9C-75D4A1931338}"/>
              </a:ext>
            </a:extLst>
          </p:cNvPr>
          <p:cNvSpPr/>
          <p:nvPr/>
        </p:nvSpPr>
        <p:spPr>
          <a:xfrm>
            <a:off x="3479032" y="2705692"/>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9" name="Oval 38">
            <a:extLst>
              <a:ext uri="{FF2B5EF4-FFF2-40B4-BE49-F238E27FC236}">
                <a16:creationId xmlns:a16="http://schemas.microsoft.com/office/drawing/2014/main" id="{E4A05C55-750E-F824-58D6-3008EEBD8FB2}"/>
              </a:ext>
            </a:extLst>
          </p:cNvPr>
          <p:cNvSpPr/>
          <p:nvPr/>
        </p:nvSpPr>
        <p:spPr>
          <a:xfrm>
            <a:off x="2819925" y="3885464"/>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0BD917F-6656-BEB6-3621-6257C3B4F029}"/>
                  </a:ext>
                </a:extLst>
              </p:cNvPr>
              <p:cNvSpPr txBox="1"/>
              <p:nvPr/>
            </p:nvSpPr>
            <p:spPr>
              <a:xfrm>
                <a:off x="8519592" y="2705692"/>
                <a:ext cx="475252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𝐶</m:t>
                          </m:r>
                        </m:e>
                        <m:sub>
                          <m:r>
                            <a:rPr lang="en-US" b="0" i="1" dirty="0" smtClean="0">
                              <a:latin typeface="Cambria Math" panose="02040503050406030204" pitchFamily="18" charset="0"/>
                            </a:rPr>
                            <m:t>3</m:t>
                          </m:r>
                        </m:sub>
                      </m:sSub>
                      <m:r>
                        <m:rPr>
                          <m:sty m:val="p"/>
                        </m:rPr>
                        <a:rPr lang="en-US" b="0" i="0" dirty="0" smtClean="0">
                          <a:latin typeface="Cambria Math" panose="02040503050406030204" pitchFamily="18" charset="0"/>
                        </a:rPr>
                        <m:t>Ψ</m:t>
                      </m:r>
                      <m:r>
                        <a:rPr lang="en-US" b="0" i="0" dirty="0" smtClean="0">
                          <a:latin typeface="Cambria Math" panose="02040503050406030204" pitchFamily="18" charset="0"/>
                        </a:rPr>
                        <m:t>=</m:t>
                      </m:r>
                      <m:r>
                        <a:rPr lang="en-US" b="0" i="1" dirty="0" smtClean="0">
                          <a:latin typeface="Cambria Math" panose="02040503050406030204" pitchFamily="18" charset="0"/>
                        </a:rPr>
                        <m:t>𝛼</m:t>
                      </m:r>
                      <m:r>
                        <m:rPr>
                          <m:sty m:val="p"/>
                        </m:rPr>
                        <a:rPr lang="en-US" b="0" i="0" dirty="0" smtClean="0">
                          <a:latin typeface="Cambria Math" panose="02040503050406030204" pitchFamily="18" charset="0"/>
                        </a:rPr>
                        <m:t>Ψ</m:t>
                      </m:r>
                    </m:oMath>
                  </m:oMathPara>
                </a14:m>
                <a:endParaRPr lang="en-US" dirty="0">
                  <a:latin typeface="Times" pitchFamily="2" charset="0"/>
                </a:endParaRPr>
              </a:p>
            </p:txBody>
          </p:sp>
        </mc:Choice>
        <mc:Fallback xmlns="">
          <p:sp>
            <p:nvSpPr>
              <p:cNvPr id="2" name="TextBox 1">
                <a:extLst>
                  <a:ext uri="{FF2B5EF4-FFF2-40B4-BE49-F238E27FC236}">
                    <a16:creationId xmlns:a16="http://schemas.microsoft.com/office/drawing/2014/main" id="{A0BD917F-6656-BEB6-3621-6257C3B4F029}"/>
                  </a:ext>
                </a:extLst>
              </p:cNvPr>
              <p:cNvSpPr txBox="1">
                <a:spLocks noRot="1" noChangeAspect="1" noMove="1" noResize="1" noEditPoints="1" noAdjustHandles="1" noChangeArrowheads="1" noChangeShapeType="1" noTextEdit="1"/>
              </p:cNvSpPr>
              <p:nvPr/>
            </p:nvSpPr>
            <p:spPr>
              <a:xfrm>
                <a:off x="8519592" y="2705692"/>
                <a:ext cx="4752528" cy="954107"/>
              </a:xfrm>
              <a:prstGeom prst="rect">
                <a:avLst/>
              </a:prstGeom>
              <a:blipFill>
                <a:blip r:embed="rId2"/>
                <a:stretch>
                  <a:fillRect b="-6667"/>
                </a:stretch>
              </a:blipFill>
            </p:spPr>
            <p:txBody>
              <a:bodyPr/>
              <a:lstStyle/>
              <a:p>
                <a:r>
                  <a:rPr lang="en-US">
                    <a:noFill/>
                  </a:rPr>
                  <a:t> </a:t>
                </a:r>
              </a:p>
            </p:txBody>
          </p:sp>
        </mc:Fallback>
      </mc:AlternateContent>
    </p:spTree>
    <p:extLst>
      <p:ext uri="{BB962C8B-B14F-4D97-AF65-F5344CB8AC3E}">
        <p14:creationId xmlns:p14="http://schemas.microsoft.com/office/powerpoint/2010/main" val="18375491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048000" y="-76199"/>
            <a:ext cx="18288000" cy="9130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8000" b="1" baseline="-25000">
                <a:solidFill>
                  <a:srgbClr val="595959"/>
                </a:solidFill>
                <a:latin typeface="Georgia"/>
                <a:cs typeface="Georgia"/>
              </a:rPr>
              <a:t>Nonlinearity</a:t>
            </a:r>
            <a:endParaRPr lang="en-US" altLang="zh-CN" sz="8000" b="1" baseline="-25000" dirty="0">
              <a:solidFill>
                <a:srgbClr val="595959"/>
              </a:solidFill>
              <a:latin typeface="Georgia"/>
              <a:cs typeface="Georgia"/>
            </a:endParaRPr>
          </a:p>
        </p:txBody>
      </p:sp>
      <p:sp>
        <p:nvSpPr>
          <p:cNvPr id="5" name="Rectangle 4"/>
          <p:cNvSpPr/>
          <p:nvPr/>
        </p:nvSpPr>
        <p:spPr>
          <a:xfrm>
            <a:off x="3048000" y="914400"/>
            <a:ext cx="18288000" cy="146304"/>
          </a:xfrm>
          <a:prstGeom prst="rect">
            <a:avLst/>
          </a:prstGeom>
          <a:gradFill flip="none" rotWithShape="1">
            <a:gsLst>
              <a:gs pos="50000">
                <a:srgbClr val="66FF66"/>
              </a:gs>
              <a:gs pos="100000">
                <a:srgbClr val="FF6600"/>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200">
              <a:latin typeface="Georgia"/>
              <a:cs typeface="Georgia"/>
            </a:endParaRPr>
          </a:p>
        </p:txBody>
      </p:sp>
      <p:sp>
        <p:nvSpPr>
          <p:cNvPr id="7" name="Rectangle 6"/>
          <p:cNvSpPr/>
          <p:nvPr/>
        </p:nvSpPr>
        <p:spPr>
          <a:xfrm>
            <a:off x="9667088" y="9868282"/>
            <a:ext cx="4638262" cy="1235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0"/>
          </a:p>
        </p:txBody>
      </p:sp>
      <p:sp>
        <p:nvSpPr>
          <p:cNvPr id="2" name="Rectangle 1">
            <a:extLst>
              <a:ext uri="{FF2B5EF4-FFF2-40B4-BE49-F238E27FC236}">
                <a16:creationId xmlns:a16="http://schemas.microsoft.com/office/drawing/2014/main" id="{9128B7AF-E13F-2A28-AF3B-85C81902F9DD}"/>
              </a:ext>
            </a:extLst>
          </p:cNvPr>
          <p:cNvSpPr/>
          <p:nvPr/>
        </p:nvSpPr>
        <p:spPr>
          <a:xfrm>
            <a:off x="1832758" y="1056904"/>
            <a:ext cx="8550234" cy="5581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8199257A-7420-63D3-A48D-01196AE04E16}"/>
              </a:ext>
            </a:extLst>
          </p:cNvPr>
          <p:cNvPicPr>
            <a:picLocks noChangeAspect="1"/>
          </p:cNvPicPr>
          <p:nvPr/>
        </p:nvPicPr>
        <p:blipFill>
          <a:blip r:embed="rId2"/>
          <a:stretch>
            <a:fillRect/>
          </a:stretch>
        </p:blipFill>
        <p:spPr>
          <a:xfrm>
            <a:off x="3531935" y="5974381"/>
            <a:ext cx="4706957" cy="2897258"/>
          </a:xfrm>
          <a:prstGeom prst="rect">
            <a:avLst/>
          </a:prstGeom>
        </p:spPr>
      </p:pic>
      <p:sp>
        <p:nvSpPr>
          <p:cNvPr id="19" name="TextBox 18">
            <a:extLst>
              <a:ext uri="{FF2B5EF4-FFF2-40B4-BE49-F238E27FC236}">
                <a16:creationId xmlns:a16="http://schemas.microsoft.com/office/drawing/2014/main" id="{953F944D-C9D6-D840-D3E7-CC91146E5B9F}"/>
              </a:ext>
            </a:extLst>
          </p:cNvPr>
          <p:cNvSpPr txBox="1"/>
          <p:nvPr/>
        </p:nvSpPr>
        <p:spPr>
          <a:xfrm>
            <a:off x="3070408" y="4890215"/>
            <a:ext cx="5655458" cy="954107"/>
          </a:xfrm>
          <a:prstGeom prst="rect">
            <a:avLst/>
          </a:prstGeom>
          <a:noFill/>
        </p:spPr>
        <p:txBody>
          <a:bodyPr wrap="square" rtlCol="0">
            <a:spAutoFit/>
          </a:bodyPr>
          <a:lstStyle/>
          <a:p>
            <a:r>
              <a:rPr lang="en-US"/>
              <a:t>Energy harvestor</a:t>
            </a:r>
          </a:p>
        </p:txBody>
      </p:sp>
      <p:pic>
        <p:nvPicPr>
          <p:cNvPr id="20" name="Picture 19" descr="New photodetector could improve night vision, thermal sensing and medical  imaging | UCLA">
            <a:extLst>
              <a:ext uri="{FF2B5EF4-FFF2-40B4-BE49-F238E27FC236}">
                <a16:creationId xmlns:a16="http://schemas.microsoft.com/office/drawing/2014/main" id="{33E96238-E3E8-4694-2843-018CA01B2C66}"/>
              </a:ext>
            </a:extLst>
          </p:cNvPr>
          <p:cNvPicPr>
            <a:picLocks noChangeAspect="1"/>
          </p:cNvPicPr>
          <p:nvPr/>
        </p:nvPicPr>
        <p:blipFill>
          <a:blip r:embed="rId3"/>
          <a:stretch>
            <a:fillRect/>
          </a:stretch>
        </p:blipFill>
        <p:spPr>
          <a:xfrm>
            <a:off x="14269341" y="5926349"/>
            <a:ext cx="2984500" cy="2692400"/>
          </a:xfrm>
          <a:prstGeom prst="rect">
            <a:avLst/>
          </a:prstGeom>
        </p:spPr>
      </p:pic>
      <p:sp>
        <p:nvSpPr>
          <p:cNvPr id="21" name="TextBox 20">
            <a:extLst>
              <a:ext uri="{FF2B5EF4-FFF2-40B4-BE49-F238E27FC236}">
                <a16:creationId xmlns:a16="http://schemas.microsoft.com/office/drawing/2014/main" id="{2A95FA45-D0E0-0690-53E6-740E5C9CF485}"/>
              </a:ext>
            </a:extLst>
          </p:cNvPr>
          <p:cNvSpPr txBox="1"/>
          <p:nvPr/>
        </p:nvSpPr>
        <p:spPr>
          <a:xfrm>
            <a:off x="13317381" y="4825411"/>
            <a:ext cx="5655458" cy="954107"/>
          </a:xfrm>
          <a:prstGeom prst="rect">
            <a:avLst/>
          </a:prstGeom>
          <a:noFill/>
        </p:spPr>
        <p:txBody>
          <a:bodyPr wrap="square" rtlCol="0">
            <a:spAutoFit/>
          </a:bodyPr>
          <a:lstStyle/>
          <a:p>
            <a:r>
              <a:rPr lang="en-US"/>
              <a:t>Photodetector</a:t>
            </a:r>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D47DB19A-84C8-E5E1-0F9E-3D57271F3B76}"/>
                  </a:ext>
                </a:extLst>
              </p:cNvPr>
              <p:cNvSpPr txBox="1"/>
              <p:nvPr/>
            </p:nvSpPr>
            <p:spPr>
              <a:xfrm>
                <a:off x="6247070" y="3174715"/>
                <a:ext cx="12192000" cy="10947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6000" b="0" i="1" smtClean="0">
                              <a:latin typeface="Cambria Math" panose="02040503050406030204" pitchFamily="18" charset="0"/>
                              <a:cs typeface="Times New Roman" panose="02020603050405020304" pitchFamily="18" charset="0"/>
                            </a:rPr>
                          </m:ctrlPr>
                        </m:sSupPr>
                        <m:e>
                          <m:r>
                            <a:rPr lang="ar-AE" sz="6000" i="1" smtClean="0">
                              <a:latin typeface="Cambria Math" panose="02040503050406030204" pitchFamily="18" charset="0"/>
                              <a:cs typeface="Times New Roman" panose="02020603050405020304" pitchFamily="18" charset="0"/>
                            </a:rPr>
                            <m:t>𝐽</m:t>
                          </m:r>
                        </m:e>
                        <m:sup>
                          <m:r>
                            <a:rPr lang="en-US" sz="6000" b="0" i="1" smtClean="0">
                              <a:latin typeface="Cambria Math" panose="02040503050406030204" pitchFamily="18" charset="0"/>
                              <a:cs typeface="Times New Roman" panose="02020603050405020304" pitchFamily="18" charset="0"/>
                            </a:rPr>
                            <m:t>𝐷𝐶</m:t>
                          </m:r>
                        </m:sup>
                      </m:sSup>
                      <m:r>
                        <a:rPr lang="ar-AE" sz="6000" i="1" smtClean="0">
                          <a:latin typeface="Cambria Math" panose="02040503050406030204" pitchFamily="18" charset="0"/>
                          <a:cs typeface="Times New Roman" panose="02020603050405020304" pitchFamily="18" charset="0"/>
                        </a:rPr>
                        <m:t>=</m:t>
                      </m:r>
                      <m:sSup>
                        <m:sSupPr>
                          <m:ctrlPr>
                            <a:rPr lang="ar-AE" sz="6000" i="1">
                              <a:latin typeface="Cambria Math" panose="02040503050406030204" pitchFamily="18" charset="0"/>
                              <a:cs typeface="Times New Roman" panose="02020603050405020304" pitchFamily="18" charset="0"/>
                            </a:rPr>
                          </m:ctrlPr>
                        </m:sSupPr>
                        <m:e>
                          <m:r>
                            <a:rPr lang="ar-AE" sz="6000" i="1">
                              <a:latin typeface="Cambria Math" panose="02040503050406030204" pitchFamily="18" charset="0"/>
                              <a:cs typeface="Times New Roman" panose="02020603050405020304" pitchFamily="18" charset="0"/>
                            </a:rPr>
                            <m:t>𝜎</m:t>
                          </m:r>
                        </m:e>
                        <m:sup>
                          <m:r>
                            <a:rPr lang="ar-AE" sz="6000" i="1">
                              <a:latin typeface="Cambria Math" panose="02040503050406030204" pitchFamily="18" charset="0"/>
                              <a:cs typeface="Times New Roman" panose="02020603050405020304" pitchFamily="18" charset="0"/>
                            </a:rPr>
                            <m:t>(</m:t>
                          </m:r>
                          <m:r>
                            <a:rPr lang="ar-AE" sz="6000" b="0" i="1" smtClean="0">
                              <a:latin typeface="Cambria Math" panose="02040503050406030204" pitchFamily="18" charset="0"/>
                              <a:cs typeface="Times New Roman" panose="02020603050405020304" pitchFamily="18" charset="0"/>
                            </a:rPr>
                            <m:t>2</m:t>
                          </m:r>
                          <m:r>
                            <a:rPr lang="ar-AE" sz="6000" i="1">
                              <a:latin typeface="Cambria Math" panose="02040503050406030204" pitchFamily="18" charset="0"/>
                              <a:cs typeface="Times New Roman" panose="02020603050405020304" pitchFamily="18" charset="0"/>
                            </a:rPr>
                            <m:t>)</m:t>
                          </m:r>
                        </m:sup>
                      </m:sSup>
                      <m:sSup>
                        <m:sSupPr>
                          <m:ctrlPr>
                            <a:rPr lang="ar-AE" sz="6000" b="0" i="1" smtClean="0">
                              <a:latin typeface="Cambria Math" panose="02040503050406030204" pitchFamily="18" charset="0"/>
                              <a:cs typeface="Times New Roman" panose="02020603050405020304" pitchFamily="18" charset="0"/>
                            </a:rPr>
                          </m:ctrlPr>
                        </m:sSupPr>
                        <m:e>
                          <m:r>
                            <a:rPr lang="ar-AE" sz="6000" i="1">
                              <a:latin typeface="Cambria Math" panose="02040503050406030204" pitchFamily="18" charset="0"/>
                              <a:cs typeface="Times New Roman" panose="02020603050405020304" pitchFamily="18" charset="0"/>
                            </a:rPr>
                            <m:t>𝐸</m:t>
                          </m:r>
                        </m:e>
                        <m:sup>
                          <m:r>
                            <a:rPr lang="en-US" sz="6000" b="0" i="1" smtClean="0">
                              <a:latin typeface="Cambria Math" panose="02040503050406030204" pitchFamily="18" charset="0"/>
                              <a:cs typeface="Times New Roman" panose="02020603050405020304" pitchFamily="18" charset="0"/>
                            </a:rPr>
                            <m:t>𝜔</m:t>
                          </m:r>
                        </m:sup>
                      </m:sSup>
                      <m:sSup>
                        <m:sSupPr>
                          <m:ctrlPr>
                            <a:rPr lang="ar-AE" sz="5400" i="1">
                              <a:latin typeface="Cambria Math" panose="02040503050406030204" pitchFamily="18" charset="0"/>
                              <a:cs typeface="Times New Roman" panose="02020603050405020304" pitchFamily="18" charset="0"/>
                            </a:rPr>
                          </m:ctrlPr>
                        </m:sSupPr>
                        <m:e>
                          <m:r>
                            <a:rPr lang="ar-AE" sz="5400" i="1">
                              <a:latin typeface="Cambria Math" panose="02040503050406030204" pitchFamily="18" charset="0"/>
                              <a:cs typeface="Times New Roman" panose="02020603050405020304" pitchFamily="18" charset="0"/>
                            </a:rPr>
                            <m:t>𝐸</m:t>
                          </m:r>
                        </m:e>
                        <m:sup>
                          <m:r>
                            <a:rPr lang="en-US" sz="5400" b="0" i="1" smtClean="0">
                              <a:latin typeface="Cambria Math" panose="02040503050406030204" pitchFamily="18" charset="0"/>
                              <a:cs typeface="Times New Roman" panose="02020603050405020304" pitchFamily="18" charset="0"/>
                            </a:rPr>
                            <m:t>−</m:t>
                          </m:r>
                          <m:r>
                            <a:rPr lang="en-US" sz="5400" i="1">
                              <a:latin typeface="Cambria Math" panose="02040503050406030204" pitchFamily="18" charset="0"/>
                              <a:cs typeface="Times New Roman" panose="02020603050405020304" pitchFamily="18" charset="0"/>
                            </a:rPr>
                            <m:t>𝜔</m:t>
                          </m:r>
                        </m:sup>
                      </m:sSup>
                    </m:oMath>
                  </m:oMathPara>
                </a14:m>
                <a:endParaRPr lang="ar-AE"/>
              </a:p>
            </p:txBody>
          </p:sp>
        </mc:Choice>
        <mc:Fallback>
          <p:sp>
            <p:nvSpPr>
              <p:cNvPr id="23" name="TextBox 22">
                <a:extLst>
                  <a:ext uri="{FF2B5EF4-FFF2-40B4-BE49-F238E27FC236}">
                    <a16:creationId xmlns:a16="http://schemas.microsoft.com/office/drawing/2014/main" id="{D47DB19A-84C8-E5E1-0F9E-3D57271F3B76}"/>
                  </a:ext>
                </a:extLst>
              </p:cNvPr>
              <p:cNvSpPr txBox="1">
                <a:spLocks noRot="1" noChangeAspect="1" noMove="1" noResize="1" noEditPoints="1" noAdjustHandles="1" noChangeArrowheads="1" noChangeShapeType="1" noTextEdit="1"/>
              </p:cNvSpPr>
              <p:nvPr/>
            </p:nvSpPr>
            <p:spPr>
              <a:xfrm>
                <a:off x="6247070" y="3174715"/>
                <a:ext cx="12192000" cy="1094723"/>
              </a:xfrm>
              <a:prstGeom prst="rect">
                <a:avLst/>
              </a:prstGeom>
              <a:blipFill>
                <a:blip r:embed="rId4"/>
                <a:stretch>
                  <a:fillRect t="-3488" b="-30233"/>
                </a:stretch>
              </a:blipFill>
            </p:spPr>
            <p:txBody>
              <a:bodyPr/>
              <a:lstStyle/>
              <a:p>
                <a:r>
                  <a:rPr lang="en-US">
                    <a:noFill/>
                  </a:rPr>
                  <a:t> </a:t>
                </a:r>
              </a:p>
            </p:txBody>
          </p:sp>
        </mc:Fallback>
      </mc:AlternateContent>
      <p:sp>
        <p:nvSpPr>
          <p:cNvPr id="29" name="Text Box 4">
            <a:extLst>
              <a:ext uri="{FF2B5EF4-FFF2-40B4-BE49-F238E27FC236}">
                <a16:creationId xmlns:a16="http://schemas.microsoft.com/office/drawing/2014/main" id="{F13B86AC-1D1A-0CF8-DB28-AF6EFE2CB036}"/>
              </a:ext>
            </a:extLst>
          </p:cNvPr>
          <p:cNvSpPr txBox="1">
            <a:spLocks noChangeArrowheads="1"/>
          </p:cNvSpPr>
          <p:nvPr/>
        </p:nvSpPr>
        <p:spPr bwMode="auto">
          <a:xfrm>
            <a:off x="7655496" y="12707513"/>
            <a:ext cx="9073008" cy="9130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8000" b="1" baseline="-25000">
                <a:solidFill>
                  <a:srgbClr val="595959"/>
                </a:solidFill>
                <a:latin typeface="Georgia"/>
                <a:cs typeface="Georgia"/>
              </a:rPr>
              <a:t>Instanton </a:t>
            </a:r>
            <a:r>
              <a:rPr lang="en-US" altLang="zh-CN" sz="8000" b="1" baseline="-25000">
                <a:solidFill>
                  <a:srgbClr val="595959"/>
                </a:solidFill>
                <a:latin typeface="Georgia"/>
                <a:cs typeface="Georgia"/>
                <a:sym typeface="Wingdings" pitchFamily="2" charset="2"/>
              </a:rPr>
              <a:t></a:t>
            </a:r>
            <a:endParaRPr lang="en-US" altLang="zh-CN" sz="8000" b="1" baseline="-25000" dirty="0">
              <a:solidFill>
                <a:srgbClr val="595959"/>
              </a:solidFill>
              <a:latin typeface="Georgia"/>
              <a:cs typeface="Georgia"/>
            </a:endParaRPr>
          </a:p>
        </p:txBody>
      </p:sp>
    </p:spTree>
    <p:extLst>
      <p:ext uri="{BB962C8B-B14F-4D97-AF65-F5344CB8AC3E}">
        <p14:creationId xmlns:p14="http://schemas.microsoft.com/office/powerpoint/2010/main" val="7974944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ine 3"/>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latin typeface="Times" pitchFamily="2" charset="0"/>
            </a:endParaRPr>
          </a:p>
        </p:txBody>
      </p:sp>
      <p:sp>
        <p:nvSpPr>
          <p:cNvPr id="24" name="Line 4"/>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latin typeface="Times" pitchFamily="2" charset="0"/>
            </a:endParaRPr>
          </a:p>
        </p:txBody>
      </p:sp>
      <p:sp>
        <p:nvSpPr>
          <p:cNvPr id="25" name="Rectangle 4"/>
          <p:cNvSpPr>
            <a:spLocks/>
          </p:cNvSpPr>
          <p:nvPr/>
        </p:nvSpPr>
        <p:spPr bwMode="auto">
          <a:xfrm>
            <a:off x="7392012" y="17240"/>
            <a:ext cx="99819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dirty="0">
                <a:solidFill>
                  <a:srgbClr val="333399"/>
                </a:solidFill>
                <a:latin typeface="Times" pitchFamily="2" charset="0"/>
                <a:ea typeface="ＭＳ Ｐゴシック" charset="0"/>
                <a:cs typeface="ＭＳ Ｐゴシック" charset="0"/>
                <a:sym typeface="KG Fall For You" charset="0"/>
              </a:rPr>
              <a:t>In-class activity: H4</a:t>
            </a:r>
            <a:endParaRPr lang="en-US" sz="9600" dirty="0">
              <a:latin typeface="Times" pitchFamily="2" charset="0"/>
              <a:ea typeface="ＭＳ Ｐゴシック" charset="0"/>
              <a:cs typeface="ＭＳ Ｐゴシック" charset="0"/>
              <a:sym typeface="KG Fall For You" charset="0"/>
            </a:endParaRPr>
          </a:p>
        </p:txBody>
      </p:sp>
      <p:sp>
        <p:nvSpPr>
          <p:cNvPr id="28" name="TextBox 27">
            <a:extLst>
              <a:ext uri="{FF2B5EF4-FFF2-40B4-BE49-F238E27FC236}">
                <a16:creationId xmlns:a16="http://schemas.microsoft.com/office/drawing/2014/main" id="{C530AD6F-DF8D-7844-F11B-1CA53ABFD88F}"/>
              </a:ext>
            </a:extLst>
          </p:cNvPr>
          <p:cNvSpPr txBox="1"/>
          <p:nvPr/>
        </p:nvSpPr>
        <p:spPr>
          <a:xfrm>
            <a:off x="-1356539" y="1501713"/>
            <a:ext cx="5328592" cy="954107"/>
          </a:xfrm>
          <a:prstGeom prst="rect">
            <a:avLst/>
          </a:prstGeom>
          <a:noFill/>
        </p:spPr>
        <p:txBody>
          <a:bodyPr wrap="square" rtlCol="0">
            <a:spAutoFit/>
          </a:bodyPr>
          <a:lstStyle/>
          <a:p>
            <a:r>
              <a:rPr lang="en-US" dirty="0">
                <a:latin typeface="Times" pitchFamily="2" charset="0"/>
              </a:rPr>
              <a:t>H4</a:t>
            </a:r>
          </a:p>
        </p:txBody>
      </p:sp>
      <p:sp>
        <p:nvSpPr>
          <p:cNvPr id="29" name="Oval 28">
            <a:extLst>
              <a:ext uri="{FF2B5EF4-FFF2-40B4-BE49-F238E27FC236}">
                <a16:creationId xmlns:a16="http://schemas.microsoft.com/office/drawing/2014/main" id="{3EFF6E63-E211-9313-B895-02C0E6D9C508}"/>
              </a:ext>
            </a:extLst>
          </p:cNvPr>
          <p:cNvSpPr/>
          <p:nvPr/>
        </p:nvSpPr>
        <p:spPr>
          <a:xfrm>
            <a:off x="2160820" y="2705692"/>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0" name="Oval 29">
            <a:extLst>
              <a:ext uri="{FF2B5EF4-FFF2-40B4-BE49-F238E27FC236}">
                <a16:creationId xmlns:a16="http://schemas.microsoft.com/office/drawing/2014/main" id="{E3DCB0D1-DD89-CFA9-5F9C-75D4A1931338}"/>
              </a:ext>
            </a:extLst>
          </p:cNvPr>
          <p:cNvSpPr/>
          <p:nvPr/>
        </p:nvSpPr>
        <p:spPr>
          <a:xfrm>
            <a:off x="3479032" y="2705692"/>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9" name="Oval 38">
            <a:extLst>
              <a:ext uri="{FF2B5EF4-FFF2-40B4-BE49-F238E27FC236}">
                <a16:creationId xmlns:a16="http://schemas.microsoft.com/office/drawing/2014/main" id="{E4A05C55-750E-F824-58D6-3008EEBD8FB2}"/>
              </a:ext>
            </a:extLst>
          </p:cNvPr>
          <p:cNvSpPr/>
          <p:nvPr/>
        </p:nvSpPr>
        <p:spPr>
          <a:xfrm>
            <a:off x="2160820" y="4114176"/>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9" name="Oval 8">
            <a:extLst>
              <a:ext uri="{FF2B5EF4-FFF2-40B4-BE49-F238E27FC236}">
                <a16:creationId xmlns:a16="http://schemas.microsoft.com/office/drawing/2014/main" id="{26A77592-C67E-CB73-C941-7CD50D163815}"/>
              </a:ext>
            </a:extLst>
          </p:cNvPr>
          <p:cNvSpPr/>
          <p:nvPr/>
        </p:nvSpPr>
        <p:spPr>
          <a:xfrm>
            <a:off x="3479032" y="4158234"/>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Tree>
    <p:extLst>
      <p:ext uri="{BB962C8B-B14F-4D97-AF65-F5344CB8AC3E}">
        <p14:creationId xmlns:p14="http://schemas.microsoft.com/office/powerpoint/2010/main" val="179934644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ine 3"/>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24" name="Line 4"/>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25" name="Rectangle 4"/>
          <p:cNvSpPr>
            <a:spLocks/>
          </p:cNvSpPr>
          <p:nvPr/>
        </p:nvSpPr>
        <p:spPr bwMode="auto">
          <a:xfrm>
            <a:off x="10451345" y="17240"/>
            <a:ext cx="3863238"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solidFill>
                  <a:srgbClr val="333399"/>
                </a:solidFill>
                <a:latin typeface="Times" pitchFamily="2" charset="0"/>
                <a:ea typeface="ＭＳ Ｐゴシック" charset="0"/>
                <a:cs typeface="ＭＳ Ｐゴシック" charset="0"/>
                <a:sym typeface="KG Fall For You" charset="0"/>
              </a:rPr>
              <a:t>H chain</a:t>
            </a:r>
            <a:endParaRPr lang="en-US" sz="9600" dirty="0">
              <a:latin typeface="Times" pitchFamily="2" charset="0"/>
              <a:ea typeface="ＭＳ Ｐゴシック" charset="0"/>
              <a:cs typeface="ＭＳ Ｐゴシック" charset="0"/>
              <a:sym typeface="KG Fall For You" charset="0"/>
            </a:endParaRPr>
          </a:p>
        </p:txBody>
      </p:sp>
      <p:sp>
        <p:nvSpPr>
          <p:cNvPr id="28" name="TextBox 27">
            <a:extLst>
              <a:ext uri="{FF2B5EF4-FFF2-40B4-BE49-F238E27FC236}">
                <a16:creationId xmlns:a16="http://schemas.microsoft.com/office/drawing/2014/main" id="{C530AD6F-DF8D-7844-F11B-1CA53ABFD88F}"/>
              </a:ext>
            </a:extLst>
          </p:cNvPr>
          <p:cNvSpPr txBox="1"/>
          <p:nvPr/>
        </p:nvSpPr>
        <p:spPr>
          <a:xfrm>
            <a:off x="-111280" y="1304353"/>
            <a:ext cx="6492325" cy="954107"/>
          </a:xfrm>
          <a:prstGeom prst="rect">
            <a:avLst/>
          </a:prstGeom>
          <a:noFill/>
        </p:spPr>
        <p:txBody>
          <a:bodyPr wrap="square" rtlCol="0">
            <a:spAutoFit/>
          </a:bodyPr>
          <a:lstStyle/>
          <a:p>
            <a:r>
              <a:rPr lang="en-US" dirty="0">
                <a:latin typeface="Times" pitchFamily="2" charset="0"/>
              </a:rPr>
              <a:t>H chain (N atoms)</a:t>
            </a:r>
          </a:p>
        </p:txBody>
      </p:sp>
      <p:sp>
        <p:nvSpPr>
          <p:cNvPr id="11" name="Oval 10">
            <a:extLst>
              <a:ext uri="{FF2B5EF4-FFF2-40B4-BE49-F238E27FC236}">
                <a16:creationId xmlns:a16="http://schemas.microsoft.com/office/drawing/2014/main" id="{F4639130-1F9A-9C05-85BE-56050F359C13}"/>
              </a:ext>
            </a:extLst>
          </p:cNvPr>
          <p:cNvSpPr/>
          <p:nvPr/>
        </p:nvSpPr>
        <p:spPr>
          <a:xfrm>
            <a:off x="1307757" y="2659694"/>
            <a:ext cx="6859892" cy="689849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12" name="Oval 11">
            <a:extLst>
              <a:ext uri="{FF2B5EF4-FFF2-40B4-BE49-F238E27FC236}">
                <a16:creationId xmlns:a16="http://schemas.microsoft.com/office/drawing/2014/main" id="{B9776CD4-383F-C00B-8F07-E8A41BB83677}"/>
              </a:ext>
            </a:extLst>
          </p:cNvPr>
          <p:cNvSpPr/>
          <p:nvPr/>
        </p:nvSpPr>
        <p:spPr>
          <a:xfrm>
            <a:off x="4161639" y="2080388"/>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13" name="Oval 12">
            <a:extLst>
              <a:ext uri="{FF2B5EF4-FFF2-40B4-BE49-F238E27FC236}">
                <a16:creationId xmlns:a16="http://schemas.microsoft.com/office/drawing/2014/main" id="{8739E998-1AF0-5E97-A92C-F3A913E7EAE2}"/>
              </a:ext>
            </a:extLst>
          </p:cNvPr>
          <p:cNvSpPr/>
          <p:nvPr/>
        </p:nvSpPr>
        <p:spPr>
          <a:xfrm>
            <a:off x="2756530" y="2462334"/>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14" name="Oval 13">
            <a:extLst>
              <a:ext uri="{FF2B5EF4-FFF2-40B4-BE49-F238E27FC236}">
                <a16:creationId xmlns:a16="http://schemas.microsoft.com/office/drawing/2014/main" id="{D81FE8F5-E8A4-A2C2-F81F-0AF5431C086F}"/>
              </a:ext>
            </a:extLst>
          </p:cNvPr>
          <p:cNvSpPr/>
          <p:nvPr/>
        </p:nvSpPr>
        <p:spPr>
          <a:xfrm>
            <a:off x="5566748" y="2455820"/>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15" name="Oval 14">
            <a:extLst>
              <a:ext uri="{FF2B5EF4-FFF2-40B4-BE49-F238E27FC236}">
                <a16:creationId xmlns:a16="http://schemas.microsoft.com/office/drawing/2014/main" id="{5F9BED98-5C3E-7EC5-34B8-AF9B42AC1285}"/>
              </a:ext>
            </a:extLst>
          </p:cNvPr>
          <p:cNvSpPr/>
          <p:nvPr/>
        </p:nvSpPr>
        <p:spPr>
          <a:xfrm>
            <a:off x="1604402" y="3239000"/>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16" name="Oval 15">
            <a:extLst>
              <a:ext uri="{FF2B5EF4-FFF2-40B4-BE49-F238E27FC236}">
                <a16:creationId xmlns:a16="http://schemas.microsoft.com/office/drawing/2014/main" id="{9018140D-DEFE-1EE7-FCF9-34AB2D31ABF4}"/>
              </a:ext>
            </a:extLst>
          </p:cNvPr>
          <p:cNvSpPr/>
          <p:nvPr/>
        </p:nvSpPr>
        <p:spPr>
          <a:xfrm>
            <a:off x="6723168" y="3259613"/>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17" name="Oval 16">
            <a:extLst>
              <a:ext uri="{FF2B5EF4-FFF2-40B4-BE49-F238E27FC236}">
                <a16:creationId xmlns:a16="http://schemas.microsoft.com/office/drawing/2014/main" id="{1B2591C8-C5C4-C5F3-B9A6-05B73F418EDF}"/>
              </a:ext>
            </a:extLst>
          </p:cNvPr>
          <p:cNvSpPr/>
          <p:nvPr/>
        </p:nvSpPr>
        <p:spPr>
          <a:xfrm>
            <a:off x="880546" y="4444548"/>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18" name="Oval 17">
            <a:extLst>
              <a:ext uri="{FF2B5EF4-FFF2-40B4-BE49-F238E27FC236}">
                <a16:creationId xmlns:a16="http://schemas.microsoft.com/office/drawing/2014/main" id="{1F38A1D8-A07B-3009-22AE-30907C2BC356}"/>
              </a:ext>
            </a:extLst>
          </p:cNvPr>
          <p:cNvSpPr/>
          <p:nvPr/>
        </p:nvSpPr>
        <p:spPr>
          <a:xfrm>
            <a:off x="7446483" y="4438838"/>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19" name="Oval 18">
            <a:extLst>
              <a:ext uri="{FF2B5EF4-FFF2-40B4-BE49-F238E27FC236}">
                <a16:creationId xmlns:a16="http://schemas.microsoft.com/office/drawing/2014/main" id="{D753F9D1-C27E-1AB7-5AB0-8132B22EFD4D}"/>
              </a:ext>
            </a:extLst>
          </p:cNvPr>
          <p:cNvSpPr/>
          <p:nvPr/>
        </p:nvSpPr>
        <p:spPr>
          <a:xfrm>
            <a:off x="814736" y="5798677"/>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20" name="Oval 19">
            <a:extLst>
              <a:ext uri="{FF2B5EF4-FFF2-40B4-BE49-F238E27FC236}">
                <a16:creationId xmlns:a16="http://schemas.microsoft.com/office/drawing/2014/main" id="{78BF6ED6-03FC-58E7-ACDA-DAD70844CCB5}"/>
              </a:ext>
            </a:extLst>
          </p:cNvPr>
          <p:cNvSpPr/>
          <p:nvPr/>
        </p:nvSpPr>
        <p:spPr>
          <a:xfrm>
            <a:off x="7511480" y="5794810"/>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21" name="Oval 20">
            <a:extLst>
              <a:ext uri="{FF2B5EF4-FFF2-40B4-BE49-F238E27FC236}">
                <a16:creationId xmlns:a16="http://schemas.microsoft.com/office/drawing/2014/main" id="{CA939DA5-690B-D975-9CC4-4F45EEB415B8}"/>
              </a:ext>
            </a:extLst>
          </p:cNvPr>
          <p:cNvSpPr/>
          <p:nvPr/>
        </p:nvSpPr>
        <p:spPr>
          <a:xfrm>
            <a:off x="1174776" y="7154649"/>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22" name="Oval 21">
            <a:extLst>
              <a:ext uri="{FF2B5EF4-FFF2-40B4-BE49-F238E27FC236}">
                <a16:creationId xmlns:a16="http://schemas.microsoft.com/office/drawing/2014/main" id="{29D7581B-216B-488C-95F9-DA2ACF70A894}"/>
              </a:ext>
            </a:extLst>
          </p:cNvPr>
          <p:cNvSpPr/>
          <p:nvPr/>
        </p:nvSpPr>
        <p:spPr>
          <a:xfrm>
            <a:off x="7148502" y="7150782"/>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26" name="Oval 25">
            <a:extLst>
              <a:ext uri="{FF2B5EF4-FFF2-40B4-BE49-F238E27FC236}">
                <a16:creationId xmlns:a16="http://schemas.microsoft.com/office/drawing/2014/main" id="{6A99B804-1B57-0D2E-AE51-32E38BB36876}"/>
              </a:ext>
            </a:extLst>
          </p:cNvPr>
          <p:cNvSpPr/>
          <p:nvPr/>
        </p:nvSpPr>
        <p:spPr>
          <a:xfrm>
            <a:off x="2045070" y="8290599"/>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27" name="Oval 26">
            <a:extLst>
              <a:ext uri="{FF2B5EF4-FFF2-40B4-BE49-F238E27FC236}">
                <a16:creationId xmlns:a16="http://schemas.microsoft.com/office/drawing/2014/main" id="{FFD9B8DA-A537-7140-BF56-9D5700FB8201}"/>
              </a:ext>
            </a:extLst>
          </p:cNvPr>
          <p:cNvSpPr/>
          <p:nvPr/>
        </p:nvSpPr>
        <p:spPr>
          <a:xfrm>
            <a:off x="6278208" y="8279139"/>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1" name="Oval 30">
            <a:extLst>
              <a:ext uri="{FF2B5EF4-FFF2-40B4-BE49-F238E27FC236}">
                <a16:creationId xmlns:a16="http://schemas.microsoft.com/office/drawing/2014/main" id="{0446AA92-7479-F7E0-3016-12D4E4DAC666}"/>
              </a:ext>
            </a:extLst>
          </p:cNvPr>
          <p:cNvSpPr/>
          <p:nvPr/>
        </p:nvSpPr>
        <p:spPr>
          <a:xfrm>
            <a:off x="3407017" y="8921923"/>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sp>
        <p:nvSpPr>
          <p:cNvPr id="32" name="Oval 31">
            <a:extLst>
              <a:ext uri="{FF2B5EF4-FFF2-40B4-BE49-F238E27FC236}">
                <a16:creationId xmlns:a16="http://schemas.microsoft.com/office/drawing/2014/main" id="{C695944C-06FA-EF52-BCC3-AE2EF2384395}"/>
              </a:ext>
            </a:extLst>
          </p:cNvPr>
          <p:cNvSpPr/>
          <p:nvPr/>
        </p:nvSpPr>
        <p:spPr>
          <a:xfrm>
            <a:off x="4879570" y="8921923"/>
            <a:ext cx="1152128" cy="1158612"/>
          </a:xfrm>
          <a:prstGeom prst="ellipse">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5400">
              <a:solidFill>
                <a:srgbClr val="FFFFFF"/>
              </a:solidFill>
              <a:latin typeface="Times" pitchFamily="2" charset="0"/>
            </a:endParaRPr>
          </a:p>
        </p:txBody>
      </p:sp>
      <p:grpSp>
        <p:nvGrpSpPr>
          <p:cNvPr id="36" name="Group 35">
            <a:extLst>
              <a:ext uri="{FF2B5EF4-FFF2-40B4-BE49-F238E27FC236}">
                <a16:creationId xmlns:a16="http://schemas.microsoft.com/office/drawing/2014/main" id="{DB652F43-0F06-DEC5-6B07-ECEC0DD1B195}"/>
              </a:ext>
            </a:extLst>
          </p:cNvPr>
          <p:cNvGrpSpPr/>
          <p:nvPr/>
        </p:nvGrpSpPr>
        <p:grpSpPr>
          <a:xfrm>
            <a:off x="15186721" y="2136373"/>
            <a:ext cx="3587709" cy="9637461"/>
            <a:chOff x="6859406" y="3409466"/>
            <a:chExt cx="1255542" cy="3372692"/>
          </a:xfrm>
        </p:grpSpPr>
        <p:cxnSp>
          <p:nvCxnSpPr>
            <p:cNvPr id="37" name="Straight Connector 36">
              <a:extLst>
                <a:ext uri="{FF2B5EF4-FFF2-40B4-BE49-F238E27FC236}">
                  <a16:creationId xmlns:a16="http://schemas.microsoft.com/office/drawing/2014/main" id="{94E72A2F-F540-E680-9BDE-E1CECCCA7C05}"/>
                </a:ext>
              </a:extLst>
            </p:cNvPr>
            <p:cNvCxnSpPr/>
            <p:nvPr/>
          </p:nvCxnSpPr>
          <p:spPr>
            <a:xfrm>
              <a:off x="6859406" y="6713076"/>
              <a:ext cx="125554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F55C479C-6272-3897-22C4-66A4C653DA1C}"/>
                </a:ext>
              </a:extLst>
            </p:cNvPr>
            <p:cNvSpPr>
              <a:spLocks noChangeAspect="1"/>
            </p:cNvSpPr>
            <p:nvPr/>
          </p:nvSpPr>
          <p:spPr>
            <a:xfrm rot="2752058">
              <a:off x="6905125" y="6643443"/>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sp>
          <p:nvSpPr>
            <p:cNvPr id="40" name="Oval 39">
              <a:extLst>
                <a:ext uri="{FF2B5EF4-FFF2-40B4-BE49-F238E27FC236}">
                  <a16:creationId xmlns:a16="http://schemas.microsoft.com/office/drawing/2014/main" id="{9343FD95-8BD1-A912-FAFC-C9B23D5EA7A6}"/>
                </a:ext>
              </a:extLst>
            </p:cNvPr>
            <p:cNvSpPr>
              <a:spLocks noChangeAspect="1"/>
            </p:cNvSpPr>
            <p:nvPr/>
          </p:nvSpPr>
          <p:spPr>
            <a:xfrm rot="2752058">
              <a:off x="7112364" y="6643443"/>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sp>
          <p:nvSpPr>
            <p:cNvPr id="41" name="Oval 40">
              <a:extLst>
                <a:ext uri="{FF2B5EF4-FFF2-40B4-BE49-F238E27FC236}">
                  <a16:creationId xmlns:a16="http://schemas.microsoft.com/office/drawing/2014/main" id="{A748AC5D-951D-64A3-F18D-292F4530FD8F}"/>
                </a:ext>
              </a:extLst>
            </p:cNvPr>
            <p:cNvSpPr>
              <a:spLocks noChangeAspect="1"/>
            </p:cNvSpPr>
            <p:nvPr/>
          </p:nvSpPr>
          <p:spPr>
            <a:xfrm rot="2752058">
              <a:off x="7317583" y="6643945"/>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sp>
          <p:nvSpPr>
            <p:cNvPr id="42" name="Oval 41">
              <a:extLst>
                <a:ext uri="{FF2B5EF4-FFF2-40B4-BE49-F238E27FC236}">
                  <a16:creationId xmlns:a16="http://schemas.microsoft.com/office/drawing/2014/main" id="{48FAE348-F5B4-7A28-84E9-07EAE59295A0}"/>
                </a:ext>
              </a:extLst>
            </p:cNvPr>
            <p:cNvSpPr>
              <a:spLocks noChangeAspect="1"/>
            </p:cNvSpPr>
            <p:nvPr/>
          </p:nvSpPr>
          <p:spPr>
            <a:xfrm rot="2752058">
              <a:off x="7525492" y="6644496"/>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sp>
          <p:nvSpPr>
            <p:cNvPr id="43" name="Oval 42">
              <a:extLst>
                <a:ext uri="{FF2B5EF4-FFF2-40B4-BE49-F238E27FC236}">
                  <a16:creationId xmlns:a16="http://schemas.microsoft.com/office/drawing/2014/main" id="{E80DE255-E660-C206-21EC-8B7D63C4F11A}"/>
                </a:ext>
              </a:extLst>
            </p:cNvPr>
            <p:cNvSpPr>
              <a:spLocks noChangeAspect="1"/>
            </p:cNvSpPr>
            <p:nvPr/>
          </p:nvSpPr>
          <p:spPr>
            <a:xfrm rot="2752058">
              <a:off x="7730711" y="6644998"/>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sp>
          <p:nvSpPr>
            <p:cNvPr id="44" name="Oval 43">
              <a:extLst>
                <a:ext uri="{FF2B5EF4-FFF2-40B4-BE49-F238E27FC236}">
                  <a16:creationId xmlns:a16="http://schemas.microsoft.com/office/drawing/2014/main" id="{533B1746-707D-3FA9-8D44-263C3A813D46}"/>
                </a:ext>
              </a:extLst>
            </p:cNvPr>
            <p:cNvSpPr>
              <a:spLocks noChangeAspect="1"/>
            </p:cNvSpPr>
            <p:nvPr/>
          </p:nvSpPr>
          <p:spPr>
            <a:xfrm rot="2752058">
              <a:off x="7935259" y="6643944"/>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cxnSp>
          <p:nvCxnSpPr>
            <p:cNvPr id="45" name="Straight Connector 44">
              <a:extLst>
                <a:ext uri="{FF2B5EF4-FFF2-40B4-BE49-F238E27FC236}">
                  <a16:creationId xmlns:a16="http://schemas.microsoft.com/office/drawing/2014/main" id="{82B022B9-A491-8C44-6094-DD74F846B0DD}"/>
                </a:ext>
              </a:extLst>
            </p:cNvPr>
            <p:cNvCxnSpPr/>
            <p:nvPr/>
          </p:nvCxnSpPr>
          <p:spPr>
            <a:xfrm>
              <a:off x="6859406" y="3479099"/>
              <a:ext cx="125554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44E11F34-E05D-A1B2-484F-C0833932EE50}"/>
                </a:ext>
              </a:extLst>
            </p:cNvPr>
            <p:cNvSpPr>
              <a:spLocks noChangeAspect="1"/>
            </p:cNvSpPr>
            <p:nvPr/>
          </p:nvSpPr>
          <p:spPr>
            <a:xfrm rot="2752058">
              <a:off x="6905125" y="3409466"/>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sp>
          <p:nvSpPr>
            <p:cNvPr id="47" name="Oval 46">
              <a:extLst>
                <a:ext uri="{FF2B5EF4-FFF2-40B4-BE49-F238E27FC236}">
                  <a16:creationId xmlns:a16="http://schemas.microsoft.com/office/drawing/2014/main" id="{0C2FD418-73E0-D513-0BED-3903FE76C8E2}"/>
                </a:ext>
              </a:extLst>
            </p:cNvPr>
            <p:cNvSpPr>
              <a:spLocks noChangeAspect="1"/>
            </p:cNvSpPr>
            <p:nvPr/>
          </p:nvSpPr>
          <p:spPr>
            <a:xfrm rot="2752058">
              <a:off x="7112364" y="3409466"/>
              <a:ext cx="137160" cy="13716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sp>
          <p:nvSpPr>
            <p:cNvPr id="48" name="Oval 47">
              <a:extLst>
                <a:ext uri="{FF2B5EF4-FFF2-40B4-BE49-F238E27FC236}">
                  <a16:creationId xmlns:a16="http://schemas.microsoft.com/office/drawing/2014/main" id="{F792C389-4D52-FD12-72F8-09595B199C9F}"/>
                </a:ext>
              </a:extLst>
            </p:cNvPr>
            <p:cNvSpPr>
              <a:spLocks noChangeAspect="1"/>
            </p:cNvSpPr>
            <p:nvPr/>
          </p:nvSpPr>
          <p:spPr>
            <a:xfrm rot="2752058">
              <a:off x="7317583" y="3409968"/>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sp>
          <p:nvSpPr>
            <p:cNvPr id="49" name="Oval 48">
              <a:extLst>
                <a:ext uri="{FF2B5EF4-FFF2-40B4-BE49-F238E27FC236}">
                  <a16:creationId xmlns:a16="http://schemas.microsoft.com/office/drawing/2014/main" id="{57C9E602-3DD1-54F0-8724-ECE232615F7C}"/>
                </a:ext>
              </a:extLst>
            </p:cNvPr>
            <p:cNvSpPr>
              <a:spLocks noChangeAspect="1"/>
            </p:cNvSpPr>
            <p:nvPr/>
          </p:nvSpPr>
          <p:spPr>
            <a:xfrm rot="2752058">
              <a:off x="7525492" y="3410519"/>
              <a:ext cx="137160" cy="13716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sp>
          <p:nvSpPr>
            <p:cNvPr id="50" name="Oval 49">
              <a:extLst>
                <a:ext uri="{FF2B5EF4-FFF2-40B4-BE49-F238E27FC236}">
                  <a16:creationId xmlns:a16="http://schemas.microsoft.com/office/drawing/2014/main" id="{0881152B-E414-54F8-C487-0198669DFC51}"/>
                </a:ext>
              </a:extLst>
            </p:cNvPr>
            <p:cNvSpPr>
              <a:spLocks noChangeAspect="1"/>
            </p:cNvSpPr>
            <p:nvPr/>
          </p:nvSpPr>
          <p:spPr>
            <a:xfrm rot="2752058">
              <a:off x="7730711" y="3411021"/>
              <a:ext cx="137160" cy="137160"/>
            </a:xfrm>
            <a:prstGeom prst="ellipse">
              <a:avLst/>
            </a:prstGeom>
            <a:pattFill prst="dk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sp>
          <p:nvSpPr>
            <p:cNvPr id="51" name="Oval 50">
              <a:extLst>
                <a:ext uri="{FF2B5EF4-FFF2-40B4-BE49-F238E27FC236}">
                  <a16:creationId xmlns:a16="http://schemas.microsoft.com/office/drawing/2014/main" id="{0F1BF6D0-4001-735C-5649-866A7193CA90}"/>
                </a:ext>
              </a:extLst>
            </p:cNvPr>
            <p:cNvSpPr>
              <a:spLocks noChangeAspect="1"/>
            </p:cNvSpPr>
            <p:nvPr/>
          </p:nvSpPr>
          <p:spPr>
            <a:xfrm rot="2752058">
              <a:off x="7935259" y="3409967"/>
              <a:ext cx="137160" cy="13716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cxnSp>
          <p:nvCxnSpPr>
            <p:cNvPr id="52" name="Straight Connector 51">
              <a:extLst>
                <a:ext uri="{FF2B5EF4-FFF2-40B4-BE49-F238E27FC236}">
                  <a16:creationId xmlns:a16="http://schemas.microsoft.com/office/drawing/2014/main" id="{BA3BC102-79F0-9948-538E-61D60B269261}"/>
                </a:ext>
              </a:extLst>
            </p:cNvPr>
            <p:cNvCxnSpPr/>
            <p:nvPr/>
          </p:nvCxnSpPr>
          <p:spPr>
            <a:xfrm>
              <a:off x="7401331" y="6542879"/>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CC7A1FB-45D6-9E3B-900E-7750689BA140}"/>
                </a:ext>
              </a:extLst>
            </p:cNvPr>
            <p:cNvCxnSpPr/>
            <p:nvPr/>
          </p:nvCxnSpPr>
          <p:spPr>
            <a:xfrm>
              <a:off x="7401331" y="3608119"/>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0D6679-8293-EB03-B667-D813AE0657C1}"/>
                </a:ext>
              </a:extLst>
            </p:cNvPr>
            <p:cNvCxnSpPr/>
            <p:nvPr/>
          </p:nvCxnSpPr>
          <p:spPr>
            <a:xfrm>
              <a:off x="7270691" y="374670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99971D0-95CC-7E47-7D86-48750751991F}"/>
                </a:ext>
              </a:extLst>
            </p:cNvPr>
            <p:cNvCxnSpPr/>
            <p:nvPr/>
          </p:nvCxnSpPr>
          <p:spPr>
            <a:xfrm>
              <a:off x="7516805" y="3748841"/>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7F7AD3C-FBA5-3C76-65E6-093C00257F96}"/>
                </a:ext>
              </a:extLst>
            </p:cNvPr>
            <p:cNvCxnSpPr/>
            <p:nvPr/>
          </p:nvCxnSpPr>
          <p:spPr>
            <a:xfrm>
              <a:off x="7270691" y="3847206"/>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DD4DB79-0FFE-CBF2-7D44-AACDDC958E88}"/>
                </a:ext>
              </a:extLst>
            </p:cNvPr>
            <p:cNvCxnSpPr/>
            <p:nvPr/>
          </p:nvCxnSpPr>
          <p:spPr>
            <a:xfrm>
              <a:off x="7516805" y="3849339"/>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AE84EF7-D3C9-12AE-8127-310EFAAF34F2}"/>
                </a:ext>
              </a:extLst>
            </p:cNvPr>
            <p:cNvCxnSpPr/>
            <p:nvPr/>
          </p:nvCxnSpPr>
          <p:spPr>
            <a:xfrm>
              <a:off x="7270691" y="3948034"/>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7123189-D0CF-478D-B55B-3AD8CF1E2475}"/>
                </a:ext>
              </a:extLst>
            </p:cNvPr>
            <p:cNvCxnSpPr/>
            <p:nvPr/>
          </p:nvCxnSpPr>
          <p:spPr>
            <a:xfrm>
              <a:off x="7516805" y="3950167"/>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15C5C8E-FA39-C6F2-3760-2BDE29B5FB1D}"/>
                </a:ext>
              </a:extLst>
            </p:cNvPr>
            <p:cNvCxnSpPr/>
            <p:nvPr/>
          </p:nvCxnSpPr>
          <p:spPr>
            <a:xfrm>
              <a:off x="7270691" y="405793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256A8B7-CD65-4236-8F40-7260CE4D34BC}"/>
                </a:ext>
              </a:extLst>
            </p:cNvPr>
            <p:cNvCxnSpPr/>
            <p:nvPr/>
          </p:nvCxnSpPr>
          <p:spPr>
            <a:xfrm>
              <a:off x="7516805" y="406006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A1BD402-2212-B42D-CAFE-DC12FEDC51A6}"/>
                </a:ext>
              </a:extLst>
            </p:cNvPr>
            <p:cNvCxnSpPr/>
            <p:nvPr/>
          </p:nvCxnSpPr>
          <p:spPr>
            <a:xfrm>
              <a:off x="7270691" y="415843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EA90E0E-5AEC-824C-EE82-B5600A78CC0E}"/>
                </a:ext>
              </a:extLst>
            </p:cNvPr>
            <p:cNvCxnSpPr/>
            <p:nvPr/>
          </p:nvCxnSpPr>
          <p:spPr>
            <a:xfrm>
              <a:off x="7516805" y="4160566"/>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27F11CA-C83E-924A-9C64-0F1C5D49C412}"/>
                </a:ext>
              </a:extLst>
            </p:cNvPr>
            <p:cNvCxnSpPr/>
            <p:nvPr/>
          </p:nvCxnSpPr>
          <p:spPr>
            <a:xfrm>
              <a:off x="7270691" y="4259261"/>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3510B4-4753-46BF-5420-E905D4848E22}"/>
                </a:ext>
              </a:extLst>
            </p:cNvPr>
            <p:cNvCxnSpPr/>
            <p:nvPr/>
          </p:nvCxnSpPr>
          <p:spPr>
            <a:xfrm>
              <a:off x="7516805" y="4261394"/>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A62D924-01D6-46FC-E1D8-3A30723C7C64}"/>
                </a:ext>
              </a:extLst>
            </p:cNvPr>
            <p:cNvCxnSpPr/>
            <p:nvPr/>
          </p:nvCxnSpPr>
          <p:spPr>
            <a:xfrm>
              <a:off x="7270691" y="436241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91B52D2-DBF0-86FF-4784-36F93087B67A}"/>
                </a:ext>
              </a:extLst>
            </p:cNvPr>
            <p:cNvCxnSpPr/>
            <p:nvPr/>
          </p:nvCxnSpPr>
          <p:spPr>
            <a:xfrm>
              <a:off x="7516805" y="436454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3AE7B0-C2D9-2B09-7FC5-7E05A4DC7C48}"/>
                </a:ext>
              </a:extLst>
            </p:cNvPr>
            <p:cNvCxnSpPr/>
            <p:nvPr/>
          </p:nvCxnSpPr>
          <p:spPr>
            <a:xfrm>
              <a:off x="7270691" y="446290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5C24BEA-5661-5610-DD81-9404D93A25A0}"/>
                </a:ext>
              </a:extLst>
            </p:cNvPr>
            <p:cNvCxnSpPr/>
            <p:nvPr/>
          </p:nvCxnSpPr>
          <p:spPr>
            <a:xfrm>
              <a:off x="7516805" y="4465041"/>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55C6C46-9A62-424B-A666-86089731AFCE}"/>
                </a:ext>
              </a:extLst>
            </p:cNvPr>
            <p:cNvCxnSpPr/>
            <p:nvPr/>
          </p:nvCxnSpPr>
          <p:spPr>
            <a:xfrm>
              <a:off x="7270691" y="4563736"/>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F8263F5-9F9B-57A5-3253-E93E8A1B61B6}"/>
                </a:ext>
              </a:extLst>
            </p:cNvPr>
            <p:cNvCxnSpPr/>
            <p:nvPr/>
          </p:nvCxnSpPr>
          <p:spPr>
            <a:xfrm>
              <a:off x="7516805" y="4565869"/>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C2AE09C-2F8F-E7E2-F092-4D12C9786E0C}"/>
                </a:ext>
              </a:extLst>
            </p:cNvPr>
            <p:cNvCxnSpPr/>
            <p:nvPr/>
          </p:nvCxnSpPr>
          <p:spPr>
            <a:xfrm>
              <a:off x="7275123" y="4682612"/>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3795977-1CF2-78EC-E729-E3E21E152D53}"/>
                </a:ext>
              </a:extLst>
            </p:cNvPr>
            <p:cNvCxnSpPr/>
            <p:nvPr/>
          </p:nvCxnSpPr>
          <p:spPr>
            <a:xfrm>
              <a:off x="7521237" y="468474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782BF2B-FACC-3EA3-531E-B5A8BC3FCDB4}"/>
                </a:ext>
              </a:extLst>
            </p:cNvPr>
            <p:cNvCxnSpPr/>
            <p:nvPr/>
          </p:nvCxnSpPr>
          <p:spPr>
            <a:xfrm>
              <a:off x="7275123" y="478311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EAADA0E-8104-82A7-9C33-8443E56849CE}"/>
                </a:ext>
              </a:extLst>
            </p:cNvPr>
            <p:cNvCxnSpPr/>
            <p:nvPr/>
          </p:nvCxnSpPr>
          <p:spPr>
            <a:xfrm>
              <a:off x="7521237" y="478524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64F747F-E8A7-41D9-1947-42237A202E7A}"/>
                </a:ext>
              </a:extLst>
            </p:cNvPr>
            <p:cNvCxnSpPr/>
            <p:nvPr/>
          </p:nvCxnSpPr>
          <p:spPr>
            <a:xfrm>
              <a:off x="7275123" y="488393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9046070-EEBB-7913-56BE-7713C8ED977A}"/>
                </a:ext>
              </a:extLst>
            </p:cNvPr>
            <p:cNvCxnSpPr/>
            <p:nvPr/>
          </p:nvCxnSpPr>
          <p:spPr>
            <a:xfrm>
              <a:off x="7521237" y="4886071"/>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1349C0C-80A0-7048-28F6-19D2B2E44312}"/>
                </a:ext>
              </a:extLst>
            </p:cNvPr>
            <p:cNvCxnSpPr/>
            <p:nvPr/>
          </p:nvCxnSpPr>
          <p:spPr>
            <a:xfrm>
              <a:off x="7275123" y="4993839"/>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2F8766F-E48D-1F1A-1436-22063FC280BF}"/>
                </a:ext>
              </a:extLst>
            </p:cNvPr>
            <p:cNvCxnSpPr/>
            <p:nvPr/>
          </p:nvCxnSpPr>
          <p:spPr>
            <a:xfrm>
              <a:off x="7521237" y="4995972"/>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449530-319F-1835-2424-8326689740D7}"/>
                </a:ext>
              </a:extLst>
            </p:cNvPr>
            <p:cNvCxnSpPr/>
            <p:nvPr/>
          </p:nvCxnSpPr>
          <p:spPr>
            <a:xfrm>
              <a:off x="7275123" y="5094337"/>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BF8549B-277C-E0B6-D644-29942D2598BF}"/>
                </a:ext>
              </a:extLst>
            </p:cNvPr>
            <p:cNvCxnSpPr/>
            <p:nvPr/>
          </p:nvCxnSpPr>
          <p:spPr>
            <a:xfrm>
              <a:off x="7521237" y="509647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69674B5-2513-3FF5-F902-BEC3502F4D5C}"/>
                </a:ext>
              </a:extLst>
            </p:cNvPr>
            <p:cNvCxnSpPr/>
            <p:nvPr/>
          </p:nvCxnSpPr>
          <p:spPr>
            <a:xfrm>
              <a:off x="7275123" y="519516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3C78833-3A44-3733-28CE-7E2143CA2DAC}"/>
                </a:ext>
              </a:extLst>
            </p:cNvPr>
            <p:cNvCxnSpPr/>
            <p:nvPr/>
          </p:nvCxnSpPr>
          <p:spPr>
            <a:xfrm>
              <a:off x="7521237" y="519729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9BC6F6D-8413-6242-18B2-8899659572E1}"/>
                </a:ext>
              </a:extLst>
            </p:cNvPr>
            <p:cNvCxnSpPr/>
            <p:nvPr/>
          </p:nvCxnSpPr>
          <p:spPr>
            <a:xfrm>
              <a:off x="7275123" y="5298314"/>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3249848-753C-1267-E4FF-556ECE2966F4}"/>
                </a:ext>
              </a:extLst>
            </p:cNvPr>
            <p:cNvCxnSpPr/>
            <p:nvPr/>
          </p:nvCxnSpPr>
          <p:spPr>
            <a:xfrm>
              <a:off x="7521237" y="5300447"/>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766DE73-B493-9D5E-EB83-C0216C85B0B7}"/>
                </a:ext>
              </a:extLst>
            </p:cNvPr>
            <p:cNvCxnSpPr/>
            <p:nvPr/>
          </p:nvCxnSpPr>
          <p:spPr>
            <a:xfrm>
              <a:off x="7275123" y="5398812"/>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1095BD0-5DD2-BF70-5A75-CEA067FD8C56}"/>
                </a:ext>
              </a:extLst>
            </p:cNvPr>
            <p:cNvCxnSpPr/>
            <p:nvPr/>
          </p:nvCxnSpPr>
          <p:spPr>
            <a:xfrm>
              <a:off x="7521237" y="540094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DE1556-CF18-5181-1946-7108BCAC22C1}"/>
                </a:ext>
              </a:extLst>
            </p:cNvPr>
            <p:cNvCxnSpPr/>
            <p:nvPr/>
          </p:nvCxnSpPr>
          <p:spPr>
            <a:xfrm>
              <a:off x="7275123" y="549964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0F8EF91-C758-17A5-ED66-B53F9F8D7DD8}"/>
                </a:ext>
              </a:extLst>
            </p:cNvPr>
            <p:cNvCxnSpPr/>
            <p:nvPr/>
          </p:nvCxnSpPr>
          <p:spPr>
            <a:xfrm>
              <a:off x="7521237" y="550177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3FB86F2-903A-2F2E-7597-291E2684405C}"/>
                </a:ext>
              </a:extLst>
            </p:cNvPr>
            <p:cNvCxnSpPr/>
            <p:nvPr/>
          </p:nvCxnSpPr>
          <p:spPr>
            <a:xfrm>
              <a:off x="7270006" y="5597682"/>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7552098-5B3E-0AD8-4D29-4C087A0B2D92}"/>
                </a:ext>
              </a:extLst>
            </p:cNvPr>
            <p:cNvCxnSpPr/>
            <p:nvPr/>
          </p:nvCxnSpPr>
          <p:spPr>
            <a:xfrm>
              <a:off x="7516120" y="559981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619AB65-5E27-8FBD-14D9-777D6F13AAFF}"/>
                </a:ext>
              </a:extLst>
            </p:cNvPr>
            <p:cNvCxnSpPr/>
            <p:nvPr/>
          </p:nvCxnSpPr>
          <p:spPr>
            <a:xfrm>
              <a:off x="7270006" y="569818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E348BFE-FE4E-0C7B-FBB5-1E4FD512F0D2}"/>
                </a:ext>
              </a:extLst>
            </p:cNvPr>
            <p:cNvCxnSpPr/>
            <p:nvPr/>
          </p:nvCxnSpPr>
          <p:spPr>
            <a:xfrm>
              <a:off x="7516120" y="570031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76FAD4D-2889-A541-A78C-7097C35DEAE1}"/>
                </a:ext>
              </a:extLst>
            </p:cNvPr>
            <p:cNvCxnSpPr/>
            <p:nvPr/>
          </p:nvCxnSpPr>
          <p:spPr>
            <a:xfrm>
              <a:off x="7270006" y="579900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6B51B2A-DBFB-D342-D6C6-B8EEA249BB89}"/>
                </a:ext>
              </a:extLst>
            </p:cNvPr>
            <p:cNvCxnSpPr/>
            <p:nvPr/>
          </p:nvCxnSpPr>
          <p:spPr>
            <a:xfrm>
              <a:off x="7516120" y="5801141"/>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3F68645-3DB0-EBBC-16D3-D20725F26E8D}"/>
                </a:ext>
              </a:extLst>
            </p:cNvPr>
            <p:cNvCxnSpPr/>
            <p:nvPr/>
          </p:nvCxnSpPr>
          <p:spPr>
            <a:xfrm>
              <a:off x="7270006" y="5908909"/>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9880738-758D-1924-B0F4-58E8E7A4CA56}"/>
                </a:ext>
              </a:extLst>
            </p:cNvPr>
            <p:cNvCxnSpPr/>
            <p:nvPr/>
          </p:nvCxnSpPr>
          <p:spPr>
            <a:xfrm>
              <a:off x="7516120" y="5911042"/>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026F1C2-994A-E3E8-6C5B-EE8E53A2E0FA}"/>
                </a:ext>
              </a:extLst>
            </p:cNvPr>
            <p:cNvCxnSpPr/>
            <p:nvPr/>
          </p:nvCxnSpPr>
          <p:spPr>
            <a:xfrm>
              <a:off x="7270006" y="6009407"/>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4C905D6-F6C4-785D-E597-357121F2AC8F}"/>
                </a:ext>
              </a:extLst>
            </p:cNvPr>
            <p:cNvCxnSpPr/>
            <p:nvPr/>
          </p:nvCxnSpPr>
          <p:spPr>
            <a:xfrm>
              <a:off x="7516120" y="601154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C9597DC-2190-05A0-E05F-5C35BF30A841}"/>
                </a:ext>
              </a:extLst>
            </p:cNvPr>
            <p:cNvCxnSpPr/>
            <p:nvPr/>
          </p:nvCxnSpPr>
          <p:spPr>
            <a:xfrm>
              <a:off x="7270006" y="611023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50A4ECF-B615-E536-5AB7-7CC46B3FBCF9}"/>
                </a:ext>
              </a:extLst>
            </p:cNvPr>
            <p:cNvCxnSpPr/>
            <p:nvPr/>
          </p:nvCxnSpPr>
          <p:spPr>
            <a:xfrm>
              <a:off x="7516120" y="6112368"/>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8686DFD-5A3B-AACB-AACB-96347F64D2A4}"/>
                </a:ext>
              </a:extLst>
            </p:cNvPr>
            <p:cNvCxnSpPr/>
            <p:nvPr/>
          </p:nvCxnSpPr>
          <p:spPr>
            <a:xfrm>
              <a:off x="7270006" y="6213384"/>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699859D-3329-7ECE-86AD-25D37FBC2FAE}"/>
                </a:ext>
              </a:extLst>
            </p:cNvPr>
            <p:cNvCxnSpPr/>
            <p:nvPr/>
          </p:nvCxnSpPr>
          <p:spPr>
            <a:xfrm>
              <a:off x="7516120" y="6215517"/>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25C48FC-85CB-1389-448D-E7670ACA7D91}"/>
                </a:ext>
              </a:extLst>
            </p:cNvPr>
            <p:cNvCxnSpPr/>
            <p:nvPr/>
          </p:nvCxnSpPr>
          <p:spPr>
            <a:xfrm>
              <a:off x="7270006" y="6313882"/>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0B31F13-6C58-8822-42C4-3D9AED419095}"/>
                </a:ext>
              </a:extLst>
            </p:cNvPr>
            <p:cNvCxnSpPr/>
            <p:nvPr/>
          </p:nvCxnSpPr>
          <p:spPr>
            <a:xfrm>
              <a:off x="7516120" y="6316015"/>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6027CA7-FAEF-8A25-B808-127AC2217AFA}"/>
                </a:ext>
              </a:extLst>
            </p:cNvPr>
            <p:cNvCxnSpPr/>
            <p:nvPr/>
          </p:nvCxnSpPr>
          <p:spPr>
            <a:xfrm>
              <a:off x="7270006" y="6414710"/>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CCEEE63-D4B2-3BBB-57A8-38809BAEA03E}"/>
                </a:ext>
              </a:extLst>
            </p:cNvPr>
            <p:cNvCxnSpPr/>
            <p:nvPr/>
          </p:nvCxnSpPr>
          <p:spPr>
            <a:xfrm>
              <a:off x="7516120" y="6416843"/>
              <a:ext cx="189914" cy="27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24325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47BB1-4DC0-5ACB-B2AA-82BF165C1623}"/>
            </a:ext>
          </a:extLst>
        </p:cNvPr>
        <p:cNvGrpSpPr/>
        <p:nvPr/>
      </p:nvGrpSpPr>
      <p:grpSpPr>
        <a:xfrm>
          <a:off x="0" y="0"/>
          <a:ext cx="0" cy="0"/>
          <a:chOff x="0" y="0"/>
          <a:chExt cx="0" cy="0"/>
        </a:xfrm>
      </p:grpSpPr>
      <p:sp>
        <p:nvSpPr>
          <p:cNvPr id="3" name="Line 3">
            <a:extLst>
              <a:ext uri="{FF2B5EF4-FFF2-40B4-BE49-F238E27FC236}">
                <a16:creationId xmlns:a16="http://schemas.microsoft.com/office/drawing/2014/main" id="{AD267565-B418-8F01-1743-C2921363905D}"/>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4" name="Line 4">
            <a:extLst>
              <a:ext uri="{FF2B5EF4-FFF2-40B4-BE49-F238E27FC236}">
                <a16:creationId xmlns:a16="http://schemas.microsoft.com/office/drawing/2014/main" id="{F36673C3-8A35-0515-57E0-A737CD758B19}"/>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6" name="Rectangle 4">
            <a:extLst>
              <a:ext uri="{FF2B5EF4-FFF2-40B4-BE49-F238E27FC236}">
                <a16:creationId xmlns:a16="http://schemas.microsoft.com/office/drawing/2014/main" id="{8E2B462F-9734-A327-F197-CDED1F2D5E0D}"/>
              </a:ext>
            </a:extLst>
          </p:cNvPr>
          <p:cNvSpPr>
            <a:spLocks/>
          </p:cNvSpPr>
          <p:nvPr/>
        </p:nvSpPr>
        <p:spPr bwMode="auto">
          <a:xfrm>
            <a:off x="8646462" y="17240"/>
            <a:ext cx="7473008"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solidFill>
                  <a:srgbClr val="333399"/>
                </a:solidFill>
                <a:latin typeface="Times" pitchFamily="2" charset="0"/>
                <a:ea typeface="ＭＳ Ｐゴシック" charset="0"/>
                <a:cs typeface="ＭＳ Ｐゴシック" charset="0"/>
                <a:sym typeface="KG Fall For You" charset="0"/>
              </a:rPr>
              <a:t>P orbital lattice</a:t>
            </a:r>
            <a:endParaRPr lang="en-US" sz="9600" dirty="0">
              <a:latin typeface="Times" pitchFamily="2" charset="0"/>
              <a:ea typeface="ＭＳ Ｐゴシック" charset="0"/>
              <a:cs typeface="ＭＳ Ｐゴシック" charset="0"/>
              <a:sym typeface="KG Fall For You" charset="0"/>
            </a:endParaRPr>
          </a:p>
        </p:txBody>
      </p:sp>
      <p:grpSp>
        <p:nvGrpSpPr>
          <p:cNvPr id="7" name="Group 6">
            <a:extLst>
              <a:ext uri="{FF2B5EF4-FFF2-40B4-BE49-F238E27FC236}">
                <a16:creationId xmlns:a16="http://schemas.microsoft.com/office/drawing/2014/main" id="{C4A22CDC-F50A-60B9-C2F0-25C92B5C992F}"/>
              </a:ext>
            </a:extLst>
          </p:cNvPr>
          <p:cNvGrpSpPr/>
          <p:nvPr/>
        </p:nvGrpSpPr>
        <p:grpSpPr>
          <a:xfrm>
            <a:off x="6993568" y="1494568"/>
            <a:ext cx="10233339" cy="11344351"/>
            <a:chOff x="206468" y="2147778"/>
            <a:chExt cx="5355187" cy="2873840"/>
          </a:xfrm>
        </p:grpSpPr>
        <p:grpSp>
          <p:nvGrpSpPr>
            <p:cNvPr id="8" name="Group 7">
              <a:extLst>
                <a:ext uri="{FF2B5EF4-FFF2-40B4-BE49-F238E27FC236}">
                  <a16:creationId xmlns:a16="http://schemas.microsoft.com/office/drawing/2014/main" id="{95419973-CAD1-2DE3-30FC-408CB88E098D}"/>
                </a:ext>
              </a:extLst>
            </p:cNvPr>
            <p:cNvGrpSpPr/>
            <p:nvPr/>
          </p:nvGrpSpPr>
          <p:grpSpPr>
            <a:xfrm>
              <a:off x="206468" y="2147778"/>
              <a:ext cx="5047324" cy="2873840"/>
              <a:chOff x="1153806" y="1004778"/>
              <a:chExt cx="1969411" cy="1121341"/>
            </a:xfrm>
          </p:grpSpPr>
          <p:cxnSp>
            <p:nvCxnSpPr>
              <p:cNvPr id="11" name="Straight Connector 10">
                <a:extLst>
                  <a:ext uri="{FF2B5EF4-FFF2-40B4-BE49-F238E27FC236}">
                    <a16:creationId xmlns:a16="http://schemas.microsoft.com/office/drawing/2014/main" id="{C40BBE6B-F1A4-53EF-6AF4-ED0A90D9DB02}"/>
                  </a:ext>
                </a:extLst>
              </p:cNvPr>
              <p:cNvCxnSpPr/>
              <p:nvPr/>
            </p:nvCxnSpPr>
            <p:spPr>
              <a:xfrm>
                <a:off x="1153806" y="2008590"/>
                <a:ext cx="1969411"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1872610-16E4-4762-E854-4DA810930818}"/>
                  </a:ext>
                </a:extLst>
              </p:cNvPr>
              <p:cNvCxnSpPr/>
              <p:nvPr/>
            </p:nvCxnSpPr>
            <p:spPr>
              <a:xfrm flipV="1">
                <a:off x="2130069" y="1076066"/>
                <a:ext cx="0" cy="932524"/>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CBD476F-B4F5-4A96-7FA6-E6B848A8F79B}"/>
                  </a:ext>
                </a:extLst>
              </p:cNvPr>
              <p:cNvSpPr txBox="1"/>
              <p:nvPr/>
            </p:nvSpPr>
            <p:spPr>
              <a:xfrm>
                <a:off x="2174374" y="1004778"/>
                <a:ext cx="477230" cy="94309"/>
              </a:xfrm>
              <a:prstGeom prst="rect">
                <a:avLst/>
              </a:prstGeom>
              <a:noFill/>
            </p:spPr>
            <p:txBody>
              <a:bodyPr wrap="square" rtlCol="0">
                <a:spAutoFit/>
              </a:bodyPr>
              <a:lstStyle/>
              <a:p>
                <a:r>
                  <a:rPr lang="en-US" i="1" dirty="0">
                    <a:latin typeface="Times" pitchFamily="2" charset="0"/>
                    <a:ea typeface="Times New Roman" charset="0"/>
                    <a:cs typeface="Times New Roman" charset="0"/>
                  </a:rPr>
                  <a:t>E</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D09BAEF2-8971-549D-8011-C862D0E8ABF5}"/>
                      </a:ext>
                    </a:extLst>
                  </p:cNvPr>
                  <p:cNvSpPr/>
                  <p:nvPr/>
                </p:nvSpPr>
                <p:spPr>
                  <a:xfrm>
                    <a:off x="2732127" y="2031810"/>
                    <a:ext cx="322000" cy="943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ea typeface="Cambria Math" charset="0"/>
                              <a:cs typeface="Cambria Math" charset="0"/>
                            </a:rPr>
                            <m:t>𝜋</m:t>
                          </m:r>
                          <m:r>
                            <a:rPr lang="en-US" i="1" smtClean="0">
                              <a:solidFill>
                                <a:schemeClr val="tx1"/>
                              </a:solidFill>
                              <a:latin typeface="Cambria Math" charset="0"/>
                              <a:ea typeface="Cambria Math" charset="0"/>
                              <a:cs typeface="Cambria Math" charset="0"/>
                            </a:rPr>
                            <m:t>/</m:t>
                          </m:r>
                          <m:r>
                            <a:rPr lang="en-US" i="1" smtClean="0">
                              <a:solidFill>
                                <a:schemeClr val="tx1"/>
                              </a:solidFill>
                              <a:latin typeface="Cambria Math" charset="0"/>
                              <a:ea typeface="Cambria Math" charset="0"/>
                              <a:cs typeface="Cambria Math" charset="0"/>
                            </a:rPr>
                            <m:t>𝑎</m:t>
                          </m:r>
                        </m:oMath>
                      </m:oMathPara>
                    </a14:m>
                    <a:endParaRPr lang="en-US" dirty="0">
                      <a:solidFill>
                        <a:schemeClr val="tx1"/>
                      </a:solidFill>
                      <a:latin typeface="Times" pitchFamily="2" charset="0"/>
                      <a:cs typeface="Georgia"/>
                    </a:endParaRPr>
                  </a:p>
                </p:txBody>
              </p:sp>
            </mc:Choice>
            <mc:Fallback xmlns="">
              <p:sp>
                <p:nvSpPr>
                  <p:cNvPr id="193" name="Rectangle 192">
                    <a:extLst>
                      <a:ext uri="{FF2B5EF4-FFF2-40B4-BE49-F238E27FC236}">
                        <a16:creationId xmlns:a16="http://schemas.microsoft.com/office/drawing/2014/main" id="{9B99CFB3-1E23-CC4C-9EC3-4C3964BB4C7C}"/>
                      </a:ext>
                    </a:extLst>
                  </p:cNvPr>
                  <p:cNvSpPr>
                    <a:spLocks noRot="1" noChangeAspect="1" noMove="1" noResize="1" noEditPoints="1" noAdjustHandles="1" noChangeArrowheads="1" noChangeShapeType="1" noTextEdit="1"/>
                  </p:cNvSpPr>
                  <p:nvPr/>
                </p:nvSpPr>
                <p:spPr>
                  <a:xfrm>
                    <a:off x="2732127" y="2031810"/>
                    <a:ext cx="322000" cy="94309"/>
                  </a:xfrm>
                  <a:prstGeom prst="rect">
                    <a:avLst/>
                  </a:prstGeom>
                  <a:blipFill>
                    <a:blip r:embed="rId3"/>
                    <a:stretch>
                      <a:fillRect l="-4800" b="-223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492F494A-1969-E1B4-F479-B0E622E3E3B7}"/>
                      </a:ext>
                    </a:extLst>
                  </p:cNvPr>
                  <p:cNvSpPr/>
                  <p:nvPr/>
                </p:nvSpPr>
                <p:spPr>
                  <a:xfrm>
                    <a:off x="2045059" y="2031810"/>
                    <a:ext cx="155540" cy="943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ea typeface="Cambria Math" charset="0"/>
                              <a:cs typeface="Cambria Math" charset="0"/>
                            </a:rPr>
                            <m:t>0</m:t>
                          </m:r>
                        </m:oMath>
                      </m:oMathPara>
                    </a14:m>
                    <a:endParaRPr lang="en-US" dirty="0">
                      <a:solidFill>
                        <a:schemeClr val="tx1"/>
                      </a:solidFill>
                      <a:latin typeface="Times" pitchFamily="2" charset="0"/>
                      <a:cs typeface="Georgia"/>
                    </a:endParaRPr>
                  </a:p>
                </p:txBody>
              </p:sp>
            </mc:Choice>
            <mc:Fallback xmlns="">
              <p:sp>
                <p:nvSpPr>
                  <p:cNvPr id="194" name="Rectangle 193">
                    <a:extLst>
                      <a:ext uri="{FF2B5EF4-FFF2-40B4-BE49-F238E27FC236}">
                        <a16:creationId xmlns:a16="http://schemas.microsoft.com/office/drawing/2014/main" id="{F327529A-3715-37E4-84E4-4D2FE7BBB354}"/>
                      </a:ext>
                    </a:extLst>
                  </p:cNvPr>
                  <p:cNvSpPr>
                    <a:spLocks noRot="1" noChangeAspect="1" noMove="1" noResize="1" noEditPoints="1" noAdjustHandles="1" noChangeArrowheads="1" noChangeShapeType="1" noTextEdit="1"/>
                  </p:cNvSpPr>
                  <p:nvPr/>
                </p:nvSpPr>
                <p:spPr>
                  <a:xfrm>
                    <a:off x="2045059" y="2031810"/>
                    <a:ext cx="155540" cy="94309"/>
                  </a:xfrm>
                  <a:prstGeom prst="rect">
                    <a:avLst/>
                  </a:prstGeom>
                  <a:blipFill>
                    <a:blip r:embed="rId4"/>
                    <a:stretch>
                      <a:fillRect l="-1967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0E2E51C-6532-C44D-BA90-0EACFE2648BF}"/>
                    </a:ext>
                  </a:extLst>
                </p:cNvPr>
                <p:cNvSpPr/>
                <p:nvPr/>
              </p:nvSpPr>
              <p:spPr>
                <a:xfrm>
                  <a:off x="5152859" y="4727149"/>
                  <a:ext cx="408796" cy="2417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ea typeface="Cambria Math" charset="0"/>
                            <a:cs typeface="Cambria Math" charset="0"/>
                          </a:rPr>
                          <m:t>𝑘</m:t>
                        </m:r>
                      </m:oMath>
                    </m:oMathPara>
                  </a14:m>
                  <a:endParaRPr lang="en-US" dirty="0">
                    <a:solidFill>
                      <a:schemeClr val="tx1"/>
                    </a:solidFill>
                    <a:latin typeface="Times" pitchFamily="2" charset="0"/>
                    <a:cs typeface="Georgia"/>
                  </a:endParaRPr>
                </a:p>
              </p:txBody>
            </p:sp>
          </mc:Choice>
          <mc:Fallback xmlns="">
            <p:sp>
              <p:nvSpPr>
                <p:cNvPr id="181" name="Rectangle 180">
                  <a:extLst>
                    <a:ext uri="{FF2B5EF4-FFF2-40B4-BE49-F238E27FC236}">
                      <a16:creationId xmlns:a16="http://schemas.microsoft.com/office/drawing/2014/main" id="{96D3F4B6-96DF-BC0B-04FC-49751B54B20C}"/>
                    </a:ext>
                  </a:extLst>
                </p:cNvPr>
                <p:cNvSpPr>
                  <a:spLocks noRot="1" noChangeAspect="1" noMove="1" noResize="1" noEditPoints="1" noAdjustHandles="1" noChangeArrowheads="1" noChangeShapeType="1" noTextEdit="1"/>
                </p:cNvSpPr>
                <p:nvPr/>
              </p:nvSpPr>
              <p:spPr>
                <a:xfrm>
                  <a:off x="5152859" y="4727149"/>
                  <a:ext cx="408796" cy="241702"/>
                </a:xfrm>
                <a:prstGeom prst="rect">
                  <a:avLst/>
                </a:prstGeom>
                <a:blipFill>
                  <a:blip r:embed="rId5"/>
                  <a:stretch>
                    <a:fillRect l="-20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992BDD2-E6C5-2207-8C6F-541B65E4F1C2}"/>
                    </a:ext>
                  </a:extLst>
                </p:cNvPr>
                <p:cNvSpPr/>
                <p:nvPr/>
              </p:nvSpPr>
              <p:spPr>
                <a:xfrm>
                  <a:off x="608161" y="4779916"/>
                  <a:ext cx="856279" cy="241702"/>
                </a:xfrm>
                <a:prstGeom prst="rect">
                  <a:avLst/>
                </a:prstGeom>
              </p:spPr>
              <p:txBody>
                <a:bodyPr wrap="none">
                  <a:spAutoFit/>
                </a:bodyPr>
                <a:lstStyle/>
                <a:p>
                  <a:r>
                    <a:rPr lang="en-US" dirty="0">
                      <a:solidFill>
                        <a:schemeClr val="tx1"/>
                      </a:solidFill>
                      <a:latin typeface="Times" pitchFamily="2" charset="0"/>
                      <a:ea typeface="Cambria Math" charset="0"/>
                      <a:cs typeface="Cambria Math" charset="0"/>
                    </a:rPr>
                    <a:t>-</a:t>
                  </a:r>
                  <a14:m>
                    <m:oMath xmlns:m="http://schemas.openxmlformats.org/officeDocument/2006/math">
                      <m:r>
                        <a:rPr lang="en-US" i="1">
                          <a:solidFill>
                            <a:schemeClr val="tx1"/>
                          </a:solidFill>
                          <a:latin typeface="Cambria Math" charset="0"/>
                          <a:ea typeface="Cambria Math" charset="0"/>
                          <a:cs typeface="Cambria Math" charset="0"/>
                        </a:rPr>
                        <m:t>𝜋</m:t>
                      </m:r>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𝑎</m:t>
                      </m:r>
                    </m:oMath>
                  </a14:m>
                  <a:endParaRPr lang="en-US" dirty="0">
                    <a:solidFill>
                      <a:schemeClr val="tx1"/>
                    </a:solidFill>
                    <a:latin typeface="Times" pitchFamily="2" charset="0"/>
                    <a:cs typeface="Georgia"/>
                  </a:endParaRPr>
                </a:p>
              </p:txBody>
            </p:sp>
          </mc:Choice>
          <mc:Fallback xmlns="">
            <p:sp>
              <p:nvSpPr>
                <p:cNvPr id="183" name="Rectangle 182">
                  <a:extLst>
                    <a:ext uri="{FF2B5EF4-FFF2-40B4-BE49-F238E27FC236}">
                      <a16:creationId xmlns:a16="http://schemas.microsoft.com/office/drawing/2014/main" id="{0AC47FBF-7CD8-8D68-782B-3F6E6BFA4581}"/>
                    </a:ext>
                  </a:extLst>
                </p:cNvPr>
                <p:cNvSpPr>
                  <a:spLocks noRot="1" noChangeAspect="1" noMove="1" noResize="1" noEditPoints="1" noAdjustHandles="1" noChangeArrowheads="1" noChangeShapeType="1" noTextEdit="1"/>
                </p:cNvSpPr>
                <p:nvPr/>
              </p:nvSpPr>
              <p:spPr>
                <a:xfrm>
                  <a:off x="608161" y="4779916"/>
                  <a:ext cx="856279" cy="241702"/>
                </a:xfrm>
                <a:prstGeom prst="rect">
                  <a:avLst/>
                </a:prstGeom>
                <a:blipFill>
                  <a:blip r:embed="rId6"/>
                  <a:stretch>
                    <a:fillRect l="-20000" t="-17105" r="-3077" b="-39474"/>
                  </a:stretch>
                </a:blipFill>
              </p:spPr>
              <p:txBody>
                <a:bodyPr/>
                <a:lstStyle/>
                <a:p>
                  <a:r>
                    <a:rPr lang="en-US">
                      <a:noFill/>
                    </a:rPr>
                    <a:t> </a:t>
                  </a:r>
                </a:p>
              </p:txBody>
            </p:sp>
          </mc:Fallback>
        </mc:AlternateContent>
      </p:grpSp>
      <p:grpSp>
        <p:nvGrpSpPr>
          <p:cNvPr id="16" name="Group 15">
            <a:extLst>
              <a:ext uri="{FF2B5EF4-FFF2-40B4-BE49-F238E27FC236}">
                <a16:creationId xmlns:a16="http://schemas.microsoft.com/office/drawing/2014/main" id="{8E8D2A0B-AE4B-7261-B29F-1DFE743434ED}"/>
              </a:ext>
            </a:extLst>
          </p:cNvPr>
          <p:cNvGrpSpPr/>
          <p:nvPr/>
        </p:nvGrpSpPr>
        <p:grpSpPr>
          <a:xfrm>
            <a:off x="8105361" y="1861003"/>
            <a:ext cx="7309195" cy="9834870"/>
            <a:chOff x="2189639" y="3355595"/>
            <a:chExt cx="7309195" cy="8900942"/>
          </a:xfrm>
        </p:grpSpPr>
        <p:cxnSp>
          <p:nvCxnSpPr>
            <p:cNvPr id="17" name="Straight Connector 16">
              <a:extLst>
                <a:ext uri="{FF2B5EF4-FFF2-40B4-BE49-F238E27FC236}">
                  <a16:creationId xmlns:a16="http://schemas.microsoft.com/office/drawing/2014/main" id="{DC75E28B-3381-984F-2BF7-D5B975FEEF4C}"/>
                </a:ext>
              </a:extLst>
            </p:cNvPr>
            <p:cNvCxnSpPr/>
            <p:nvPr/>
          </p:nvCxnSpPr>
          <p:spPr>
            <a:xfrm>
              <a:off x="9498834" y="3401563"/>
              <a:ext cx="0" cy="885497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2C4D5A-8084-CDF2-A566-C47767ED1360}"/>
                </a:ext>
              </a:extLst>
            </p:cNvPr>
            <p:cNvCxnSpPr/>
            <p:nvPr/>
          </p:nvCxnSpPr>
          <p:spPr>
            <a:xfrm>
              <a:off x="2189639" y="3355595"/>
              <a:ext cx="0" cy="885497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BE87235B-4E4B-27EF-C182-1A04D6FDED96}"/>
              </a:ext>
            </a:extLst>
          </p:cNvPr>
          <p:cNvGrpSpPr/>
          <p:nvPr/>
        </p:nvGrpSpPr>
        <p:grpSpPr>
          <a:xfrm rot="10800000">
            <a:off x="8116568" y="2760909"/>
            <a:ext cx="7312795" cy="8432971"/>
            <a:chOff x="2200846" y="4635829"/>
            <a:chExt cx="7312795" cy="6274700"/>
          </a:xfrm>
        </p:grpSpPr>
        <p:sp>
          <p:nvSpPr>
            <p:cNvPr id="20" name="Freeform 19">
              <a:extLst>
                <a:ext uri="{FF2B5EF4-FFF2-40B4-BE49-F238E27FC236}">
                  <a16:creationId xmlns:a16="http://schemas.microsoft.com/office/drawing/2014/main" id="{A6E28267-E884-F64F-B8A6-C19FC8688FB1}"/>
                </a:ext>
              </a:extLst>
            </p:cNvPr>
            <p:cNvSpPr/>
            <p:nvPr/>
          </p:nvSpPr>
          <p:spPr>
            <a:xfrm>
              <a:off x="5855162" y="777317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sp>
          <p:nvSpPr>
            <p:cNvPr id="21" name="Freeform 20">
              <a:extLst>
                <a:ext uri="{FF2B5EF4-FFF2-40B4-BE49-F238E27FC236}">
                  <a16:creationId xmlns:a16="http://schemas.microsoft.com/office/drawing/2014/main" id="{B09698A6-F864-1AE8-ADAA-DA5AF316368C}"/>
                </a:ext>
              </a:extLst>
            </p:cNvPr>
            <p:cNvSpPr/>
            <p:nvPr/>
          </p:nvSpPr>
          <p:spPr>
            <a:xfrm rot="10800000">
              <a:off x="7684402" y="4635829"/>
              <a:ext cx="1829239"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sp>
          <p:nvSpPr>
            <p:cNvPr id="22" name="Freeform 21">
              <a:extLst>
                <a:ext uri="{FF2B5EF4-FFF2-40B4-BE49-F238E27FC236}">
                  <a16:creationId xmlns:a16="http://schemas.microsoft.com/office/drawing/2014/main" id="{1C2982ED-AA66-91D1-4AB5-477868E09BE0}"/>
                </a:ext>
              </a:extLst>
            </p:cNvPr>
            <p:cNvSpPr/>
            <p:nvPr/>
          </p:nvSpPr>
          <p:spPr>
            <a:xfrm flipH="1">
              <a:off x="4028004" y="777317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sp>
          <p:nvSpPr>
            <p:cNvPr id="26" name="Freeform 25">
              <a:extLst>
                <a:ext uri="{FF2B5EF4-FFF2-40B4-BE49-F238E27FC236}">
                  <a16:creationId xmlns:a16="http://schemas.microsoft.com/office/drawing/2014/main" id="{A95B61EA-788B-EEFA-0ECD-382A2B71A440}"/>
                </a:ext>
              </a:extLst>
            </p:cNvPr>
            <p:cNvSpPr/>
            <p:nvPr/>
          </p:nvSpPr>
          <p:spPr>
            <a:xfrm rot="10800000" flipH="1">
              <a:off x="2200846" y="4635829"/>
              <a:ext cx="1827158" cy="3137350"/>
            </a:xfrm>
            <a:custGeom>
              <a:avLst/>
              <a:gdLst>
                <a:gd name="connsiteX0" fmla="*/ 0 w 957314"/>
                <a:gd name="connsiteY0" fmla="*/ 445646 h 445646"/>
                <a:gd name="connsiteX1" fmla="*/ 643711 w 957314"/>
                <a:gd name="connsiteY1" fmla="*/ 323506 h 445646"/>
                <a:gd name="connsiteX2" fmla="*/ 957314 w 957314"/>
                <a:gd name="connsiteY2" fmla="*/ 0 h 445646"/>
              </a:gdLst>
              <a:ahLst/>
              <a:cxnLst>
                <a:cxn ang="0">
                  <a:pos x="connsiteX0" y="connsiteY0"/>
                </a:cxn>
                <a:cxn ang="0">
                  <a:pos x="connsiteX1" y="connsiteY1"/>
                </a:cxn>
                <a:cxn ang="0">
                  <a:pos x="connsiteX2" y="connsiteY2"/>
                </a:cxn>
              </a:cxnLst>
              <a:rect l="l" t="t" r="r" b="b"/>
              <a:pathLst>
                <a:path w="957314" h="445646">
                  <a:moveTo>
                    <a:pt x="0" y="445646"/>
                  </a:moveTo>
                  <a:cubicBezTo>
                    <a:pt x="242079" y="421713"/>
                    <a:pt x="484159" y="397780"/>
                    <a:pt x="643711" y="323506"/>
                  </a:cubicBezTo>
                  <a:cubicBezTo>
                    <a:pt x="803263" y="249232"/>
                    <a:pt x="957314" y="0"/>
                    <a:pt x="957314"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itchFamily="2" charset="0"/>
              </a:endParaRPr>
            </a:p>
          </p:txBody>
        </p:sp>
      </p:grpSp>
      <p:grpSp>
        <p:nvGrpSpPr>
          <p:cNvPr id="27" name="Group 26">
            <a:extLst>
              <a:ext uri="{FF2B5EF4-FFF2-40B4-BE49-F238E27FC236}">
                <a16:creationId xmlns:a16="http://schemas.microsoft.com/office/drawing/2014/main" id="{8F71C68F-49F8-B74B-BAFE-105C70E443B7}"/>
              </a:ext>
            </a:extLst>
          </p:cNvPr>
          <p:cNvGrpSpPr/>
          <p:nvPr/>
        </p:nvGrpSpPr>
        <p:grpSpPr>
          <a:xfrm>
            <a:off x="15911853" y="10825016"/>
            <a:ext cx="7923692" cy="264269"/>
            <a:chOff x="-387593" y="4080067"/>
            <a:chExt cx="2695031" cy="89884"/>
          </a:xfrm>
        </p:grpSpPr>
        <p:grpSp>
          <p:nvGrpSpPr>
            <p:cNvPr id="28" name="Group 27">
              <a:extLst>
                <a:ext uri="{FF2B5EF4-FFF2-40B4-BE49-F238E27FC236}">
                  <a16:creationId xmlns:a16="http://schemas.microsoft.com/office/drawing/2014/main" id="{38A23D6C-F935-4433-F636-F6026F25B5CE}"/>
                </a:ext>
              </a:extLst>
            </p:cNvPr>
            <p:cNvGrpSpPr/>
            <p:nvPr/>
          </p:nvGrpSpPr>
          <p:grpSpPr>
            <a:xfrm>
              <a:off x="272335" y="4084236"/>
              <a:ext cx="651647" cy="79055"/>
              <a:chOff x="5160285" y="5159317"/>
              <a:chExt cx="651647" cy="79055"/>
            </a:xfrm>
          </p:grpSpPr>
          <p:grpSp>
            <p:nvGrpSpPr>
              <p:cNvPr id="178" name="Group 177">
                <a:extLst>
                  <a:ext uri="{FF2B5EF4-FFF2-40B4-BE49-F238E27FC236}">
                    <a16:creationId xmlns:a16="http://schemas.microsoft.com/office/drawing/2014/main" id="{0455B9E2-AB92-A25C-5924-4AE598B07893}"/>
                  </a:ext>
                </a:extLst>
              </p:cNvPr>
              <p:cNvGrpSpPr/>
              <p:nvPr/>
            </p:nvGrpSpPr>
            <p:grpSpPr>
              <a:xfrm>
                <a:off x="5232615" y="5159842"/>
                <a:ext cx="254072" cy="78530"/>
                <a:chOff x="2973619" y="5686425"/>
                <a:chExt cx="254072" cy="78530"/>
              </a:xfrm>
            </p:grpSpPr>
            <p:grpSp>
              <p:nvGrpSpPr>
                <p:cNvPr id="196" name="Group 195">
                  <a:extLst>
                    <a:ext uri="{FF2B5EF4-FFF2-40B4-BE49-F238E27FC236}">
                      <a16:creationId xmlns:a16="http://schemas.microsoft.com/office/drawing/2014/main" id="{CF25766B-9D39-9048-ECD3-66102EF510F5}"/>
                    </a:ext>
                  </a:extLst>
                </p:cNvPr>
                <p:cNvGrpSpPr/>
                <p:nvPr/>
              </p:nvGrpSpPr>
              <p:grpSpPr>
                <a:xfrm>
                  <a:off x="2973619" y="5686425"/>
                  <a:ext cx="127036" cy="76825"/>
                  <a:chOff x="2778557" y="5568461"/>
                  <a:chExt cx="322098" cy="194789"/>
                </a:xfrm>
              </p:grpSpPr>
              <p:grpSp>
                <p:nvGrpSpPr>
                  <p:cNvPr id="200" name="Group 199">
                    <a:extLst>
                      <a:ext uri="{FF2B5EF4-FFF2-40B4-BE49-F238E27FC236}">
                        <a16:creationId xmlns:a16="http://schemas.microsoft.com/office/drawing/2014/main" id="{319D5F8E-82BD-8C6B-B617-67D6CC324E91}"/>
                      </a:ext>
                    </a:extLst>
                  </p:cNvPr>
                  <p:cNvGrpSpPr/>
                  <p:nvPr/>
                </p:nvGrpSpPr>
                <p:grpSpPr>
                  <a:xfrm>
                    <a:off x="2778557" y="5568461"/>
                    <a:ext cx="322098" cy="190855"/>
                    <a:chOff x="4898281" y="5092948"/>
                    <a:chExt cx="590550" cy="349923"/>
                  </a:xfrm>
                </p:grpSpPr>
                <p:sp>
                  <p:nvSpPr>
                    <p:cNvPr id="208" name="Freeform 207">
                      <a:extLst>
                        <a:ext uri="{FF2B5EF4-FFF2-40B4-BE49-F238E27FC236}">
                          <a16:creationId xmlns:a16="http://schemas.microsoft.com/office/drawing/2014/main" id="{92E3BFFC-38A9-2A23-C979-847ED84FDF7D}"/>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reeform 208">
                      <a:extLst>
                        <a:ext uri="{FF2B5EF4-FFF2-40B4-BE49-F238E27FC236}">
                          <a16:creationId xmlns:a16="http://schemas.microsoft.com/office/drawing/2014/main" id="{366A30AA-A178-56BF-3296-A6AFB99661EE}"/>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1" name="Straight Connector 200">
                    <a:extLst>
                      <a:ext uri="{FF2B5EF4-FFF2-40B4-BE49-F238E27FC236}">
                        <a16:creationId xmlns:a16="http://schemas.microsoft.com/office/drawing/2014/main" id="{A402D60E-2686-AAE4-C410-F2E2F1A45D76}"/>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73F0E38C-5F53-E505-1764-B0321E138951}"/>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DE354A8-E50B-F417-11C3-8C1CA70FAF48}"/>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701C08E2-1FF3-DA73-3383-74C329E5D7F1}"/>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EE3E76EA-6CD2-8C71-50B5-F3569C36BAFA}"/>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006CDB35-3D20-2956-DD15-468F145D7A10}"/>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D7BB1C84-39B1-EBF2-3E2D-ACC37FE270E5}"/>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7" name="Group 196">
                  <a:extLst>
                    <a:ext uri="{FF2B5EF4-FFF2-40B4-BE49-F238E27FC236}">
                      <a16:creationId xmlns:a16="http://schemas.microsoft.com/office/drawing/2014/main" id="{F27C6ECD-194A-5D9F-FFC4-33F7C9ADE105}"/>
                    </a:ext>
                  </a:extLst>
                </p:cNvPr>
                <p:cNvGrpSpPr/>
                <p:nvPr/>
              </p:nvGrpSpPr>
              <p:grpSpPr>
                <a:xfrm rot="10800000">
                  <a:off x="3100655" y="5689682"/>
                  <a:ext cx="127036" cy="75273"/>
                  <a:chOff x="3126019" y="5838825"/>
                  <a:chExt cx="127036" cy="75273"/>
                </a:xfrm>
              </p:grpSpPr>
              <p:sp>
                <p:nvSpPr>
                  <p:cNvPr id="198" name="Freeform 197">
                    <a:extLst>
                      <a:ext uri="{FF2B5EF4-FFF2-40B4-BE49-F238E27FC236}">
                        <a16:creationId xmlns:a16="http://schemas.microsoft.com/office/drawing/2014/main" id="{9E1F5E9E-B95C-83BB-0B07-B05AF75C4B0E}"/>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reeform 198">
                    <a:extLst>
                      <a:ext uri="{FF2B5EF4-FFF2-40B4-BE49-F238E27FC236}">
                        <a16:creationId xmlns:a16="http://schemas.microsoft.com/office/drawing/2014/main" id="{197A9855-F969-320D-7DEE-0CE79BE45EA2}"/>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79" name="Straight Connector 178">
                <a:extLst>
                  <a:ext uri="{FF2B5EF4-FFF2-40B4-BE49-F238E27FC236}">
                    <a16:creationId xmlns:a16="http://schemas.microsoft.com/office/drawing/2014/main" id="{866930DB-131B-5423-68CE-DA4CA657A4CE}"/>
                  </a:ext>
                </a:extLst>
              </p:cNvPr>
              <p:cNvCxnSpPr/>
              <p:nvPr/>
            </p:nvCxnSpPr>
            <p:spPr>
              <a:xfrm>
                <a:off x="5160285" y="519910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A42691C-45BE-7F2E-550B-D76B0BBB81B6}"/>
                  </a:ext>
                </a:extLst>
              </p:cNvPr>
              <p:cNvCxnSpPr/>
              <p:nvPr/>
            </p:nvCxnSpPr>
            <p:spPr>
              <a:xfrm>
                <a:off x="5481554" y="519910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1" name="Group 180">
                <a:extLst>
                  <a:ext uri="{FF2B5EF4-FFF2-40B4-BE49-F238E27FC236}">
                    <a16:creationId xmlns:a16="http://schemas.microsoft.com/office/drawing/2014/main" id="{FD0686F4-E79D-B402-2DE5-342A05BF88EC}"/>
                  </a:ext>
                </a:extLst>
              </p:cNvPr>
              <p:cNvGrpSpPr/>
              <p:nvPr/>
            </p:nvGrpSpPr>
            <p:grpSpPr>
              <a:xfrm rot="10800000">
                <a:off x="5557860" y="5159317"/>
                <a:ext cx="254072" cy="78530"/>
                <a:chOff x="2973619" y="5686425"/>
                <a:chExt cx="254072" cy="78530"/>
              </a:xfrm>
            </p:grpSpPr>
            <p:grpSp>
              <p:nvGrpSpPr>
                <p:cNvPr id="182" name="Group 181">
                  <a:extLst>
                    <a:ext uri="{FF2B5EF4-FFF2-40B4-BE49-F238E27FC236}">
                      <a16:creationId xmlns:a16="http://schemas.microsoft.com/office/drawing/2014/main" id="{9AD8A031-7C39-14EE-8F14-52A58BB49943}"/>
                    </a:ext>
                  </a:extLst>
                </p:cNvPr>
                <p:cNvGrpSpPr/>
                <p:nvPr/>
              </p:nvGrpSpPr>
              <p:grpSpPr>
                <a:xfrm>
                  <a:off x="2973619" y="5686425"/>
                  <a:ext cx="127036" cy="76825"/>
                  <a:chOff x="2778557" y="5568461"/>
                  <a:chExt cx="322098" cy="194789"/>
                </a:xfrm>
              </p:grpSpPr>
              <p:grpSp>
                <p:nvGrpSpPr>
                  <p:cNvPr id="186" name="Group 185">
                    <a:extLst>
                      <a:ext uri="{FF2B5EF4-FFF2-40B4-BE49-F238E27FC236}">
                        <a16:creationId xmlns:a16="http://schemas.microsoft.com/office/drawing/2014/main" id="{2FAEE917-08F7-8EE2-B556-6A41F85A058D}"/>
                      </a:ext>
                    </a:extLst>
                  </p:cNvPr>
                  <p:cNvGrpSpPr/>
                  <p:nvPr/>
                </p:nvGrpSpPr>
                <p:grpSpPr>
                  <a:xfrm>
                    <a:off x="2778557" y="5568461"/>
                    <a:ext cx="322098" cy="190855"/>
                    <a:chOff x="4898281" y="5092948"/>
                    <a:chExt cx="590550" cy="349923"/>
                  </a:xfrm>
                </p:grpSpPr>
                <p:sp>
                  <p:nvSpPr>
                    <p:cNvPr id="194" name="Freeform 193">
                      <a:extLst>
                        <a:ext uri="{FF2B5EF4-FFF2-40B4-BE49-F238E27FC236}">
                          <a16:creationId xmlns:a16="http://schemas.microsoft.com/office/drawing/2014/main" id="{6FD21EFE-45CE-2621-74B5-5DF8DEB26FDA}"/>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194">
                      <a:extLst>
                        <a:ext uri="{FF2B5EF4-FFF2-40B4-BE49-F238E27FC236}">
                          <a16:creationId xmlns:a16="http://schemas.microsoft.com/office/drawing/2014/main" id="{A67A0527-0702-35EC-4FBC-8DF4CFB6C8AF}"/>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7" name="Straight Connector 186">
                    <a:extLst>
                      <a:ext uri="{FF2B5EF4-FFF2-40B4-BE49-F238E27FC236}">
                        <a16:creationId xmlns:a16="http://schemas.microsoft.com/office/drawing/2014/main" id="{2A0105AD-EEF8-E2E8-5766-2913C1539533}"/>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3D86876-17BB-0765-56C0-55C5D9DE3C6F}"/>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12DF4FE2-735C-FC41-931D-C499EACA130F}"/>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C2D4F883-FE1A-86CF-7516-729999685807}"/>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FCCC479-2533-2515-A7BD-BCADACC74463}"/>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06FB5C1D-764C-F727-19DA-9A47C7DBD2AF}"/>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369871D5-B384-D06A-665B-368B0B5E6653}"/>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46A08986-B28E-CE0D-DF9F-C78E659F701F}"/>
                    </a:ext>
                  </a:extLst>
                </p:cNvPr>
                <p:cNvGrpSpPr/>
                <p:nvPr/>
              </p:nvGrpSpPr>
              <p:grpSpPr>
                <a:xfrm rot="10800000">
                  <a:off x="3100655" y="5689682"/>
                  <a:ext cx="127036" cy="75273"/>
                  <a:chOff x="3126019" y="5838825"/>
                  <a:chExt cx="127036" cy="75273"/>
                </a:xfrm>
              </p:grpSpPr>
              <p:sp>
                <p:nvSpPr>
                  <p:cNvPr id="184" name="Freeform 183">
                    <a:extLst>
                      <a:ext uri="{FF2B5EF4-FFF2-40B4-BE49-F238E27FC236}">
                        <a16:creationId xmlns:a16="http://schemas.microsoft.com/office/drawing/2014/main" id="{50382B95-C7C5-BC8B-A9D6-1B144D4AA213}"/>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184">
                    <a:extLst>
                      <a:ext uri="{FF2B5EF4-FFF2-40B4-BE49-F238E27FC236}">
                        <a16:creationId xmlns:a16="http://schemas.microsoft.com/office/drawing/2014/main" id="{60F969B0-75E1-5877-878E-DEF5DD02F46E}"/>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 name="Group 28">
              <a:extLst>
                <a:ext uri="{FF2B5EF4-FFF2-40B4-BE49-F238E27FC236}">
                  <a16:creationId xmlns:a16="http://schemas.microsoft.com/office/drawing/2014/main" id="{6FC64E5F-88C7-CBD1-DA66-5AE1261CF10D}"/>
                </a:ext>
              </a:extLst>
            </p:cNvPr>
            <p:cNvGrpSpPr/>
            <p:nvPr/>
          </p:nvGrpSpPr>
          <p:grpSpPr>
            <a:xfrm>
              <a:off x="-315263" y="4080592"/>
              <a:ext cx="254072" cy="78530"/>
              <a:chOff x="2973619" y="5686425"/>
              <a:chExt cx="254072" cy="78530"/>
            </a:xfrm>
          </p:grpSpPr>
          <p:grpSp>
            <p:nvGrpSpPr>
              <p:cNvPr id="164" name="Group 163">
                <a:extLst>
                  <a:ext uri="{FF2B5EF4-FFF2-40B4-BE49-F238E27FC236}">
                    <a16:creationId xmlns:a16="http://schemas.microsoft.com/office/drawing/2014/main" id="{9E8F33F0-A4FE-6A5F-C724-5AA6E2C1E03D}"/>
                  </a:ext>
                </a:extLst>
              </p:cNvPr>
              <p:cNvGrpSpPr/>
              <p:nvPr/>
            </p:nvGrpSpPr>
            <p:grpSpPr>
              <a:xfrm>
                <a:off x="2973619" y="5686425"/>
                <a:ext cx="127036" cy="76825"/>
                <a:chOff x="2778557" y="5568461"/>
                <a:chExt cx="322098" cy="194789"/>
              </a:xfrm>
            </p:grpSpPr>
            <p:grpSp>
              <p:nvGrpSpPr>
                <p:cNvPr id="168" name="Group 167">
                  <a:extLst>
                    <a:ext uri="{FF2B5EF4-FFF2-40B4-BE49-F238E27FC236}">
                      <a16:creationId xmlns:a16="http://schemas.microsoft.com/office/drawing/2014/main" id="{D54F268D-20AE-8F10-2667-62801C045597}"/>
                    </a:ext>
                  </a:extLst>
                </p:cNvPr>
                <p:cNvGrpSpPr/>
                <p:nvPr/>
              </p:nvGrpSpPr>
              <p:grpSpPr>
                <a:xfrm>
                  <a:off x="2778557" y="5568461"/>
                  <a:ext cx="322098" cy="190855"/>
                  <a:chOff x="4898281" y="5092948"/>
                  <a:chExt cx="590550" cy="349923"/>
                </a:xfrm>
              </p:grpSpPr>
              <p:sp>
                <p:nvSpPr>
                  <p:cNvPr id="176" name="Freeform 175">
                    <a:extLst>
                      <a:ext uri="{FF2B5EF4-FFF2-40B4-BE49-F238E27FC236}">
                        <a16:creationId xmlns:a16="http://schemas.microsoft.com/office/drawing/2014/main" id="{6A0BEA92-C4F4-1B92-E56D-C4757B7929BC}"/>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176">
                    <a:extLst>
                      <a:ext uri="{FF2B5EF4-FFF2-40B4-BE49-F238E27FC236}">
                        <a16:creationId xmlns:a16="http://schemas.microsoft.com/office/drawing/2014/main" id="{7A8D8F1B-9B70-9D35-8E42-7A4371F0846D}"/>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9" name="Straight Connector 168">
                  <a:extLst>
                    <a:ext uri="{FF2B5EF4-FFF2-40B4-BE49-F238E27FC236}">
                      <a16:creationId xmlns:a16="http://schemas.microsoft.com/office/drawing/2014/main" id="{28A1AE49-032F-A3B6-933C-75971CD4CE4A}"/>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9035383-3095-D661-001E-E88C5A90DD56}"/>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098801B-68B6-E8BA-CC18-F9A92DF0AD42}"/>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E915397A-6227-B248-AB88-FC0744AA7FD8}"/>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F06DCA6-C1BF-8AF2-147A-25BFBEECD498}"/>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6FE016A-7B4F-1438-4645-9DE173751267}"/>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A4D0D175-2E63-F940-6C74-92549A341104}"/>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9BA56A13-52F8-B6F6-77BE-8D6AE4E60B1F}"/>
                  </a:ext>
                </a:extLst>
              </p:cNvPr>
              <p:cNvGrpSpPr/>
              <p:nvPr/>
            </p:nvGrpSpPr>
            <p:grpSpPr>
              <a:xfrm rot="10800000">
                <a:off x="3100655" y="5689682"/>
                <a:ext cx="127036" cy="75273"/>
                <a:chOff x="3126019" y="5838825"/>
                <a:chExt cx="127036" cy="75273"/>
              </a:xfrm>
            </p:grpSpPr>
            <p:sp>
              <p:nvSpPr>
                <p:cNvPr id="166" name="Freeform 165">
                  <a:extLst>
                    <a:ext uri="{FF2B5EF4-FFF2-40B4-BE49-F238E27FC236}">
                      <a16:creationId xmlns:a16="http://schemas.microsoft.com/office/drawing/2014/main" id="{1BF204C0-D948-4E72-01A2-9BD3FECA08C1}"/>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reeform 166">
                  <a:extLst>
                    <a:ext uri="{FF2B5EF4-FFF2-40B4-BE49-F238E27FC236}">
                      <a16:creationId xmlns:a16="http://schemas.microsoft.com/office/drawing/2014/main" id="{C6C8762A-2884-421C-FBF0-C9BBAD718538}"/>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30" name="Straight Connector 29">
              <a:extLst>
                <a:ext uri="{FF2B5EF4-FFF2-40B4-BE49-F238E27FC236}">
                  <a16:creationId xmlns:a16="http://schemas.microsoft.com/office/drawing/2014/main" id="{25F5146D-AD8C-78EC-1850-7A9AC9B90B46}"/>
                </a:ext>
              </a:extLst>
            </p:cNvPr>
            <p:cNvCxnSpPr/>
            <p:nvPr/>
          </p:nvCxnSpPr>
          <p:spPr>
            <a:xfrm>
              <a:off x="-387593" y="411985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FB3B1F5-E057-951A-E198-79BFF96800BA}"/>
                </a:ext>
              </a:extLst>
            </p:cNvPr>
            <p:cNvCxnSpPr/>
            <p:nvPr/>
          </p:nvCxnSpPr>
          <p:spPr>
            <a:xfrm>
              <a:off x="-66324" y="411985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0D07202-953F-B2D5-D44E-7E8FBFFCB037}"/>
                </a:ext>
              </a:extLst>
            </p:cNvPr>
            <p:cNvGrpSpPr/>
            <p:nvPr/>
          </p:nvGrpSpPr>
          <p:grpSpPr>
            <a:xfrm rot="10800000">
              <a:off x="9982" y="4080067"/>
              <a:ext cx="254072" cy="78530"/>
              <a:chOff x="2973619" y="5686425"/>
              <a:chExt cx="254072" cy="78530"/>
            </a:xfrm>
          </p:grpSpPr>
          <p:grpSp>
            <p:nvGrpSpPr>
              <p:cNvPr id="150" name="Group 149">
                <a:extLst>
                  <a:ext uri="{FF2B5EF4-FFF2-40B4-BE49-F238E27FC236}">
                    <a16:creationId xmlns:a16="http://schemas.microsoft.com/office/drawing/2014/main" id="{FE09175C-F718-840E-23D9-73DCD56EF1C2}"/>
                  </a:ext>
                </a:extLst>
              </p:cNvPr>
              <p:cNvGrpSpPr/>
              <p:nvPr/>
            </p:nvGrpSpPr>
            <p:grpSpPr>
              <a:xfrm>
                <a:off x="2973619" y="5686425"/>
                <a:ext cx="127036" cy="76825"/>
                <a:chOff x="2778557" y="5568461"/>
                <a:chExt cx="322098" cy="194789"/>
              </a:xfrm>
            </p:grpSpPr>
            <p:grpSp>
              <p:nvGrpSpPr>
                <p:cNvPr id="154" name="Group 153">
                  <a:extLst>
                    <a:ext uri="{FF2B5EF4-FFF2-40B4-BE49-F238E27FC236}">
                      <a16:creationId xmlns:a16="http://schemas.microsoft.com/office/drawing/2014/main" id="{DB74C36C-AC58-3226-E96B-5D834B6C7A19}"/>
                    </a:ext>
                  </a:extLst>
                </p:cNvPr>
                <p:cNvGrpSpPr/>
                <p:nvPr/>
              </p:nvGrpSpPr>
              <p:grpSpPr>
                <a:xfrm>
                  <a:off x="2778557" y="5568461"/>
                  <a:ext cx="322098" cy="190855"/>
                  <a:chOff x="4898281" y="5092948"/>
                  <a:chExt cx="590550" cy="349923"/>
                </a:xfrm>
              </p:grpSpPr>
              <p:sp>
                <p:nvSpPr>
                  <p:cNvPr id="162" name="Freeform 161">
                    <a:extLst>
                      <a:ext uri="{FF2B5EF4-FFF2-40B4-BE49-F238E27FC236}">
                        <a16:creationId xmlns:a16="http://schemas.microsoft.com/office/drawing/2014/main" id="{ED746D6E-C9FF-C9F5-9F54-A454288358A3}"/>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162">
                    <a:extLst>
                      <a:ext uri="{FF2B5EF4-FFF2-40B4-BE49-F238E27FC236}">
                        <a16:creationId xmlns:a16="http://schemas.microsoft.com/office/drawing/2014/main" id="{218F3E6F-3FA0-6414-4121-C480E1468BDF}"/>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5" name="Straight Connector 154">
                  <a:extLst>
                    <a:ext uri="{FF2B5EF4-FFF2-40B4-BE49-F238E27FC236}">
                      <a16:creationId xmlns:a16="http://schemas.microsoft.com/office/drawing/2014/main" id="{4A55BA7F-FF7A-4820-534D-D17941BA1A30}"/>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6B28864-311D-170A-6E4C-2D97295A445A}"/>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9AF24E4-AD4C-1CF5-82D3-80AAAB993266}"/>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232FA2A-82B6-E4F9-64A7-34780DE2DBA1}"/>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E13416B-17A6-CCB6-C6C2-94BABEE447C1}"/>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6C9567E-5EFA-F9D2-57A3-2D58EE9B87BB}"/>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CB31619-6D32-CBAA-30B3-A811542DFEC8}"/>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1686E011-7685-F0E2-C763-DFD94A2C3314}"/>
                  </a:ext>
                </a:extLst>
              </p:cNvPr>
              <p:cNvGrpSpPr/>
              <p:nvPr/>
            </p:nvGrpSpPr>
            <p:grpSpPr>
              <a:xfrm rot="10800000">
                <a:off x="3100655" y="5689682"/>
                <a:ext cx="127036" cy="75273"/>
                <a:chOff x="3126019" y="5838825"/>
                <a:chExt cx="127036" cy="75273"/>
              </a:xfrm>
            </p:grpSpPr>
            <p:sp>
              <p:nvSpPr>
                <p:cNvPr id="152" name="Freeform 151">
                  <a:extLst>
                    <a:ext uri="{FF2B5EF4-FFF2-40B4-BE49-F238E27FC236}">
                      <a16:creationId xmlns:a16="http://schemas.microsoft.com/office/drawing/2014/main" id="{881B01FA-C8FD-90EF-3562-E08D86802ECC}"/>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152">
                  <a:extLst>
                    <a:ext uri="{FF2B5EF4-FFF2-40B4-BE49-F238E27FC236}">
                      <a16:creationId xmlns:a16="http://schemas.microsoft.com/office/drawing/2014/main" id="{313A115F-06F6-3424-8830-3BE95B42E994}"/>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a:extLst>
                <a:ext uri="{FF2B5EF4-FFF2-40B4-BE49-F238E27FC236}">
                  <a16:creationId xmlns:a16="http://schemas.microsoft.com/office/drawing/2014/main" id="{7E536BA0-83B3-A3BD-E332-A7F94C32CBC0}"/>
                </a:ext>
              </a:extLst>
            </p:cNvPr>
            <p:cNvGrpSpPr/>
            <p:nvPr/>
          </p:nvGrpSpPr>
          <p:grpSpPr>
            <a:xfrm>
              <a:off x="1586012" y="4090896"/>
              <a:ext cx="651647" cy="79055"/>
              <a:chOff x="5160285" y="5159317"/>
              <a:chExt cx="651647" cy="79055"/>
            </a:xfrm>
          </p:grpSpPr>
          <p:grpSp>
            <p:nvGrpSpPr>
              <p:cNvPr id="101" name="Group 100">
                <a:extLst>
                  <a:ext uri="{FF2B5EF4-FFF2-40B4-BE49-F238E27FC236}">
                    <a16:creationId xmlns:a16="http://schemas.microsoft.com/office/drawing/2014/main" id="{96CBD64C-2CD4-0588-ABD7-1FE7353B13A6}"/>
                  </a:ext>
                </a:extLst>
              </p:cNvPr>
              <p:cNvGrpSpPr/>
              <p:nvPr/>
            </p:nvGrpSpPr>
            <p:grpSpPr>
              <a:xfrm>
                <a:off x="5232615" y="5159842"/>
                <a:ext cx="254072" cy="78530"/>
                <a:chOff x="2973619" y="5686425"/>
                <a:chExt cx="254072" cy="78530"/>
              </a:xfrm>
            </p:grpSpPr>
            <p:grpSp>
              <p:nvGrpSpPr>
                <p:cNvPr id="136" name="Group 135">
                  <a:extLst>
                    <a:ext uri="{FF2B5EF4-FFF2-40B4-BE49-F238E27FC236}">
                      <a16:creationId xmlns:a16="http://schemas.microsoft.com/office/drawing/2014/main" id="{5C5A7911-F550-B833-E1C9-53AE8C664003}"/>
                    </a:ext>
                  </a:extLst>
                </p:cNvPr>
                <p:cNvGrpSpPr/>
                <p:nvPr/>
              </p:nvGrpSpPr>
              <p:grpSpPr>
                <a:xfrm>
                  <a:off x="2973619" y="5686425"/>
                  <a:ext cx="127036" cy="76825"/>
                  <a:chOff x="2778557" y="5568461"/>
                  <a:chExt cx="322098" cy="194789"/>
                </a:xfrm>
              </p:grpSpPr>
              <p:grpSp>
                <p:nvGrpSpPr>
                  <p:cNvPr id="140" name="Group 139">
                    <a:extLst>
                      <a:ext uri="{FF2B5EF4-FFF2-40B4-BE49-F238E27FC236}">
                        <a16:creationId xmlns:a16="http://schemas.microsoft.com/office/drawing/2014/main" id="{C6C6FA04-9EEF-B2B0-A0D0-32C3B52A3FF1}"/>
                      </a:ext>
                    </a:extLst>
                  </p:cNvPr>
                  <p:cNvGrpSpPr/>
                  <p:nvPr/>
                </p:nvGrpSpPr>
                <p:grpSpPr>
                  <a:xfrm>
                    <a:off x="2778557" y="5568461"/>
                    <a:ext cx="322098" cy="190855"/>
                    <a:chOff x="4898281" y="5092948"/>
                    <a:chExt cx="590550" cy="349923"/>
                  </a:xfrm>
                </p:grpSpPr>
                <p:sp>
                  <p:nvSpPr>
                    <p:cNvPr id="148" name="Freeform 147">
                      <a:extLst>
                        <a:ext uri="{FF2B5EF4-FFF2-40B4-BE49-F238E27FC236}">
                          <a16:creationId xmlns:a16="http://schemas.microsoft.com/office/drawing/2014/main" id="{3136A507-963F-5F71-5240-4AE47E2161C9}"/>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148">
                      <a:extLst>
                        <a:ext uri="{FF2B5EF4-FFF2-40B4-BE49-F238E27FC236}">
                          <a16:creationId xmlns:a16="http://schemas.microsoft.com/office/drawing/2014/main" id="{EE6E7C5D-2EE1-8660-B343-5FAC2F6D369F}"/>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1" name="Straight Connector 140">
                    <a:extLst>
                      <a:ext uri="{FF2B5EF4-FFF2-40B4-BE49-F238E27FC236}">
                        <a16:creationId xmlns:a16="http://schemas.microsoft.com/office/drawing/2014/main" id="{6BB0C0BE-B47B-79CE-83FF-FA81E930844B}"/>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68E6D72-7D57-31FA-E293-E31303B2097A}"/>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493619F-5DD6-3812-BF28-AD4BF30C8BBC}"/>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B48A3ED-707E-6AAF-6AAB-83AE7D3F6408}"/>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A2901A9-C773-06F7-2E0D-24E0019DCAEF}"/>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71B8D32-5F1F-B0C3-1E93-380A6C88C45A}"/>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631D0CB-0578-727A-2948-F36B4D50F38A}"/>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05DE66D0-6287-5EE3-0BAA-8977A196AAD2}"/>
                    </a:ext>
                  </a:extLst>
                </p:cNvPr>
                <p:cNvGrpSpPr/>
                <p:nvPr/>
              </p:nvGrpSpPr>
              <p:grpSpPr>
                <a:xfrm rot="10800000">
                  <a:off x="3100655" y="5689682"/>
                  <a:ext cx="127036" cy="75273"/>
                  <a:chOff x="3126019" y="5838825"/>
                  <a:chExt cx="127036" cy="75273"/>
                </a:xfrm>
              </p:grpSpPr>
              <p:sp>
                <p:nvSpPr>
                  <p:cNvPr id="138" name="Freeform 137">
                    <a:extLst>
                      <a:ext uri="{FF2B5EF4-FFF2-40B4-BE49-F238E27FC236}">
                        <a16:creationId xmlns:a16="http://schemas.microsoft.com/office/drawing/2014/main" id="{9A58FBB7-056B-BA7D-78BB-419EB89FB786}"/>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a:extLst>
                      <a:ext uri="{FF2B5EF4-FFF2-40B4-BE49-F238E27FC236}">
                        <a16:creationId xmlns:a16="http://schemas.microsoft.com/office/drawing/2014/main" id="{E6813FA2-8459-35D5-0D7D-250B5C60EADE}"/>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02" name="Straight Connector 101">
                <a:extLst>
                  <a:ext uri="{FF2B5EF4-FFF2-40B4-BE49-F238E27FC236}">
                    <a16:creationId xmlns:a16="http://schemas.microsoft.com/office/drawing/2014/main" id="{B665E50B-F4C9-3B90-CD15-9894EB88F19C}"/>
                  </a:ext>
                </a:extLst>
              </p:cNvPr>
              <p:cNvCxnSpPr/>
              <p:nvPr/>
            </p:nvCxnSpPr>
            <p:spPr>
              <a:xfrm>
                <a:off x="5160285" y="519910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F14124B-9818-371B-5476-DC43B0A8BAF8}"/>
                  </a:ext>
                </a:extLst>
              </p:cNvPr>
              <p:cNvCxnSpPr/>
              <p:nvPr/>
            </p:nvCxnSpPr>
            <p:spPr>
              <a:xfrm>
                <a:off x="5481554" y="519910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D646AD0C-C001-4519-0E80-8751358ED29E}"/>
                  </a:ext>
                </a:extLst>
              </p:cNvPr>
              <p:cNvGrpSpPr/>
              <p:nvPr/>
            </p:nvGrpSpPr>
            <p:grpSpPr>
              <a:xfrm rot="10800000">
                <a:off x="5557860" y="5159317"/>
                <a:ext cx="254072" cy="78530"/>
                <a:chOff x="2973619" y="5686425"/>
                <a:chExt cx="254072" cy="78530"/>
              </a:xfrm>
            </p:grpSpPr>
            <p:grpSp>
              <p:nvGrpSpPr>
                <p:cNvPr id="105" name="Group 104">
                  <a:extLst>
                    <a:ext uri="{FF2B5EF4-FFF2-40B4-BE49-F238E27FC236}">
                      <a16:creationId xmlns:a16="http://schemas.microsoft.com/office/drawing/2014/main" id="{BDD8C546-C1E4-BAF7-39DA-3BE2B7397E6B}"/>
                    </a:ext>
                  </a:extLst>
                </p:cNvPr>
                <p:cNvGrpSpPr/>
                <p:nvPr/>
              </p:nvGrpSpPr>
              <p:grpSpPr>
                <a:xfrm>
                  <a:off x="2973619" y="5686425"/>
                  <a:ext cx="127036" cy="76825"/>
                  <a:chOff x="2778557" y="5568461"/>
                  <a:chExt cx="322098" cy="194789"/>
                </a:xfrm>
              </p:grpSpPr>
              <p:grpSp>
                <p:nvGrpSpPr>
                  <p:cNvPr id="109" name="Group 108">
                    <a:extLst>
                      <a:ext uri="{FF2B5EF4-FFF2-40B4-BE49-F238E27FC236}">
                        <a16:creationId xmlns:a16="http://schemas.microsoft.com/office/drawing/2014/main" id="{AD9FD6B7-48CA-3C7C-8147-F845E504A02B}"/>
                      </a:ext>
                    </a:extLst>
                  </p:cNvPr>
                  <p:cNvGrpSpPr/>
                  <p:nvPr/>
                </p:nvGrpSpPr>
                <p:grpSpPr>
                  <a:xfrm>
                    <a:off x="2778557" y="5568461"/>
                    <a:ext cx="322098" cy="190855"/>
                    <a:chOff x="4898281" y="5092948"/>
                    <a:chExt cx="590550" cy="349923"/>
                  </a:xfrm>
                </p:grpSpPr>
                <p:sp>
                  <p:nvSpPr>
                    <p:cNvPr id="134" name="Freeform 133">
                      <a:extLst>
                        <a:ext uri="{FF2B5EF4-FFF2-40B4-BE49-F238E27FC236}">
                          <a16:creationId xmlns:a16="http://schemas.microsoft.com/office/drawing/2014/main" id="{860ADD15-BD08-075C-E2E7-950CCAFF5544}"/>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a:extLst>
                        <a:ext uri="{FF2B5EF4-FFF2-40B4-BE49-F238E27FC236}">
                          <a16:creationId xmlns:a16="http://schemas.microsoft.com/office/drawing/2014/main" id="{25EE5646-3B55-B903-C308-5DD9F0ADD676}"/>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7" name="Straight Connector 126">
                    <a:extLst>
                      <a:ext uri="{FF2B5EF4-FFF2-40B4-BE49-F238E27FC236}">
                        <a16:creationId xmlns:a16="http://schemas.microsoft.com/office/drawing/2014/main" id="{D6FB5296-DB81-B806-3CDB-FA8EBB48CED0}"/>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ACD0200-87FD-4385-6378-96C94262B377}"/>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675FC0D-049C-9615-7583-C32D523C04E3}"/>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B5E64B4-3B98-ED25-B681-5D504F56F61B}"/>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353CE21-8035-0687-9512-C866ADD1AA0C}"/>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58D80F4-17DF-F0F2-1ECC-2401C1704F62}"/>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190C904-7678-C8F5-8528-25EDA5CEEF12}"/>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E2334E6F-2671-FB2C-0449-34BAF3122FCD}"/>
                    </a:ext>
                  </a:extLst>
                </p:cNvPr>
                <p:cNvGrpSpPr/>
                <p:nvPr/>
              </p:nvGrpSpPr>
              <p:grpSpPr>
                <a:xfrm rot="10800000">
                  <a:off x="3100655" y="5689682"/>
                  <a:ext cx="127036" cy="75273"/>
                  <a:chOff x="3126019" y="5838825"/>
                  <a:chExt cx="127036" cy="75273"/>
                </a:xfrm>
              </p:grpSpPr>
              <p:sp>
                <p:nvSpPr>
                  <p:cNvPr id="107" name="Freeform 106">
                    <a:extLst>
                      <a:ext uri="{FF2B5EF4-FFF2-40B4-BE49-F238E27FC236}">
                        <a16:creationId xmlns:a16="http://schemas.microsoft.com/office/drawing/2014/main" id="{FBB86260-DBA2-0D4E-3543-F4605AB4E633}"/>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a:extLst>
                      <a:ext uri="{FF2B5EF4-FFF2-40B4-BE49-F238E27FC236}">
                        <a16:creationId xmlns:a16="http://schemas.microsoft.com/office/drawing/2014/main" id="{F143E50F-2F3B-DD42-D535-BF7404D8D706}"/>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4" name="Group 33">
              <a:extLst>
                <a:ext uri="{FF2B5EF4-FFF2-40B4-BE49-F238E27FC236}">
                  <a16:creationId xmlns:a16="http://schemas.microsoft.com/office/drawing/2014/main" id="{84EF2EC3-1F2A-1B4B-69E4-DCAE9320C01B}"/>
                </a:ext>
              </a:extLst>
            </p:cNvPr>
            <p:cNvGrpSpPr/>
            <p:nvPr/>
          </p:nvGrpSpPr>
          <p:grpSpPr>
            <a:xfrm>
              <a:off x="998414" y="4087252"/>
              <a:ext cx="254072" cy="78530"/>
              <a:chOff x="2973619" y="5686425"/>
              <a:chExt cx="254072" cy="78530"/>
            </a:xfrm>
          </p:grpSpPr>
          <p:grpSp>
            <p:nvGrpSpPr>
              <p:cNvPr id="87" name="Group 86">
                <a:extLst>
                  <a:ext uri="{FF2B5EF4-FFF2-40B4-BE49-F238E27FC236}">
                    <a16:creationId xmlns:a16="http://schemas.microsoft.com/office/drawing/2014/main" id="{94CD768D-CC0F-CF15-7C7D-8A08F29624BA}"/>
                  </a:ext>
                </a:extLst>
              </p:cNvPr>
              <p:cNvGrpSpPr/>
              <p:nvPr/>
            </p:nvGrpSpPr>
            <p:grpSpPr>
              <a:xfrm>
                <a:off x="2973619" y="5686425"/>
                <a:ext cx="127036" cy="76825"/>
                <a:chOff x="2778557" y="5568461"/>
                <a:chExt cx="322098" cy="194789"/>
              </a:xfrm>
            </p:grpSpPr>
            <p:grpSp>
              <p:nvGrpSpPr>
                <p:cNvPr id="91" name="Group 90">
                  <a:extLst>
                    <a:ext uri="{FF2B5EF4-FFF2-40B4-BE49-F238E27FC236}">
                      <a16:creationId xmlns:a16="http://schemas.microsoft.com/office/drawing/2014/main" id="{D96EDD47-2454-FE3C-815B-3C22DEF834C6}"/>
                    </a:ext>
                  </a:extLst>
                </p:cNvPr>
                <p:cNvGrpSpPr/>
                <p:nvPr/>
              </p:nvGrpSpPr>
              <p:grpSpPr>
                <a:xfrm>
                  <a:off x="2778557" y="5568461"/>
                  <a:ext cx="322098" cy="190855"/>
                  <a:chOff x="4898281" y="5092948"/>
                  <a:chExt cx="590550" cy="349923"/>
                </a:xfrm>
              </p:grpSpPr>
              <p:sp>
                <p:nvSpPr>
                  <p:cNvPr id="99" name="Freeform 98">
                    <a:extLst>
                      <a:ext uri="{FF2B5EF4-FFF2-40B4-BE49-F238E27FC236}">
                        <a16:creationId xmlns:a16="http://schemas.microsoft.com/office/drawing/2014/main" id="{D1641373-25F1-E7A8-DDFD-E8F00857538B}"/>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a:extLst>
                      <a:ext uri="{FF2B5EF4-FFF2-40B4-BE49-F238E27FC236}">
                        <a16:creationId xmlns:a16="http://schemas.microsoft.com/office/drawing/2014/main" id="{63CB0F38-B1AC-D39E-1D96-45C12998CC2E}"/>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2" name="Straight Connector 91">
                  <a:extLst>
                    <a:ext uri="{FF2B5EF4-FFF2-40B4-BE49-F238E27FC236}">
                      <a16:creationId xmlns:a16="http://schemas.microsoft.com/office/drawing/2014/main" id="{4C436D7C-198A-B64F-B992-3BFF1E66A089}"/>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0E6C6AA-2F55-98DD-1248-DF31D85F45B3}"/>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CE89503-E225-5325-572A-BC3F608FD187}"/>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4C5F8C0-62E5-0E3E-A8DB-6FBEBBD0AB16}"/>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89BE4F1-1EC8-C961-F661-1C838526C75E}"/>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EECD04-D27D-41A5-0E62-0F01F29DB0DB}"/>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221CDA1-406F-FF56-3477-9C1EF102AA9E}"/>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49493AD5-0832-8A9A-4872-939D5AAE6461}"/>
                  </a:ext>
                </a:extLst>
              </p:cNvPr>
              <p:cNvGrpSpPr/>
              <p:nvPr/>
            </p:nvGrpSpPr>
            <p:grpSpPr>
              <a:xfrm rot="10800000">
                <a:off x="3100655" y="5689682"/>
                <a:ext cx="127036" cy="75273"/>
                <a:chOff x="3126019" y="5838825"/>
                <a:chExt cx="127036" cy="75273"/>
              </a:xfrm>
            </p:grpSpPr>
            <p:sp>
              <p:nvSpPr>
                <p:cNvPr id="89" name="Freeform 88">
                  <a:extLst>
                    <a:ext uri="{FF2B5EF4-FFF2-40B4-BE49-F238E27FC236}">
                      <a16:creationId xmlns:a16="http://schemas.microsoft.com/office/drawing/2014/main" id="{7947E244-EFCB-2287-23F4-336B3EA0B3CF}"/>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a:extLst>
                    <a:ext uri="{FF2B5EF4-FFF2-40B4-BE49-F238E27FC236}">
                      <a16:creationId xmlns:a16="http://schemas.microsoft.com/office/drawing/2014/main" id="{4BE18FDB-BBA5-D22D-A6B3-29977DEA43DE}"/>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35" name="Straight Connector 34">
              <a:extLst>
                <a:ext uri="{FF2B5EF4-FFF2-40B4-BE49-F238E27FC236}">
                  <a16:creationId xmlns:a16="http://schemas.microsoft.com/office/drawing/2014/main" id="{D15EF169-1F55-A097-187F-CB25C4E4E551}"/>
                </a:ext>
              </a:extLst>
            </p:cNvPr>
            <p:cNvCxnSpPr/>
            <p:nvPr/>
          </p:nvCxnSpPr>
          <p:spPr>
            <a:xfrm>
              <a:off x="926084" y="412651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51DA9A5-2564-60C4-D7C7-E189414E5240}"/>
                </a:ext>
              </a:extLst>
            </p:cNvPr>
            <p:cNvCxnSpPr/>
            <p:nvPr/>
          </p:nvCxnSpPr>
          <p:spPr>
            <a:xfrm>
              <a:off x="1247353" y="412651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255A413B-7E84-B671-DDE1-92410582C174}"/>
                </a:ext>
              </a:extLst>
            </p:cNvPr>
            <p:cNvGrpSpPr/>
            <p:nvPr/>
          </p:nvGrpSpPr>
          <p:grpSpPr>
            <a:xfrm rot="10800000">
              <a:off x="1323659" y="4086727"/>
              <a:ext cx="254072" cy="78530"/>
              <a:chOff x="2973619" y="5686425"/>
              <a:chExt cx="254072" cy="78530"/>
            </a:xfrm>
          </p:grpSpPr>
          <p:grpSp>
            <p:nvGrpSpPr>
              <p:cNvPr id="53" name="Group 52">
                <a:extLst>
                  <a:ext uri="{FF2B5EF4-FFF2-40B4-BE49-F238E27FC236}">
                    <a16:creationId xmlns:a16="http://schemas.microsoft.com/office/drawing/2014/main" id="{892D1CF6-37AB-9BC8-E089-C477152E8686}"/>
                  </a:ext>
                </a:extLst>
              </p:cNvPr>
              <p:cNvGrpSpPr/>
              <p:nvPr/>
            </p:nvGrpSpPr>
            <p:grpSpPr>
              <a:xfrm>
                <a:off x="2973619" y="5686425"/>
                <a:ext cx="127036" cy="76825"/>
                <a:chOff x="2778557" y="5568461"/>
                <a:chExt cx="322098" cy="194789"/>
              </a:xfrm>
            </p:grpSpPr>
            <p:grpSp>
              <p:nvGrpSpPr>
                <p:cNvPr id="57" name="Group 56">
                  <a:extLst>
                    <a:ext uri="{FF2B5EF4-FFF2-40B4-BE49-F238E27FC236}">
                      <a16:creationId xmlns:a16="http://schemas.microsoft.com/office/drawing/2014/main" id="{46B166F8-24DE-B7C5-49FF-FEF06CC40B63}"/>
                    </a:ext>
                  </a:extLst>
                </p:cNvPr>
                <p:cNvGrpSpPr/>
                <p:nvPr/>
              </p:nvGrpSpPr>
              <p:grpSpPr>
                <a:xfrm>
                  <a:off x="2778557" y="5568461"/>
                  <a:ext cx="322098" cy="190855"/>
                  <a:chOff x="4898281" y="5092948"/>
                  <a:chExt cx="590550" cy="349923"/>
                </a:xfrm>
              </p:grpSpPr>
              <p:sp>
                <p:nvSpPr>
                  <p:cNvPr id="85" name="Freeform 84">
                    <a:extLst>
                      <a:ext uri="{FF2B5EF4-FFF2-40B4-BE49-F238E27FC236}">
                        <a16:creationId xmlns:a16="http://schemas.microsoft.com/office/drawing/2014/main" id="{16A4A936-5F5F-D46D-9A3B-D001EBD5D99D}"/>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a:extLst>
                      <a:ext uri="{FF2B5EF4-FFF2-40B4-BE49-F238E27FC236}">
                        <a16:creationId xmlns:a16="http://schemas.microsoft.com/office/drawing/2014/main" id="{F77B6DBF-9001-1450-2EDD-1E53EE5FF2CE}"/>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8" name="Straight Connector 77">
                  <a:extLst>
                    <a:ext uri="{FF2B5EF4-FFF2-40B4-BE49-F238E27FC236}">
                      <a16:creationId xmlns:a16="http://schemas.microsoft.com/office/drawing/2014/main" id="{F5E83A10-2621-2BB0-7700-3C9F79631F88}"/>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815A62D-20AA-7136-4AB4-55061978EA5D}"/>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458DF6B-7D43-BD18-A4C2-716F362E7781}"/>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8599E20-ACEF-224C-9D58-AA94267E0AF4}"/>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589A66B-BF3D-D22A-1FB1-F422603F98A8}"/>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B6A222F-DFB2-BBFF-9C8E-CB05C3739004}"/>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D9F3496-B12B-6152-E1BD-5235DE82485C}"/>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89213706-9F99-9D76-5FB0-054BB727ABB4}"/>
                  </a:ext>
                </a:extLst>
              </p:cNvPr>
              <p:cNvGrpSpPr/>
              <p:nvPr/>
            </p:nvGrpSpPr>
            <p:grpSpPr>
              <a:xfrm rot="10800000">
                <a:off x="3100655" y="5689682"/>
                <a:ext cx="127036" cy="75273"/>
                <a:chOff x="3126019" y="5838825"/>
                <a:chExt cx="127036" cy="75273"/>
              </a:xfrm>
            </p:grpSpPr>
            <p:sp>
              <p:nvSpPr>
                <p:cNvPr id="55" name="Freeform 54">
                  <a:extLst>
                    <a:ext uri="{FF2B5EF4-FFF2-40B4-BE49-F238E27FC236}">
                      <a16:creationId xmlns:a16="http://schemas.microsoft.com/office/drawing/2014/main" id="{F75DF8A8-8527-B943-0C34-FDE84657B24F}"/>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28EDA14B-22B0-E7C0-E1C6-0F20E0285FA0}"/>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2" name="Straight Connector 51">
              <a:extLst>
                <a:ext uri="{FF2B5EF4-FFF2-40B4-BE49-F238E27FC236}">
                  <a16:creationId xmlns:a16="http://schemas.microsoft.com/office/drawing/2014/main" id="{30D76908-2FE9-6312-760F-E5290DAF8E07}"/>
                </a:ext>
              </a:extLst>
            </p:cNvPr>
            <p:cNvCxnSpPr/>
            <p:nvPr/>
          </p:nvCxnSpPr>
          <p:spPr>
            <a:xfrm>
              <a:off x="2233902" y="4136260"/>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29D47E08-847D-546B-DEB5-878ADC340A0D}"/>
              </a:ext>
            </a:extLst>
          </p:cNvPr>
          <p:cNvGrpSpPr>
            <a:grpSpLocks noChangeAspect="1"/>
          </p:cNvGrpSpPr>
          <p:nvPr/>
        </p:nvGrpSpPr>
        <p:grpSpPr>
          <a:xfrm>
            <a:off x="15776927" y="2613752"/>
            <a:ext cx="8061641" cy="246888"/>
            <a:chOff x="5407410" y="1770172"/>
            <a:chExt cx="2680781" cy="82099"/>
          </a:xfrm>
        </p:grpSpPr>
        <p:grpSp>
          <p:nvGrpSpPr>
            <p:cNvPr id="211" name="Group 210">
              <a:extLst>
                <a:ext uri="{FF2B5EF4-FFF2-40B4-BE49-F238E27FC236}">
                  <a16:creationId xmlns:a16="http://schemas.microsoft.com/office/drawing/2014/main" id="{9DCB8271-7B66-E327-5617-32CD304CFF64}"/>
                </a:ext>
              </a:extLst>
            </p:cNvPr>
            <p:cNvGrpSpPr/>
            <p:nvPr/>
          </p:nvGrpSpPr>
          <p:grpSpPr>
            <a:xfrm>
              <a:off x="5479740" y="1773741"/>
              <a:ext cx="254072" cy="78530"/>
              <a:chOff x="2973619" y="5686425"/>
              <a:chExt cx="254072" cy="78530"/>
            </a:xfrm>
          </p:grpSpPr>
          <p:grpSp>
            <p:nvGrpSpPr>
              <p:cNvPr id="326" name="Group 325">
                <a:extLst>
                  <a:ext uri="{FF2B5EF4-FFF2-40B4-BE49-F238E27FC236}">
                    <a16:creationId xmlns:a16="http://schemas.microsoft.com/office/drawing/2014/main" id="{9EB6032E-FD6E-95FF-553D-5CFDCC59F9BF}"/>
                  </a:ext>
                </a:extLst>
              </p:cNvPr>
              <p:cNvGrpSpPr/>
              <p:nvPr/>
            </p:nvGrpSpPr>
            <p:grpSpPr>
              <a:xfrm>
                <a:off x="2973619" y="5686425"/>
                <a:ext cx="127036" cy="76825"/>
                <a:chOff x="2778557" y="5568461"/>
                <a:chExt cx="322098" cy="194789"/>
              </a:xfrm>
            </p:grpSpPr>
            <p:grpSp>
              <p:nvGrpSpPr>
                <p:cNvPr id="330" name="Group 329">
                  <a:extLst>
                    <a:ext uri="{FF2B5EF4-FFF2-40B4-BE49-F238E27FC236}">
                      <a16:creationId xmlns:a16="http://schemas.microsoft.com/office/drawing/2014/main" id="{173D91FC-3ED7-8F58-43B1-BE40C6CC1C49}"/>
                    </a:ext>
                  </a:extLst>
                </p:cNvPr>
                <p:cNvGrpSpPr/>
                <p:nvPr/>
              </p:nvGrpSpPr>
              <p:grpSpPr>
                <a:xfrm>
                  <a:off x="2778557" y="5568461"/>
                  <a:ext cx="322098" cy="190855"/>
                  <a:chOff x="4898281" y="5092948"/>
                  <a:chExt cx="590550" cy="349923"/>
                </a:xfrm>
              </p:grpSpPr>
              <p:sp>
                <p:nvSpPr>
                  <p:cNvPr id="338" name="Freeform 337">
                    <a:extLst>
                      <a:ext uri="{FF2B5EF4-FFF2-40B4-BE49-F238E27FC236}">
                        <a16:creationId xmlns:a16="http://schemas.microsoft.com/office/drawing/2014/main" id="{4A5D7F75-B3B9-818B-54D2-C3C01B79DF0C}"/>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Freeform 338">
                    <a:extLst>
                      <a:ext uri="{FF2B5EF4-FFF2-40B4-BE49-F238E27FC236}">
                        <a16:creationId xmlns:a16="http://schemas.microsoft.com/office/drawing/2014/main" id="{4C3729C1-F6D4-E791-CA44-0A20467B2C28}"/>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1" name="Straight Connector 330">
                  <a:extLst>
                    <a:ext uri="{FF2B5EF4-FFF2-40B4-BE49-F238E27FC236}">
                      <a16:creationId xmlns:a16="http://schemas.microsoft.com/office/drawing/2014/main" id="{C15234B2-8C22-7D47-68D1-753DB146C983}"/>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60B31F8B-7930-D6EE-22C0-16250260890B}"/>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B20EE54A-D024-5817-540C-15E25F07E72F}"/>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79980B16-32D3-4273-2788-A8D788AD9975}"/>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3BBE22F2-C661-A544-9DB3-8374774C3864}"/>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6FE57732-0B2F-1AE8-939C-5BB104C03B64}"/>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22EBD7AF-ECA3-2BFF-802C-FD11CFA34CDD}"/>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27" name="Group 326">
                <a:extLst>
                  <a:ext uri="{FF2B5EF4-FFF2-40B4-BE49-F238E27FC236}">
                    <a16:creationId xmlns:a16="http://schemas.microsoft.com/office/drawing/2014/main" id="{CA13C950-22BC-7410-C4A9-01CA3890C4A3}"/>
                  </a:ext>
                </a:extLst>
              </p:cNvPr>
              <p:cNvGrpSpPr/>
              <p:nvPr/>
            </p:nvGrpSpPr>
            <p:grpSpPr>
              <a:xfrm rot="10800000">
                <a:off x="3100655" y="5689682"/>
                <a:ext cx="127036" cy="75273"/>
                <a:chOff x="3126019" y="5838825"/>
                <a:chExt cx="127036" cy="75273"/>
              </a:xfrm>
            </p:grpSpPr>
            <p:sp>
              <p:nvSpPr>
                <p:cNvPr id="328" name="Freeform 327">
                  <a:extLst>
                    <a:ext uri="{FF2B5EF4-FFF2-40B4-BE49-F238E27FC236}">
                      <a16:creationId xmlns:a16="http://schemas.microsoft.com/office/drawing/2014/main" id="{CA12113F-3E82-D442-F096-FF229CD437C0}"/>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reeform 328">
                  <a:extLst>
                    <a:ext uri="{FF2B5EF4-FFF2-40B4-BE49-F238E27FC236}">
                      <a16:creationId xmlns:a16="http://schemas.microsoft.com/office/drawing/2014/main" id="{771ECDCE-2A00-FD1C-3EC9-14B62B231E59}"/>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12" name="Straight Connector 211">
              <a:extLst>
                <a:ext uri="{FF2B5EF4-FFF2-40B4-BE49-F238E27FC236}">
                  <a16:creationId xmlns:a16="http://schemas.microsoft.com/office/drawing/2014/main" id="{7C16F82D-4091-A51C-0B00-D1A7D689984A}"/>
                </a:ext>
              </a:extLst>
            </p:cNvPr>
            <p:cNvCxnSpPr/>
            <p:nvPr/>
          </p:nvCxnSpPr>
          <p:spPr>
            <a:xfrm>
              <a:off x="5407410" y="1813006"/>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330728D2-0C30-BFDE-C85D-EAB55F2EF252}"/>
                </a:ext>
              </a:extLst>
            </p:cNvPr>
            <p:cNvGrpSpPr/>
            <p:nvPr/>
          </p:nvGrpSpPr>
          <p:grpSpPr>
            <a:xfrm>
              <a:off x="5801009" y="1773741"/>
              <a:ext cx="254072" cy="78530"/>
              <a:chOff x="2973619" y="5686425"/>
              <a:chExt cx="254072" cy="78530"/>
            </a:xfrm>
          </p:grpSpPr>
          <p:grpSp>
            <p:nvGrpSpPr>
              <p:cNvPr id="312" name="Group 311">
                <a:extLst>
                  <a:ext uri="{FF2B5EF4-FFF2-40B4-BE49-F238E27FC236}">
                    <a16:creationId xmlns:a16="http://schemas.microsoft.com/office/drawing/2014/main" id="{0B52A9F9-48F6-B768-D89E-A1C9FEB72ACF}"/>
                  </a:ext>
                </a:extLst>
              </p:cNvPr>
              <p:cNvGrpSpPr/>
              <p:nvPr/>
            </p:nvGrpSpPr>
            <p:grpSpPr>
              <a:xfrm>
                <a:off x="2973619" y="5686425"/>
                <a:ext cx="127036" cy="76825"/>
                <a:chOff x="2778557" y="5568461"/>
                <a:chExt cx="322098" cy="194789"/>
              </a:xfrm>
            </p:grpSpPr>
            <p:grpSp>
              <p:nvGrpSpPr>
                <p:cNvPr id="316" name="Group 315">
                  <a:extLst>
                    <a:ext uri="{FF2B5EF4-FFF2-40B4-BE49-F238E27FC236}">
                      <a16:creationId xmlns:a16="http://schemas.microsoft.com/office/drawing/2014/main" id="{E8AD88F0-6834-E6D1-0211-70CAA3128AA3}"/>
                    </a:ext>
                  </a:extLst>
                </p:cNvPr>
                <p:cNvGrpSpPr/>
                <p:nvPr/>
              </p:nvGrpSpPr>
              <p:grpSpPr>
                <a:xfrm>
                  <a:off x="2778557" y="5568461"/>
                  <a:ext cx="322098" cy="190855"/>
                  <a:chOff x="4898281" y="5092948"/>
                  <a:chExt cx="590550" cy="349923"/>
                </a:xfrm>
              </p:grpSpPr>
              <p:sp>
                <p:nvSpPr>
                  <p:cNvPr id="324" name="Freeform 323">
                    <a:extLst>
                      <a:ext uri="{FF2B5EF4-FFF2-40B4-BE49-F238E27FC236}">
                        <a16:creationId xmlns:a16="http://schemas.microsoft.com/office/drawing/2014/main" id="{7A414176-085E-FD13-F7EB-BD4132C31484}"/>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Freeform 324">
                    <a:extLst>
                      <a:ext uri="{FF2B5EF4-FFF2-40B4-BE49-F238E27FC236}">
                        <a16:creationId xmlns:a16="http://schemas.microsoft.com/office/drawing/2014/main" id="{3399B261-1A79-D42B-216C-6CE6A91237C3}"/>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7" name="Straight Connector 316">
                  <a:extLst>
                    <a:ext uri="{FF2B5EF4-FFF2-40B4-BE49-F238E27FC236}">
                      <a16:creationId xmlns:a16="http://schemas.microsoft.com/office/drawing/2014/main" id="{946BFC86-862F-810E-DD1E-ABC4C2108205}"/>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CC1F3307-2346-2DC6-8510-D30D5E11AE25}"/>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936EB0D-CD96-F8E5-85B3-510ED9CC623A}"/>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C2135F95-ECA2-193D-E5D0-FF5C59F82C63}"/>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A8FDF0C2-AEC3-A3D6-5E23-F16BEC4BA1DC}"/>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F27A39D4-99A8-E4EE-CA20-AC8476C16C53}"/>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D7493CB7-1D1A-99AE-63E9-7CB264877873}"/>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3" name="Group 312">
                <a:extLst>
                  <a:ext uri="{FF2B5EF4-FFF2-40B4-BE49-F238E27FC236}">
                    <a16:creationId xmlns:a16="http://schemas.microsoft.com/office/drawing/2014/main" id="{F65CBBC9-56BA-C37C-1C6D-BBBE003C6736}"/>
                  </a:ext>
                </a:extLst>
              </p:cNvPr>
              <p:cNvGrpSpPr/>
              <p:nvPr/>
            </p:nvGrpSpPr>
            <p:grpSpPr>
              <a:xfrm rot="10800000">
                <a:off x="3100655" y="5689682"/>
                <a:ext cx="127036" cy="75273"/>
                <a:chOff x="3126019" y="5838825"/>
                <a:chExt cx="127036" cy="75273"/>
              </a:xfrm>
            </p:grpSpPr>
            <p:sp>
              <p:nvSpPr>
                <p:cNvPr id="314" name="Freeform 313">
                  <a:extLst>
                    <a:ext uri="{FF2B5EF4-FFF2-40B4-BE49-F238E27FC236}">
                      <a16:creationId xmlns:a16="http://schemas.microsoft.com/office/drawing/2014/main" id="{191E1016-A987-8F22-F345-8AEE8FEA010A}"/>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reeform 314">
                  <a:extLst>
                    <a:ext uri="{FF2B5EF4-FFF2-40B4-BE49-F238E27FC236}">
                      <a16:creationId xmlns:a16="http://schemas.microsoft.com/office/drawing/2014/main" id="{0C363187-07D7-BE43-F6D3-309A2694AD34}"/>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14" name="Straight Connector 213">
              <a:extLst>
                <a:ext uri="{FF2B5EF4-FFF2-40B4-BE49-F238E27FC236}">
                  <a16:creationId xmlns:a16="http://schemas.microsoft.com/office/drawing/2014/main" id="{B52F1D1E-334A-4C72-B76D-2B962A7B6CC5}"/>
                </a:ext>
              </a:extLst>
            </p:cNvPr>
            <p:cNvCxnSpPr/>
            <p:nvPr/>
          </p:nvCxnSpPr>
          <p:spPr>
            <a:xfrm>
              <a:off x="5728679" y="1813006"/>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5" name="Group 214">
              <a:extLst>
                <a:ext uri="{FF2B5EF4-FFF2-40B4-BE49-F238E27FC236}">
                  <a16:creationId xmlns:a16="http://schemas.microsoft.com/office/drawing/2014/main" id="{4201EA51-614D-A502-5E31-3BC04FF3621C}"/>
                </a:ext>
              </a:extLst>
            </p:cNvPr>
            <p:cNvGrpSpPr/>
            <p:nvPr/>
          </p:nvGrpSpPr>
          <p:grpSpPr>
            <a:xfrm>
              <a:off x="6128671" y="1773741"/>
              <a:ext cx="254072" cy="78530"/>
              <a:chOff x="2973619" y="5686425"/>
              <a:chExt cx="254072" cy="78530"/>
            </a:xfrm>
          </p:grpSpPr>
          <p:grpSp>
            <p:nvGrpSpPr>
              <p:cNvPr id="298" name="Group 297">
                <a:extLst>
                  <a:ext uri="{FF2B5EF4-FFF2-40B4-BE49-F238E27FC236}">
                    <a16:creationId xmlns:a16="http://schemas.microsoft.com/office/drawing/2014/main" id="{18F330BC-5315-F48B-9AE8-EA055A763B76}"/>
                  </a:ext>
                </a:extLst>
              </p:cNvPr>
              <p:cNvGrpSpPr/>
              <p:nvPr/>
            </p:nvGrpSpPr>
            <p:grpSpPr>
              <a:xfrm>
                <a:off x="2973619" y="5686425"/>
                <a:ext cx="127036" cy="76825"/>
                <a:chOff x="2778557" y="5568461"/>
                <a:chExt cx="322098" cy="194789"/>
              </a:xfrm>
            </p:grpSpPr>
            <p:grpSp>
              <p:nvGrpSpPr>
                <p:cNvPr id="302" name="Group 301">
                  <a:extLst>
                    <a:ext uri="{FF2B5EF4-FFF2-40B4-BE49-F238E27FC236}">
                      <a16:creationId xmlns:a16="http://schemas.microsoft.com/office/drawing/2014/main" id="{EEB77C9D-C588-478B-9E64-834554870E30}"/>
                    </a:ext>
                  </a:extLst>
                </p:cNvPr>
                <p:cNvGrpSpPr/>
                <p:nvPr/>
              </p:nvGrpSpPr>
              <p:grpSpPr>
                <a:xfrm>
                  <a:off x="2778557" y="5568461"/>
                  <a:ext cx="322098" cy="190855"/>
                  <a:chOff x="4898281" y="5092948"/>
                  <a:chExt cx="590550" cy="349923"/>
                </a:xfrm>
              </p:grpSpPr>
              <p:sp>
                <p:nvSpPr>
                  <p:cNvPr id="310" name="Freeform 309">
                    <a:extLst>
                      <a:ext uri="{FF2B5EF4-FFF2-40B4-BE49-F238E27FC236}">
                        <a16:creationId xmlns:a16="http://schemas.microsoft.com/office/drawing/2014/main" id="{4BEF9205-1BAD-5BE3-C14F-612289829BE0}"/>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310">
                    <a:extLst>
                      <a:ext uri="{FF2B5EF4-FFF2-40B4-BE49-F238E27FC236}">
                        <a16:creationId xmlns:a16="http://schemas.microsoft.com/office/drawing/2014/main" id="{C422BFB7-7F0D-766F-7EAD-FB4C9471423F}"/>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3" name="Straight Connector 302">
                  <a:extLst>
                    <a:ext uri="{FF2B5EF4-FFF2-40B4-BE49-F238E27FC236}">
                      <a16:creationId xmlns:a16="http://schemas.microsoft.com/office/drawing/2014/main" id="{DF7E07CC-273B-4BBD-8DDC-6CB5EB3C600E}"/>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AFA81E56-6D76-654E-C334-A19AC00102B7}"/>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991FB1D1-0B12-322F-AAAF-A0978EFC9E3A}"/>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645F3722-C19C-C94A-42F4-E247B1B3B4B8}"/>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467A9D3F-3B93-7AD1-BB8F-1C4BE336F732}"/>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9116D5BB-82AF-CDC2-E86A-08FF4E163BFB}"/>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DBC114F7-488B-87E6-816E-B1E87D1D0D5D}"/>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99" name="Group 298">
                <a:extLst>
                  <a:ext uri="{FF2B5EF4-FFF2-40B4-BE49-F238E27FC236}">
                    <a16:creationId xmlns:a16="http://schemas.microsoft.com/office/drawing/2014/main" id="{79AEFBA3-8A35-8370-BE4E-CBA0E7888C5E}"/>
                  </a:ext>
                </a:extLst>
              </p:cNvPr>
              <p:cNvGrpSpPr/>
              <p:nvPr/>
            </p:nvGrpSpPr>
            <p:grpSpPr>
              <a:xfrm rot="10800000">
                <a:off x="3100655" y="5689682"/>
                <a:ext cx="127036" cy="75273"/>
                <a:chOff x="3126019" y="5838825"/>
                <a:chExt cx="127036" cy="75273"/>
              </a:xfrm>
            </p:grpSpPr>
            <p:sp>
              <p:nvSpPr>
                <p:cNvPr id="300" name="Freeform 299">
                  <a:extLst>
                    <a:ext uri="{FF2B5EF4-FFF2-40B4-BE49-F238E27FC236}">
                      <a16:creationId xmlns:a16="http://schemas.microsoft.com/office/drawing/2014/main" id="{89898CFD-5352-AE96-D21B-AA384BCCB4A2}"/>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reeform 300">
                  <a:extLst>
                    <a:ext uri="{FF2B5EF4-FFF2-40B4-BE49-F238E27FC236}">
                      <a16:creationId xmlns:a16="http://schemas.microsoft.com/office/drawing/2014/main" id="{2E3B74A9-BF3A-266D-D370-69487A1D98DD}"/>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16" name="Straight Connector 215">
              <a:extLst>
                <a:ext uri="{FF2B5EF4-FFF2-40B4-BE49-F238E27FC236}">
                  <a16:creationId xmlns:a16="http://schemas.microsoft.com/office/drawing/2014/main" id="{6E71BAED-5463-327F-866C-AFCBC65676C5}"/>
                </a:ext>
              </a:extLst>
            </p:cNvPr>
            <p:cNvCxnSpPr/>
            <p:nvPr/>
          </p:nvCxnSpPr>
          <p:spPr>
            <a:xfrm>
              <a:off x="6056341" y="1813006"/>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7" name="Group 216">
              <a:extLst>
                <a:ext uri="{FF2B5EF4-FFF2-40B4-BE49-F238E27FC236}">
                  <a16:creationId xmlns:a16="http://schemas.microsoft.com/office/drawing/2014/main" id="{95816D25-77EC-4007-12D3-D41C733F6D22}"/>
                </a:ext>
              </a:extLst>
            </p:cNvPr>
            <p:cNvGrpSpPr/>
            <p:nvPr/>
          </p:nvGrpSpPr>
          <p:grpSpPr>
            <a:xfrm>
              <a:off x="6449938" y="1772036"/>
              <a:ext cx="254072" cy="78530"/>
              <a:chOff x="2973619" y="5686425"/>
              <a:chExt cx="254072" cy="78530"/>
            </a:xfrm>
          </p:grpSpPr>
          <p:grpSp>
            <p:nvGrpSpPr>
              <p:cNvPr id="284" name="Group 283">
                <a:extLst>
                  <a:ext uri="{FF2B5EF4-FFF2-40B4-BE49-F238E27FC236}">
                    <a16:creationId xmlns:a16="http://schemas.microsoft.com/office/drawing/2014/main" id="{5712C230-BC82-C911-E9B7-BC4D4CD22E10}"/>
                  </a:ext>
                </a:extLst>
              </p:cNvPr>
              <p:cNvGrpSpPr/>
              <p:nvPr/>
            </p:nvGrpSpPr>
            <p:grpSpPr>
              <a:xfrm>
                <a:off x="2973619" y="5686425"/>
                <a:ext cx="127036" cy="76825"/>
                <a:chOff x="2778557" y="5568461"/>
                <a:chExt cx="322098" cy="194789"/>
              </a:xfrm>
            </p:grpSpPr>
            <p:grpSp>
              <p:nvGrpSpPr>
                <p:cNvPr id="288" name="Group 287">
                  <a:extLst>
                    <a:ext uri="{FF2B5EF4-FFF2-40B4-BE49-F238E27FC236}">
                      <a16:creationId xmlns:a16="http://schemas.microsoft.com/office/drawing/2014/main" id="{F7926C8E-A056-B895-1FEB-552E9ECE35F1}"/>
                    </a:ext>
                  </a:extLst>
                </p:cNvPr>
                <p:cNvGrpSpPr/>
                <p:nvPr/>
              </p:nvGrpSpPr>
              <p:grpSpPr>
                <a:xfrm>
                  <a:off x="2778557" y="5568461"/>
                  <a:ext cx="322098" cy="190855"/>
                  <a:chOff x="4898281" y="5092948"/>
                  <a:chExt cx="590550" cy="349923"/>
                </a:xfrm>
              </p:grpSpPr>
              <p:sp>
                <p:nvSpPr>
                  <p:cNvPr id="296" name="Freeform 295">
                    <a:extLst>
                      <a:ext uri="{FF2B5EF4-FFF2-40B4-BE49-F238E27FC236}">
                        <a16:creationId xmlns:a16="http://schemas.microsoft.com/office/drawing/2014/main" id="{C66E45A7-D92B-F357-CB42-99828D7E24B7}"/>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reeform 296">
                    <a:extLst>
                      <a:ext uri="{FF2B5EF4-FFF2-40B4-BE49-F238E27FC236}">
                        <a16:creationId xmlns:a16="http://schemas.microsoft.com/office/drawing/2014/main" id="{03A4DA86-E2B8-F067-2043-960B46CBE3B7}"/>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a:extLst>
                    <a:ext uri="{FF2B5EF4-FFF2-40B4-BE49-F238E27FC236}">
                      <a16:creationId xmlns:a16="http://schemas.microsoft.com/office/drawing/2014/main" id="{B08E2A27-B30E-1D5B-565C-1C7CF7EAB134}"/>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3E88805-BC49-F7F9-9550-57AEB60FE610}"/>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E2E7ECD-185A-C3A6-9A01-61BD905A2350}"/>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695D9374-B050-609B-E3E1-631AF1971189}"/>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9414353C-7A6B-3123-0CFA-AA18B4D864EB}"/>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15F697B0-A253-8F9E-6DC9-EE17668C29ED}"/>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BD583DA9-6A20-FDFC-80EB-A8BB7E138D09}"/>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85" name="Group 284">
                <a:extLst>
                  <a:ext uri="{FF2B5EF4-FFF2-40B4-BE49-F238E27FC236}">
                    <a16:creationId xmlns:a16="http://schemas.microsoft.com/office/drawing/2014/main" id="{8D0E62A2-ACEE-D8D1-E179-61802AC9EB4A}"/>
                  </a:ext>
                </a:extLst>
              </p:cNvPr>
              <p:cNvGrpSpPr/>
              <p:nvPr/>
            </p:nvGrpSpPr>
            <p:grpSpPr>
              <a:xfrm rot="10800000">
                <a:off x="3100655" y="5689682"/>
                <a:ext cx="127036" cy="75273"/>
                <a:chOff x="3126019" y="5838825"/>
                <a:chExt cx="127036" cy="75273"/>
              </a:xfrm>
            </p:grpSpPr>
            <p:sp>
              <p:nvSpPr>
                <p:cNvPr id="286" name="Freeform 285">
                  <a:extLst>
                    <a:ext uri="{FF2B5EF4-FFF2-40B4-BE49-F238E27FC236}">
                      <a16:creationId xmlns:a16="http://schemas.microsoft.com/office/drawing/2014/main" id="{D17A1F75-273C-9FE6-DFC5-2117D272857B}"/>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reeform 286">
                  <a:extLst>
                    <a:ext uri="{FF2B5EF4-FFF2-40B4-BE49-F238E27FC236}">
                      <a16:creationId xmlns:a16="http://schemas.microsoft.com/office/drawing/2014/main" id="{8DBFDCFB-BD2C-5AD3-4CB8-422F5E983D2F}"/>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18" name="Straight Connector 217">
              <a:extLst>
                <a:ext uri="{FF2B5EF4-FFF2-40B4-BE49-F238E27FC236}">
                  <a16:creationId xmlns:a16="http://schemas.microsoft.com/office/drawing/2014/main" id="{21D1CDBE-1736-5B72-662A-3ADF2FB13781}"/>
                </a:ext>
              </a:extLst>
            </p:cNvPr>
            <p:cNvCxnSpPr/>
            <p:nvPr/>
          </p:nvCxnSpPr>
          <p:spPr>
            <a:xfrm>
              <a:off x="6377608" y="1811301"/>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9" name="Group 218">
              <a:extLst>
                <a:ext uri="{FF2B5EF4-FFF2-40B4-BE49-F238E27FC236}">
                  <a16:creationId xmlns:a16="http://schemas.microsoft.com/office/drawing/2014/main" id="{FE113F20-A247-A842-5D44-69E976E679AD}"/>
                </a:ext>
              </a:extLst>
            </p:cNvPr>
            <p:cNvGrpSpPr/>
            <p:nvPr/>
          </p:nvGrpSpPr>
          <p:grpSpPr>
            <a:xfrm>
              <a:off x="6777600" y="1772036"/>
              <a:ext cx="254072" cy="78530"/>
              <a:chOff x="2973619" y="5686425"/>
              <a:chExt cx="254072" cy="78530"/>
            </a:xfrm>
          </p:grpSpPr>
          <p:grpSp>
            <p:nvGrpSpPr>
              <p:cNvPr id="270" name="Group 269">
                <a:extLst>
                  <a:ext uri="{FF2B5EF4-FFF2-40B4-BE49-F238E27FC236}">
                    <a16:creationId xmlns:a16="http://schemas.microsoft.com/office/drawing/2014/main" id="{01666B84-701E-7338-69A7-41BF18E7C56E}"/>
                  </a:ext>
                </a:extLst>
              </p:cNvPr>
              <p:cNvGrpSpPr/>
              <p:nvPr/>
            </p:nvGrpSpPr>
            <p:grpSpPr>
              <a:xfrm>
                <a:off x="2973619" y="5686425"/>
                <a:ext cx="127036" cy="76825"/>
                <a:chOff x="2778557" y="5568461"/>
                <a:chExt cx="322098" cy="194789"/>
              </a:xfrm>
            </p:grpSpPr>
            <p:grpSp>
              <p:nvGrpSpPr>
                <p:cNvPr id="274" name="Group 273">
                  <a:extLst>
                    <a:ext uri="{FF2B5EF4-FFF2-40B4-BE49-F238E27FC236}">
                      <a16:creationId xmlns:a16="http://schemas.microsoft.com/office/drawing/2014/main" id="{31900B2A-F1EA-1378-C53C-F781D1F51303}"/>
                    </a:ext>
                  </a:extLst>
                </p:cNvPr>
                <p:cNvGrpSpPr/>
                <p:nvPr/>
              </p:nvGrpSpPr>
              <p:grpSpPr>
                <a:xfrm>
                  <a:off x="2778557" y="5568461"/>
                  <a:ext cx="322098" cy="190855"/>
                  <a:chOff x="4898281" y="5092948"/>
                  <a:chExt cx="590550" cy="349923"/>
                </a:xfrm>
              </p:grpSpPr>
              <p:sp>
                <p:nvSpPr>
                  <p:cNvPr id="282" name="Freeform 281">
                    <a:extLst>
                      <a:ext uri="{FF2B5EF4-FFF2-40B4-BE49-F238E27FC236}">
                        <a16:creationId xmlns:a16="http://schemas.microsoft.com/office/drawing/2014/main" id="{06A5A42E-0211-9BBF-739C-B061962E4EC5}"/>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Freeform 282">
                    <a:extLst>
                      <a:ext uri="{FF2B5EF4-FFF2-40B4-BE49-F238E27FC236}">
                        <a16:creationId xmlns:a16="http://schemas.microsoft.com/office/drawing/2014/main" id="{B1FB39D9-E508-1036-3DFC-BC7898F535C8}"/>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5" name="Straight Connector 274">
                  <a:extLst>
                    <a:ext uri="{FF2B5EF4-FFF2-40B4-BE49-F238E27FC236}">
                      <a16:creationId xmlns:a16="http://schemas.microsoft.com/office/drawing/2014/main" id="{6DB706A3-72F8-02CE-A8C5-ED12ADA4D5A9}"/>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B58EA397-1ECD-AF0E-999C-C145F7DE8E35}"/>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466BAFB0-D519-7BA9-CF4F-3C1104AFE4E9}"/>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39463-6929-9A0D-5AEF-B68AEB8D34AD}"/>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BC5A83FF-0E05-D466-1985-53DD36367F88}"/>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53B6EFAE-9862-2B4D-30E0-4DAF1F44FF2E}"/>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5E3641A4-124C-7C72-54D1-3BEBA5667AB4}"/>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71" name="Group 270">
                <a:extLst>
                  <a:ext uri="{FF2B5EF4-FFF2-40B4-BE49-F238E27FC236}">
                    <a16:creationId xmlns:a16="http://schemas.microsoft.com/office/drawing/2014/main" id="{ECB72833-9C87-1335-CC69-A7DF3A26D8F6}"/>
                  </a:ext>
                </a:extLst>
              </p:cNvPr>
              <p:cNvGrpSpPr/>
              <p:nvPr/>
            </p:nvGrpSpPr>
            <p:grpSpPr>
              <a:xfrm rot="10800000">
                <a:off x="3100655" y="5689682"/>
                <a:ext cx="127036" cy="75273"/>
                <a:chOff x="3126019" y="5838825"/>
                <a:chExt cx="127036" cy="75273"/>
              </a:xfrm>
            </p:grpSpPr>
            <p:sp>
              <p:nvSpPr>
                <p:cNvPr id="272" name="Freeform 271">
                  <a:extLst>
                    <a:ext uri="{FF2B5EF4-FFF2-40B4-BE49-F238E27FC236}">
                      <a16:creationId xmlns:a16="http://schemas.microsoft.com/office/drawing/2014/main" id="{420D6E15-DD44-B6C7-FD7F-DD4BA4A3E232}"/>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Freeform 272">
                  <a:extLst>
                    <a:ext uri="{FF2B5EF4-FFF2-40B4-BE49-F238E27FC236}">
                      <a16:creationId xmlns:a16="http://schemas.microsoft.com/office/drawing/2014/main" id="{48F995CD-3C98-33E4-1938-DA0EA3D68854}"/>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20" name="Straight Connector 219">
              <a:extLst>
                <a:ext uri="{FF2B5EF4-FFF2-40B4-BE49-F238E27FC236}">
                  <a16:creationId xmlns:a16="http://schemas.microsoft.com/office/drawing/2014/main" id="{6D1DDCC0-2C48-C476-EE93-5B804A7775AA}"/>
                </a:ext>
              </a:extLst>
            </p:cNvPr>
            <p:cNvCxnSpPr/>
            <p:nvPr/>
          </p:nvCxnSpPr>
          <p:spPr>
            <a:xfrm>
              <a:off x="6705270" y="1811301"/>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1" name="Group 220">
              <a:extLst>
                <a:ext uri="{FF2B5EF4-FFF2-40B4-BE49-F238E27FC236}">
                  <a16:creationId xmlns:a16="http://schemas.microsoft.com/office/drawing/2014/main" id="{640D5560-F7A2-7784-B990-11537C0BCE77}"/>
                </a:ext>
              </a:extLst>
            </p:cNvPr>
            <p:cNvGrpSpPr/>
            <p:nvPr/>
          </p:nvGrpSpPr>
          <p:grpSpPr>
            <a:xfrm>
              <a:off x="7105261" y="1773741"/>
              <a:ext cx="254072" cy="78530"/>
              <a:chOff x="2973619" y="5686425"/>
              <a:chExt cx="254072" cy="78530"/>
            </a:xfrm>
          </p:grpSpPr>
          <p:grpSp>
            <p:nvGrpSpPr>
              <p:cNvPr id="256" name="Group 255">
                <a:extLst>
                  <a:ext uri="{FF2B5EF4-FFF2-40B4-BE49-F238E27FC236}">
                    <a16:creationId xmlns:a16="http://schemas.microsoft.com/office/drawing/2014/main" id="{E8CC06D8-F168-159C-C5A0-AC09A4182764}"/>
                  </a:ext>
                </a:extLst>
              </p:cNvPr>
              <p:cNvGrpSpPr/>
              <p:nvPr/>
            </p:nvGrpSpPr>
            <p:grpSpPr>
              <a:xfrm>
                <a:off x="2973619" y="5686425"/>
                <a:ext cx="127036" cy="76825"/>
                <a:chOff x="2778557" y="5568461"/>
                <a:chExt cx="322098" cy="194789"/>
              </a:xfrm>
            </p:grpSpPr>
            <p:grpSp>
              <p:nvGrpSpPr>
                <p:cNvPr id="260" name="Group 259">
                  <a:extLst>
                    <a:ext uri="{FF2B5EF4-FFF2-40B4-BE49-F238E27FC236}">
                      <a16:creationId xmlns:a16="http://schemas.microsoft.com/office/drawing/2014/main" id="{945DEFD4-8FB3-90D8-1CB7-D07DD65C7502}"/>
                    </a:ext>
                  </a:extLst>
                </p:cNvPr>
                <p:cNvGrpSpPr/>
                <p:nvPr/>
              </p:nvGrpSpPr>
              <p:grpSpPr>
                <a:xfrm>
                  <a:off x="2778557" y="5568461"/>
                  <a:ext cx="322098" cy="190855"/>
                  <a:chOff x="4898281" y="5092948"/>
                  <a:chExt cx="590550" cy="349923"/>
                </a:xfrm>
              </p:grpSpPr>
              <p:sp>
                <p:nvSpPr>
                  <p:cNvPr id="268" name="Freeform 267">
                    <a:extLst>
                      <a:ext uri="{FF2B5EF4-FFF2-40B4-BE49-F238E27FC236}">
                        <a16:creationId xmlns:a16="http://schemas.microsoft.com/office/drawing/2014/main" id="{1E523AD2-8E06-1FEE-60ED-463EAB60C955}"/>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reeform 268">
                    <a:extLst>
                      <a:ext uri="{FF2B5EF4-FFF2-40B4-BE49-F238E27FC236}">
                        <a16:creationId xmlns:a16="http://schemas.microsoft.com/office/drawing/2014/main" id="{D719AAFD-1DC6-4342-50CD-ACB2EA8267AD}"/>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1" name="Straight Connector 260">
                  <a:extLst>
                    <a:ext uri="{FF2B5EF4-FFF2-40B4-BE49-F238E27FC236}">
                      <a16:creationId xmlns:a16="http://schemas.microsoft.com/office/drawing/2014/main" id="{24A08EC4-8FE2-A79E-2AB3-F995F7B96F3F}"/>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D944319-7B21-DF5F-4F60-D40011385869}"/>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627BD426-03A0-AEB5-E5FA-AEFDE63171EF}"/>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42059D02-3EC7-C87A-C648-196F48D949D4}"/>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F0C24708-7CDA-46BB-3972-E06668F51757}"/>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DFF96C8A-F646-FE41-7CAB-0C53C71A935D}"/>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717FBA5-4C37-E152-B6F4-AC61706BA3E7}"/>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57" name="Group 256">
                <a:extLst>
                  <a:ext uri="{FF2B5EF4-FFF2-40B4-BE49-F238E27FC236}">
                    <a16:creationId xmlns:a16="http://schemas.microsoft.com/office/drawing/2014/main" id="{BCD03630-1D37-AEF5-E0EE-7EE88B94D886}"/>
                  </a:ext>
                </a:extLst>
              </p:cNvPr>
              <p:cNvGrpSpPr/>
              <p:nvPr/>
            </p:nvGrpSpPr>
            <p:grpSpPr>
              <a:xfrm rot="10800000">
                <a:off x="3100655" y="5689682"/>
                <a:ext cx="127036" cy="75273"/>
                <a:chOff x="3126019" y="5838825"/>
                <a:chExt cx="127036" cy="75273"/>
              </a:xfrm>
            </p:grpSpPr>
            <p:sp>
              <p:nvSpPr>
                <p:cNvPr id="258" name="Freeform 257">
                  <a:extLst>
                    <a:ext uri="{FF2B5EF4-FFF2-40B4-BE49-F238E27FC236}">
                      <a16:creationId xmlns:a16="http://schemas.microsoft.com/office/drawing/2014/main" id="{40D4BDF6-DCE7-D949-02AC-83BDE2E1475A}"/>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reeform 258">
                  <a:extLst>
                    <a:ext uri="{FF2B5EF4-FFF2-40B4-BE49-F238E27FC236}">
                      <a16:creationId xmlns:a16="http://schemas.microsoft.com/office/drawing/2014/main" id="{C6FFCADF-CD4C-14B4-F4DB-5C2366D0AFE2}"/>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22" name="Straight Connector 221">
              <a:extLst>
                <a:ext uri="{FF2B5EF4-FFF2-40B4-BE49-F238E27FC236}">
                  <a16:creationId xmlns:a16="http://schemas.microsoft.com/office/drawing/2014/main" id="{578DDD69-4272-C426-E8D4-0371BCE57D99}"/>
                </a:ext>
              </a:extLst>
            </p:cNvPr>
            <p:cNvCxnSpPr/>
            <p:nvPr/>
          </p:nvCxnSpPr>
          <p:spPr>
            <a:xfrm>
              <a:off x="7032931" y="1813006"/>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3" name="Group 222">
              <a:extLst>
                <a:ext uri="{FF2B5EF4-FFF2-40B4-BE49-F238E27FC236}">
                  <a16:creationId xmlns:a16="http://schemas.microsoft.com/office/drawing/2014/main" id="{114D62BF-B0C7-348F-305F-D721B5D9F293}"/>
                </a:ext>
              </a:extLst>
            </p:cNvPr>
            <p:cNvGrpSpPr/>
            <p:nvPr/>
          </p:nvGrpSpPr>
          <p:grpSpPr>
            <a:xfrm>
              <a:off x="7429608" y="1772036"/>
              <a:ext cx="254072" cy="78530"/>
              <a:chOff x="2973619" y="5686425"/>
              <a:chExt cx="254072" cy="78530"/>
            </a:xfrm>
          </p:grpSpPr>
          <p:grpSp>
            <p:nvGrpSpPr>
              <p:cNvPr id="242" name="Group 241">
                <a:extLst>
                  <a:ext uri="{FF2B5EF4-FFF2-40B4-BE49-F238E27FC236}">
                    <a16:creationId xmlns:a16="http://schemas.microsoft.com/office/drawing/2014/main" id="{4F4BFE3C-456E-418B-6903-63932851ED75}"/>
                  </a:ext>
                </a:extLst>
              </p:cNvPr>
              <p:cNvGrpSpPr/>
              <p:nvPr/>
            </p:nvGrpSpPr>
            <p:grpSpPr>
              <a:xfrm>
                <a:off x="2973619" y="5686425"/>
                <a:ext cx="127036" cy="76825"/>
                <a:chOff x="2778557" y="5568461"/>
                <a:chExt cx="322098" cy="194789"/>
              </a:xfrm>
            </p:grpSpPr>
            <p:grpSp>
              <p:nvGrpSpPr>
                <p:cNvPr id="246" name="Group 245">
                  <a:extLst>
                    <a:ext uri="{FF2B5EF4-FFF2-40B4-BE49-F238E27FC236}">
                      <a16:creationId xmlns:a16="http://schemas.microsoft.com/office/drawing/2014/main" id="{9925D3CB-1F21-C167-A6E7-21432AD13B75}"/>
                    </a:ext>
                  </a:extLst>
                </p:cNvPr>
                <p:cNvGrpSpPr/>
                <p:nvPr/>
              </p:nvGrpSpPr>
              <p:grpSpPr>
                <a:xfrm>
                  <a:off x="2778557" y="5568461"/>
                  <a:ext cx="322098" cy="190855"/>
                  <a:chOff x="4898281" y="5092948"/>
                  <a:chExt cx="590550" cy="349923"/>
                </a:xfrm>
              </p:grpSpPr>
              <p:sp>
                <p:nvSpPr>
                  <p:cNvPr id="254" name="Freeform 253">
                    <a:extLst>
                      <a:ext uri="{FF2B5EF4-FFF2-40B4-BE49-F238E27FC236}">
                        <a16:creationId xmlns:a16="http://schemas.microsoft.com/office/drawing/2014/main" id="{E7D309D0-AF2D-5CBD-0B4D-B5C9DEAB44B5}"/>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reeform 254">
                    <a:extLst>
                      <a:ext uri="{FF2B5EF4-FFF2-40B4-BE49-F238E27FC236}">
                        <a16:creationId xmlns:a16="http://schemas.microsoft.com/office/drawing/2014/main" id="{C4D245A2-0A81-12D1-E1CD-9500460F737B}"/>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7" name="Straight Connector 246">
                  <a:extLst>
                    <a:ext uri="{FF2B5EF4-FFF2-40B4-BE49-F238E27FC236}">
                      <a16:creationId xmlns:a16="http://schemas.microsoft.com/office/drawing/2014/main" id="{62693374-6557-765C-CFE9-959DEA7A6473}"/>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A4D62958-E37B-695F-8796-3B36A0F2643C}"/>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56B30502-4D5C-87DE-6E28-3ACB5A7DBB1B}"/>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C8969819-0492-2146-2F2B-35F58F75211E}"/>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5EF69559-DD5D-589B-EFC8-56A945EB4F3B}"/>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A7334392-1299-CD05-825E-29572E00D7D9}"/>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46C55A3-8D78-9DE8-FF12-E2EF15314124}"/>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69792C46-6AD7-002C-C061-011AEC50D8CE}"/>
                  </a:ext>
                </a:extLst>
              </p:cNvPr>
              <p:cNvGrpSpPr/>
              <p:nvPr/>
            </p:nvGrpSpPr>
            <p:grpSpPr>
              <a:xfrm rot="10800000">
                <a:off x="3100655" y="5689682"/>
                <a:ext cx="127036" cy="75273"/>
                <a:chOff x="3126019" y="5838825"/>
                <a:chExt cx="127036" cy="75273"/>
              </a:xfrm>
            </p:grpSpPr>
            <p:sp>
              <p:nvSpPr>
                <p:cNvPr id="244" name="Freeform 243">
                  <a:extLst>
                    <a:ext uri="{FF2B5EF4-FFF2-40B4-BE49-F238E27FC236}">
                      <a16:creationId xmlns:a16="http://schemas.microsoft.com/office/drawing/2014/main" id="{B346F0C3-3148-9370-0313-A5C29C317462}"/>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Freeform 244">
                  <a:extLst>
                    <a:ext uri="{FF2B5EF4-FFF2-40B4-BE49-F238E27FC236}">
                      <a16:creationId xmlns:a16="http://schemas.microsoft.com/office/drawing/2014/main" id="{0507F8CF-7427-62DD-CCCC-5998393FB6AB}"/>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24" name="Straight Connector 223">
              <a:extLst>
                <a:ext uri="{FF2B5EF4-FFF2-40B4-BE49-F238E27FC236}">
                  <a16:creationId xmlns:a16="http://schemas.microsoft.com/office/drawing/2014/main" id="{B45311DD-4DBE-90EE-E816-DB0FFD2FF714}"/>
                </a:ext>
              </a:extLst>
            </p:cNvPr>
            <p:cNvCxnSpPr/>
            <p:nvPr/>
          </p:nvCxnSpPr>
          <p:spPr>
            <a:xfrm>
              <a:off x="7357278" y="1811301"/>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5" name="Group 224">
              <a:extLst>
                <a:ext uri="{FF2B5EF4-FFF2-40B4-BE49-F238E27FC236}">
                  <a16:creationId xmlns:a16="http://schemas.microsoft.com/office/drawing/2014/main" id="{E3A6A471-C617-7626-0F50-81C6540AAEEF}"/>
                </a:ext>
              </a:extLst>
            </p:cNvPr>
            <p:cNvGrpSpPr/>
            <p:nvPr/>
          </p:nvGrpSpPr>
          <p:grpSpPr>
            <a:xfrm>
              <a:off x="7760583" y="1770172"/>
              <a:ext cx="254072" cy="78530"/>
              <a:chOff x="2973619" y="5686425"/>
              <a:chExt cx="254072" cy="78530"/>
            </a:xfrm>
          </p:grpSpPr>
          <p:grpSp>
            <p:nvGrpSpPr>
              <p:cNvPr id="228" name="Group 227">
                <a:extLst>
                  <a:ext uri="{FF2B5EF4-FFF2-40B4-BE49-F238E27FC236}">
                    <a16:creationId xmlns:a16="http://schemas.microsoft.com/office/drawing/2014/main" id="{5F247168-7342-39AC-59DC-473303474077}"/>
                  </a:ext>
                </a:extLst>
              </p:cNvPr>
              <p:cNvGrpSpPr/>
              <p:nvPr/>
            </p:nvGrpSpPr>
            <p:grpSpPr>
              <a:xfrm>
                <a:off x="2973619" y="5686425"/>
                <a:ext cx="127036" cy="76825"/>
                <a:chOff x="2778557" y="5568461"/>
                <a:chExt cx="322098" cy="194789"/>
              </a:xfrm>
            </p:grpSpPr>
            <p:grpSp>
              <p:nvGrpSpPr>
                <p:cNvPr id="232" name="Group 231">
                  <a:extLst>
                    <a:ext uri="{FF2B5EF4-FFF2-40B4-BE49-F238E27FC236}">
                      <a16:creationId xmlns:a16="http://schemas.microsoft.com/office/drawing/2014/main" id="{05FD5E58-1156-BE14-5215-C56AFDFA5F1E}"/>
                    </a:ext>
                  </a:extLst>
                </p:cNvPr>
                <p:cNvGrpSpPr/>
                <p:nvPr/>
              </p:nvGrpSpPr>
              <p:grpSpPr>
                <a:xfrm>
                  <a:off x="2778557" y="5568461"/>
                  <a:ext cx="322098" cy="190855"/>
                  <a:chOff x="4898281" y="5092948"/>
                  <a:chExt cx="590550" cy="349923"/>
                </a:xfrm>
              </p:grpSpPr>
              <p:sp>
                <p:nvSpPr>
                  <p:cNvPr id="240" name="Freeform 239">
                    <a:extLst>
                      <a:ext uri="{FF2B5EF4-FFF2-40B4-BE49-F238E27FC236}">
                        <a16:creationId xmlns:a16="http://schemas.microsoft.com/office/drawing/2014/main" id="{A9B87D8A-37C3-9BEB-8992-D57B69FDCD7B}"/>
                      </a:ext>
                    </a:extLst>
                  </p:cNvPr>
                  <p:cNvSpPr/>
                  <p:nvPr/>
                </p:nvSpPr>
                <p:spPr>
                  <a:xfrm>
                    <a:off x="4898281" y="5092948"/>
                    <a:ext cx="590550" cy="203135"/>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240">
                    <a:extLst>
                      <a:ext uri="{FF2B5EF4-FFF2-40B4-BE49-F238E27FC236}">
                        <a16:creationId xmlns:a16="http://schemas.microsoft.com/office/drawing/2014/main" id="{62CC70CB-760C-9ED5-6C0E-7B2AEE2E48D4}"/>
                      </a:ext>
                    </a:extLst>
                  </p:cNvPr>
                  <p:cNvSpPr/>
                  <p:nvPr/>
                </p:nvSpPr>
                <p:spPr>
                  <a:xfrm flipV="1">
                    <a:off x="4898281" y="5246204"/>
                    <a:ext cx="590550" cy="19666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3" name="Straight Connector 232">
                  <a:extLst>
                    <a:ext uri="{FF2B5EF4-FFF2-40B4-BE49-F238E27FC236}">
                      <a16:creationId xmlns:a16="http://schemas.microsoft.com/office/drawing/2014/main" id="{62057CE4-9F37-529C-92D6-E199CCBD8B9D}"/>
                    </a:ext>
                  </a:extLst>
                </p:cNvPr>
                <p:cNvCxnSpPr/>
                <p:nvPr/>
              </p:nvCxnSpPr>
              <p:spPr>
                <a:xfrm flipV="1">
                  <a:off x="2788082" y="5577879"/>
                  <a:ext cx="78081" cy="7099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3CC64F96-FCFC-45AE-34B1-A1163FECF0A6}"/>
                    </a:ext>
                  </a:extLst>
                </p:cNvPr>
                <p:cNvCxnSpPr>
                  <a:cxnSpLocks noChangeAspect="1"/>
                </p:cNvCxnSpPr>
                <p:nvPr/>
              </p:nvCxnSpPr>
              <p:spPr>
                <a:xfrm flipV="1">
                  <a:off x="2795046" y="5583091"/>
                  <a:ext cx="110622" cy="10058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C2688D91-EC2C-5DE7-C5FF-8F795AB54E15}"/>
                    </a:ext>
                  </a:extLst>
                </p:cNvPr>
                <p:cNvCxnSpPr>
                  <a:cxnSpLocks noChangeAspect="1"/>
                </p:cNvCxnSpPr>
                <p:nvPr/>
              </p:nvCxnSpPr>
              <p:spPr>
                <a:xfrm flipV="1">
                  <a:off x="2802199" y="5577311"/>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603E1805-0801-C5CC-6F6C-2750B3B42945}"/>
                    </a:ext>
                  </a:extLst>
                </p:cNvPr>
                <p:cNvCxnSpPr>
                  <a:cxnSpLocks noChangeAspect="1"/>
                </p:cNvCxnSpPr>
                <p:nvPr/>
              </p:nvCxnSpPr>
              <p:spPr>
                <a:xfrm flipV="1">
                  <a:off x="2836526" y="5598997"/>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D0EF03A-7F6E-2DCC-7883-72DEDAD6695E}"/>
                    </a:ext>
                  </a:extLst>
                </p:cNvPr>
                <p:cNvCxnSpPr>
                  <a:cxnSpLocks noChangeAspect="1"/>
                </p:cNvCxnSpPr>
                <p:nvPr/>
              </p:nvCxnSpPr>
              <p:spPr>
                <a:xfrm flipV="1">
                  <a:off x="2864578" y="5616946"/>
                  <a:ext cx="160905" cy="146304"/>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D29484E4-14BF-4DF6-06CB-946178BC895E}"/>
                    </a:ext>
                  </a:extLst>
                </p:cNvPr>
                <p:cNvCxnSpPr>
                  <a:cxnSpLocks noChangeAspect="1"/>
                </p:cNvCxnSpPr>
                <p:nvPr/>
              </p:nvCxnSpPr>
              <p:spPr>
                <a:xfrm flipV="1">
                  <a:off x="2915728" y="5630506"/>
                  <a:ext cx="140792" cy="128016"/>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DCD35D6-CB4B-7CD4-C6BB-3A1F881A958B}"/>
                    </a:ext>
                  </a:extLst>
                </p:cNvPr>
                <p:cNvCxnSpPr>
                  <a:cxnSpLocks noChangeAspect="1"/>
                </p:cNvCxnSpPr>
                <p:nvPr/>
              </p:nvCxnSpPr>
              <p:spPr>
                <a:xfrm flipV="1">
                  <a:off x="2985260" y="5640529"/>
                  <a:ext cx="100566" cy="91440"/>
                </a:xfrm>
                <a:prstGeom prst="line">
                  <a:avLst/>
                </a:prstGeom>
                <a:ln w="127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C106ADDA-A364-F194-AEB9-84F48045DFDB}"/>
                  </a:ext>
                </a:extLst>
              </p:cNvPr>
              <p:cNvGrpSpPr/>
              <p:nvPr/>
            </p:nvGrpSpPr>
            <p:grpSpPr>
              <a:xfrm rot="10800000">
                <a:off x="3100655" y="5689682"/>
                <a:ext cx="127036" cy="75273"/>
                <a:chOff x="3126019" y="5838825"/>
                <a:chExt cx="127036" cy="75273"/>
              </a:xfrm>
            </p:grpSpPr>
            <p:sp>
              <p:nvSpPr>
                <p:cNvPr id="230" name="Freeform 229">
                  <a:extLst>
                    <a:ext uri="{FF2B5EF4-FFF2-40B4-BE49-F238E27FC236}">
                      <a16:creationId xmlns:a16="http://schemas.microsoft.com/office/drawing/2014/main" id="{0D13556A-2A88-34A2-FFF7-902C8803D53A}"/>
                    </a:ext>
                  </a:extLst>
                </p:cNvPr>
                <p:cNvSpPr/>
                <p:nvPr/>
              </p:nvSpPr>
              <p:spPr>
                <a:xfrm>
                  <a:off x="3126019" y="5838825"/>
                  <a:ext cx="127036" cy="43697"/>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230">
                  <a:extLst>
                    <a:ext uri="{FF2B5EF4-FFF2-40B4-BE49-F238E27FC236}">
                      <a16:creationId xmlns:a16="http://schemas.microsoft.com/office/drawing/2014/main" id="{E20132D4-F8AA-4328-19AA-DB5CAB1D1BBD}"/>
                    </a:ext>
                  </a:extLst>
                </p:cNvPr>
                <p:cNvSpPr/>
                <p:nvPr/>
              </p:nvSpPr>
              <p:spPr>
                <a:xfrm flipV="1">
                  <a:off x="3126019" y="5871792"/>
                  <a:ext cx="127036" cy="42306"/>
                </a:xfrm>
                <a:custGeom>
                  <a:avLst/>
                  <a:gdLst>
                    <a:gd name="connsiteX0" fmla="*/ 0 w 590550"/>
                    <a:gd name="connsiteY0" fmla="*/ 203135 h 203135"/>
                    <a:gd name="connsiteX1" fmla="*/ 19050 w 590550"/>
                    <a:gd name="connsiteY1" fmla="*/ 120585 h 203135"/>
                    <a:gd name="connsiteX2" fmla="*/ 107950 w 590550"/>
                    <a:gd name="connsiteY2" fmla="*/ 28510 h 203135"/>
                    <a:gd name="connsiteX3" fmla="*/ 250825 w 590550"/>
                    <a:gd name="connsiteY3" fmla="*/ 3110 h 203135"/>
                    <a:gd name="connsiteX4" fmla="*/ 454025 w 590550"/>
                    <a:gd name="connsiteY4" fmla="*/ 88835 h 203135"/>
                    <a:gd name="connsiteX5" fmla="*/ 590550 w 590550"/>
                    <a:gd name="connsiteY5" fmla="*/ 161860 h 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203135">
                      <a:moveTo>
                        <a:pt x="0" y="203135"/>
                      </a:moveTo>
                      <a:cubicBezTo>
                        <a:pt x="529" y="176412"/>
                        <a:pt x="1058" y="149689"/>
                        <a:pt x="19050" y="120585"/>
                      </a:cubicBezTo>
                      <a:cubicBezTo>
                        <a:pt x="37042" y="91481"/>
                        <a:pt x="69321" y="48089"/>
                        <a:pt x="107950" y="28510"/>
                      </a:cubicBezTo>
                      <a:cubicBezTo>
                        <a:pt x="146579" y="8931"/>
                        <a:pt x="193146" y="-6944"/>
                        <a:pt x="250825" y="3110"/>
                      </a:cubicBezTo>
                      <a:cubicBezTo>
                        <a:pt x="308504" y="13164"/>
                        <a:pt x="397404" y="62377"/>
                        <a:pt x="454025" y="88835"/>
                      </a:cubicBezTo>
                      <a:cubicBezTo>
                        <a:pt x="510646" y="115293"/>
                        <a:pt x="590550" y="161860"/>
                        <a:pt x="590550" y="161860"/>
                      </a:cubicBezTo>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26" name="Straight Connector 225">
              <a:extLst>
                <a:ext uri="{FF2B5EF4-FFF2-40B4-BE49-F238E27FC236}">
                  <a16:creationId xmlns:a16="http://schemas.microsoft.com/office/drawing/2014/main" id="{3F769342-9E0F-027D-09D9-B6E67F6052F8}"/>
                </a:ext>
              </a:extLst>
            </p:cNvPr>
            <p:cNvCxnSpPr/>
            <p:nvPr/>
          </p:nvCxnSpPr>
          <p:spPr>
            <a:xfrm>
              <a:off x="7688253" y="1809437"/>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437B60E-58B1-C4F5-BA86-B042A4ACFE62}"/>
                </a:ext>
              </a:extLst>
            </p:cNvPr>
            <p:cNvCxnSpPr/>
            <p:nvPr/>
          </p:nvCxnSpPr>
          <p:spPr>
            <a:xfrm>
              <a:off x="8014655" y="1813006"/>
              <a:ext cx="735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08551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123FED-537E-5C20-4FE4-0930209DFFBB}"/>
              </a:ext>
            </a:extLst>
          </p:cNvPr>
          <p:cNvCxnSpPr/>
          <p:nvPr/>
        </p:nvCxnSpPr>
        <p:spPr bwMode="auto">
          <a:xfrm>
            <a:off x="4991200" y="6569968"/>
            <a:ext cx="11430000"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 name="Oval 4">
            <a:extLst>
              <a:ext uri="{FF2B5EF4-FFF2-40B4-BE49-F238E27FC236}">
                <a16:creationId xmlns:a16="http://schemas.microsoft.com/office/drawing/2014/main" id="{D3439CA4-D02F-8BDC-9930-03E284A6EBAB}"/>
              </a:ext>
            </a:extLst>
          </p:cNvPr>
          <p:cNvSpPr/>
          <p:nvPr/>
        </p:nvSpPr>
        <p:spPr bwMode="auto">
          <a:xfrm>
            <a:off x="5942435" y="6359653"/>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6" name="Oval 5">
            <a:extLst>
              <a:ext uri="{FF2B5EF4-FFF2-40B4-BE49-F238E27FC236}">
                <a16:creationId xmlns:a16="http://schemas.microsoft.com/office/drawing/2014/main" id="{DE893251-BB8C-19EB-63AB-12E0215B7404}"/>
              </a:ext>
            </a:extLst>
          </p:cNvPr>
          <p:cNvSpPr/>
          <p:nvPr/>
        </p:nvSpPr>
        <p:spPr bwMode="auto">
          <a:xfrm>
            <a:off x="7280638" y="6355084"/>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7" name="Oval 6">
            <a:extLst>
              <a:ext uri="{FF2B5EF4-FFF2-40B4-BE49-F238E27FC236}">
                <a16:creationId xmlns:a16="http://schemas.microsoft.com/office/drawing/2014/main" id="{2154C328-6950-6266-D814-3AE332B2250A}"/>
              </a:ext>
            </a:extLst>
          </p:cNvPr>
          <p:cNvSpPr/>
          <p:nvPr/>
        </p:nvSpPr>
        <p:spPr bwMode="auto">
          <a:xfrm>
            <a:off x="8571622" y="6359653"/>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8" name="Oval 7">
            <a:extLst>
              <a:ext uri="{FF2B5EF4-FFF2-40B4-BE49-F238E27FC236}">
                <a16:creationId xmlns:a16="http://schemas.microsoft.com/office/drawing/2014/main" id="{BF9AE2AB-1729-58DD-9289-BF4127631C11}"/>
              </a:ext>
            </a:extLst>
          </p:cNvPr>
          <p:cNvSpPr/>
          <p:nvPr/>
        </p:nvSpPr>
        <p:spPr bwMode="auto">
          <a:xfrm>
            <a:off x="9909825" y="6355084"/>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9" name="Oval 8">
            <a:extLst>
              <a:ext uri="{FF2B5EF4-FFF2-40B4-BE49-F238E27FC236}">
                <a16:creationId xmlns:a16="http://schemas.microsoft.com/office/drawing/2014/main" id="{7B81F2ED-D993-D812-D49D-989EFEDFB640}"/>
              </a:ext>
            </a:extLst>
          </p:cNvPr>
          <p:cNvSpPr/>
          <p:nvPr/>
        </p:nvSpPr>
        <p:spPr bwMode="auto">
          <a:xfrm>
            <a:off x="11200809" y="6359653"/>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0" name="Oval 9">
            <a:extLst>
              <a:ext uri="{FF2B5EF4-FFF2-40B4-BE49-F238E27FC236}">
                <a16:creationId xmlns:a16="http://schemas.microsoft.com/office/drawing/2014/main" id="{76FDDC56-EF01-0855-091D-B168C959F02E}"/>
              </a:ext>
            </a:extLst>
          </p:cNvPr>
          <p:cNvSpPr/>
          <p:nvPr/>
        </p:nvSpPr>
        <p:spPr bwMode="auto">
          <a:xfrm>
            <a:off x="12539012" y="6355084"/>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1" name="Oval 10">
            <a:extLst>
              <a:ext uri="{FF2B5EF4-FFF2-40B4-BE49-F238E27FC236}">
                <a16:creationId xmlns:a16="http://schemas.microsoft.com/office/drawing/2014/main" id="{B8C5561A-4E33-B400-7A10-A421B6CDD4F5}"/>
              </a:ext>
            </a:extLst>
          </p:cNvPr>
          <p:cNvSpPr/>
          <p:nvPr/>
        </p:nvSpPr>
        <p:spPr bwMode="auto">
          <a:xfrm>
            <a:off x="13830983" y="6359653"/>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2" name="Oval 11">
            <a:extLst>
              <a:ext uri="{FF2B5EF4-FFF2-40B4-BE49-F238E27FC236}">
                <a16:creationId xmlns:a16="http://schemas.microsoft.com/office/drawing/2014/main" id="{090061F8-9F8A-3C9F-FA55-75F44F8B102E}"/>
              </a:ext>
            </a:extLst>
          </p:cNvPr>
          <p:cNvSpPr/>
          <p:nvPr/>
        </p:nvSpPr>
        <p:spPr bwMode="auto">
          <a:xfrm>
            <a:off x="15169186" y="6355084"/>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cxnSp>
        <p:nvCxnSpPr>
          <p:cNvPr id="13" name="Straight Connector 12">
            <a:extLst>
              <a:ext uri="{FF2B5EF4-FFF2-40B4-BE49-F238E27FC236}">
                <a16:creationId xmlns:a16="http://schemas.microsoft.com/office/drawing/2014/main" id="{80519FC4-9282-B5DD-5448-653F3C5F712C}"/>
              </a:ext>
            </a:extLst>
          </p:cNvPr>
          <p:cNvCxnSpPr/>
          <p:nvPr/>
        </p:nvCxnSpPr>
        <p:spPr bwMode="auto">
          <a:xfrm>
            <a:off x="4980487" y="8796427"/>
            <a:ext cx="11430000"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Oval 13">
            <a:extLst>
              <a:ext uri="{FF2B5EF4-FFF2-40B4-BE49-F238E27FC236}">
                <a16:creationId xmlns:a16="http://schemas.microsoft.com/office/drawing/2014/main" id="{A7E03AA5-22CA-EA53-C78E-AF710590C84A}"/>
              </a:ext>
            </a:extLst>
          </p:cNvPr>
          <p:cNvSpPr/>
          <p:nvPr/>
        </p:nvSpPr>
        <p:spPr bwMode="auto">
          <a:xfrm>
            <a:off x="5931722" y="8586112"/>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5" name="Oval 14">
            <a:extLst>
              <a:ext uri="{FF2B5EF4-FFF2-40B4-BE49-F238E27FC236}">
                <a16:creationId xmlns:a16="http://schemas.microsoft.com/office/drawing/2014/main" id="{56667ADA-90A6-FB40-196D-4B98E07F2496}"/>
              </a:ext>
            </a:extLst>
          </p:cNvPr>
          <p:cNvSpPr/>
          <p:nvPr/>
        </p:nvSpPr>
        <p:spPr bwMode="auto">
          <a:xfrm>
            <a:off x="7269925" y="8581543"/>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6" name="Oval 15">
            <a:extLst>
              <a:ext uri="{FF2B5EF4-FFF2-40B4-BE49-F238E27FC236}">
                <a16:creationId xmlns:a16="http://schemas.microsoft.com/office/drawing/2014/main" id="{3EE23CDE-516F-E1AD-5D70-7D502178CE48}"/>
              </a:ext>
            </a:extLst>
          </p:cNvPr>
          <p:cNvSpPr/>
          <p:nvPr/>
        </p:nvSpPr>
        <p:spPr bwMode="auto">
          <a:xfrm>
            <a:off x="8560909" y="8586112"/>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7" name="Oval 16">
            <a:extLst>
              <a:ext uri="{FF2B5EF4-FFF2-40B4-BE49-F238E27FC236}">
                <a16:creationId xmlns:a16="http://schemas.microsoft.com/office/drawing/2014/main" id="{2E565A04-794E-9121-B2DF-22A53D28E25F}"/>
              </a:ext>
            </a:extLst>
          </p:cNvPr>
          <p:cNvSpPr/>
          <p:nvPr/>
        </p:nvSpPr>
        <p:spPr bwMode="auto">
          <a:xfrm>
            <a:off x="9899112" y="8581543"/>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8" name="Oval 17">
            <a:extLst>
              <a:ext uri="{FF2B5EF4-FFF2-40B4-BE49-F238E27FC236}">
                <a16:creationId xmlns:a16="http://schemas.microsoft.com/office/drawing/2014/main" id="{8218F6ED-F1F2-7535-C11B-9934BFE88DA0}"/>
              </a:ext>
            </a:extLst>
          </p:cNvPr>
          <p:cNvSpPr/>
          <p:nvPr/>
        </p:nvSpPr>
        <p:spPr bwMode="auto">
          <a:xfrm>
            <a:off x="11190096" y="8586112"/>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9" name="Oval 18">
            <a:extLst>
              <a:ext uri="{FF2B5EF4-FFF2-40B4-BE49-F238E27FC236}">
                <a16:creationId xmlns:a16="http://schemas.microsoft.com/office/drawing/2014/main" id="{BF2BC8FA-E019-4265-EA13-6B8B91F98A76}"/>
              </a:ext>
            </a:extLst>
          </p:cNvPr>
          <p:cNvSpPr/>
          <p:nvPr/>
        </p:nvSpPr>
        <p:spPr bwMode="auto">
          <a:xfrm>
            <a:off x="12528299" y="8581543"/>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0" name="Oval 19">
            <a:extLst>
              <a:ext uri="{FF2B5EF4-FFF2-40B4-BE49-F238E27FC236}">
                <a16:creationId xmlns:a16="http://schemas.microsoft.com/office/drawing/2014/main" id="{ED4FD386-6A96-F4AA-25BF-9DE89DA7CD09}"/>
              </a:ext>
            </a:extLst>
          </p:cNvPr>
          <p:cNvSpPr/>
          <p:nvPr/>
        </p:nvSpPr>
        <p:spPr bwMode="auto">
          <a:xfrm>
            <a:off x="13820270" y="8586112"/>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1" name="Oval 20">
            <a:extLst>
              <a:ext uri="{FF2B5EF4-FFF2-40B4-BE49-F238E27FC236}">
                <a16:creationId xmlns:a16="http://schemas.microsoft.com/office/drawing/2014/main" id="{29DBD638-05A3-E1A8-EE14-9A2A4809B894}"/>
              </a:ext>
            </a:extLst>
          </p:cNvPr>
          <p:cNvSpPr/>
          <p:nvPr/>
        </p:nvSpPr>
        <p:spPr bwMode="auto">
          <a:xfrm>
            <a:off x="15158473" y="8581543"/>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cxnSp>
        <p:nvCxnSpPr>
          <p:cNvPr id="22" name="Straight Connector 21">
            <a:extLst>
              <a:ext uri="{FF2B5EF4-FFF2-40B4-BE49-F238E27FC236}">
                <a16:creationId xmlns:a16="http://schemas.microsoft.com/office/drawing/2014/main" id="{9E1D093F-5230-638E-6B10-6445F81986EF}"/>
              </a:ext>
            </a:extLst>
          </p:cNvPr>
          <p:cNvCxnSpPr/>
          <p:nvPr/>
        </p:nvCxnSpPr>
        <p:spPr bwMode="auto">
          <a:xfrm>
            <a:off x="4980487" y="11113606"/>
            <a:ext cx="11430000"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Oval 22">
            <a:extLst>
              <a:ext uri="{FF2B5EF4-FFF2-40B4-BE49-F238E27FC236}">
                <a16:creationId xmlns:a16="http://schemas.microsoft.com/office/drawing/2014/main" id="{DCD65A94-68B9-70C1-0017-48716DA337B7}"/>
              </a:ext>
            </a:extLst>
          </p:cNvPr>
          <p:cNvSpPr/>
          <p:nvPr/>
        </p:nvSpPr>
        <p:spPr bwMode="auto">
          <a:xfrm>
            <a:off x="5931722" y="10903291"/>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4" name="Oval 23">
            <a:extLst>
              <a:ext uri="{FF2B5EF4-FFF2-40B4-BE49-F238E27FC236}">
                <a16:creationId xmlns:a16="http://schemas.microsoft.com/office/drawing/2014/main" id="{16EB8AA4-A9B3-668D-70CA-600A4D64C61C}"/>
              </a:ext>
            </a:extLst>
          </p:cNvPr>
          <p:cNvSpPr/>
          <p:nvPr/>
        </p:nvSpPr>
        <p:spPr bwMode="auto">
          <a:xfrm>
            <a:off x="7269925" y="10898722"/>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5" name="Oval 24">
            <a:extLst>
              <a:ext uri="{FF2B5EF4-FFF2-40B4-BE49-F238E27FC236}">
                <a16:creationId xmlns:a16="http://schemas.microsoft.com/office/drawing/2014/main" id="{E48C74A6-8925-C7D5-29B8-E97D3DCD833C}"/>
              </a:ext>
            </a:extLst>
          </p:cNvPr>
          <p:cNvSpPr/>
          <p:nvPr/>
        </p:nvSpPr>
        <p:spPr bwMode="auto">
          <a:xfrm>
            <a:off x="8560909" y="10903291"/>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6" name="Oval 25">
            <a:extLst>
              <a:ext uri="{FF2B5EF4-FFF2-40B4-BE49-F238E27FC236}">
                <a16:creationId xmlns:a16="http://schemas.microsoft.com/office/drawing/2014/main" id="{DB3249BB-28E3-A844-7DD5-726B4961B65C}"/>
              </a:ext>
            </a:extLst>
          </p:cNvPr>
          <p:cNvSpPr/>
          <p:nvPr/>
        </p:nvSpPr>
        <p:spPr bwMode="auto">
          <a:xfrm>
            <a:off x="9899112" y="10898722"/>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7" name="Oval 26">
            <a:extLst>
              <a:ext uri="{FF2B5EF4-FFF2-40B4-BE49-F238E27FC236}">
                <a16:creationId xmlns:a16="http://schemas.microsoft.com/office/drawing/2014/main" id="{61A500AF-2303-8908-2902-8FF7EB1E542E}"/>
              </a:ext>
            </a:extLst>
          </p:cNvPr>
          <p:cNvSpPr/>
          <p:nvPr/>
        </p:nvSpPr>
        <p:spPr bwMode="auto">
          <a:xfrm>
            <a:off x="11190096" y="10903291"/>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8" name="Oval 27">
            <a:extLst>
              <a:ext uri="{FF2B5EF4-FFF2-40B4-BE49-F238E27FC236}">
                <a16:creationId xmlns:a16="http://schemas.microsoft.com/office/drawing/2014/main" id="{F0ABF7D4-D81B-A3F3-7F61-461C43A0315A}"/>
              </a:ext>
            </a:extLst>
          </p:cNvPr>
          <p:cNvSpPr/>
          <p:nvPr/>
        </p:nvSpPr>
        <p:spPr bwMode="auto">
          <a:xfrm>
            <a:off x="12528299" y="10898722"/>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9" name="Oval 28">
            <a:extLst>
              <a:ext uri="{FF2B5EF4-FFF2-40B4-BE49-F238E27FC236}">
                <a16:creationId xmlns:a16="http://schemas.microsoft.com/office/drawing/2014/main" id="{498870EF-834D-7E9D-B9D5-3D27E6D2CC24}"/>
              </a:ext>
            </a:extLst>
          </p:cNvPr>
          <p:cNvSpPr/>
          <p:nvPr/>
        </p:nvSpPr>
        <p:spPr bwMode="auto">
          <a:xfrm>
            <a:off x="13820270" y="10903291"/>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0" name="Oval 29">
            <a:extLst>
              <a:ext uri="{FF2B5EF4-FFF2-40B4-BE49-F238E27FC236}">
                <a16:creationId xmlns:a16="http://schemas.microsoft.com/office/drawing/2014/main" id="{E99AF0D3-3B8A-3E76-18FE-2C8B61C4AD53}"/>
              </a:ext>
            </a:extLst>
          </p:cNvPr>
          <p:cNvSpPr/>
          <p:nvPr/>
        </p:nvSpPr>
        <p:spPr bwMode="auto">
          <a:xfrm>
            <a:off x="15158473" y="10898722"/>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cxnSp>
        <p:nvCxnSpPr>
          <p:cNvPr id="31" name="Straight Connector 30">
            <a:extLst>
              <a:ext uri="{FF2B5EF4-FFF2-40B4-BE49-F238E27FC236}">
                <a16:creationId xmlns:a16="http://schemas.microsoft.com/office/drawing/2014/main" id="{069C9BC8-6997-7DF4-F1A9-A4E3AE096E31}"/>
              </a:ext>
            </a:extLst>
          </p:cNvPr>
          <p:cNvCxnSpPr/>
          <p:nvPr/>
        </p:nvCxnSpPr>
        <p:spPr bwMode="auto">
          <a:xfrm>
            <a:off x="4996271" y="4287622"/>
            <a:ext cx="11430000"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Oval 31">
            <a:extLst>
              <a:ext uri="{FF2B5EF4-FFF2-40B4-BE49-F238E27FC236}">
                <a16:creationId xmlns:a16="http://schemas.microsoft.com/office/drawing/2014/main" id="{5465AC0E-B797-A0B8-7F92-64EF83096E4B}"/>
              </a:ext>
            </a:extLst>
          </p:cNvPr>
          <p:cNvSpPr/>
          <p:nvPr/>
        </p:nvSpPr>
        <p:spPr bwMode="auto">
          <a:xfrm>
            <a:off x="5947506" y="4077307"/>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3" name="Oval 32">
            <a:extLst>
              <a:ext uri="{FF2B5EF4-FFF2-40B4-BE49-F238E27FC236}">
                <a16:creationId xmlns:a16="http://schemas.microsoft.com/office/drawing/2014/main" id="{0F603A30-43B5-4607-7722-5357BFF30C5D}"/>
              </a:ext>
            </a:extLst>
          </p:cNvPr>
          <p:cNvSpPr/>
          <p:nvPr/>
        </p:nvSpPr>
        <p:spPr bwMode="auto">
          <a:xfrm>
            <a:off x="7285709" y="4072738"/>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4" name="Oval 33">
            <a:extLst>
              <a:ext uri="{FF2B5EF4-FFF2-40B4-BE49-F238E27FC236}">
                <a16:creationId xmlns:a16="http://schemas.microsoft.com/office/drawing/2014/main" id="{C2F2CA3D-E012-1501-9AE8-E4DAD3956301}"/>
              </a:ext>
            </a:extLst>
          </p:cNvPr>
          <p:cNvSpPr/>
          <p:nvPr/>
        </p:nvSpPr>
        <p:spPr bwMode="auto">
          <a:xfrm>
            <a:off x="8576693" y="4077307"/>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5" name="Oval 34">
            <a:extLst>
              <a:ext uri="{FF2B5EF4-FFF2-40B4-BE49-F238E27FC236}">
                <a16:creationId xmlns:a16="http://schemas.microsoft.com/office/drawing/2014/main" id="{406046F8-A13B-51E6-2E5E-8013E51F40D7}"/>
              </a:ext>
            </a:extLst>
          </p:cNvPr>
          <p:cNvSpPr/>
          <p:nvPr/>
        </p:nvSpPr>
        <p:spPr bwMode="auto">
          <a:xfrm>
            <a:off x="9914896" y="4072738"/>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6" name="Oval 35">
            <a:extLst>
              <a:ext uri="{FF2B5EF4-FFF2-40B4-BE49-F238E27FC236}">
                <a16:creationId xmlns:a16="http://schemas.microsoft.com/office/drawing/2014/main" id="{8723D930-843A-E2D6-3EC7-27D7C98C254A}"/>
              </a:ext>
            </a:extLst>
          </p:cNvPr>
          <p:cNvSpPr/>
          <p:nvPr/>
        </p:nvSpPr>
        <p:spPr bwMode="auto">
          <a:xfrm>
            <a:off x="11205880" y="4077307"/>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7" name="Oval 36">
            <a:extLst>
              <a:ext uri="{FF2B5EF4-FFF2-40B4-BE49-F238E27FC236}">
                <a16:creationId xmlns:a16="http://schemas.microsoft.com/office/drawing/2014/main" id="{B291C535-FF42-07E3-AF68-843A9FC56A6B}"/>
              </a:ext>
            </a:extLst>
          </p:cNvPr>
          <p:cNvSpPr/>
          <p:nvPr/>
        </p:nvSpPr>
        <p:spPr bwMode="auto">
          <a:xfrm>
            <a:off x="12544083" y="4072738"/>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8" name="Oval 37">
            <a:extLst>
              <a:ext uri="{FF2B5EF4-FFF2-40B4-BE49-F238E27FC236}">
                <a16:creationId xmlns:a16="http://schemas.microsoft.com/office/drawing/2014/main" id="{B06691F4-D63A-7633-56A2-2357F56FF7B9}"/>
              </a:ext>
            </a:extLst>
          </p:cNvPr>
          <p:cNvSpPr/>
          <p:nvPr/>
        </p:nvSpPr>
        <p:spPr bwMode="auto">
          <a:xfrm>
            <a:off x="13836054" y="4077307"/>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9" name="Oval 38">
            <a:extLst>
              <a:ext uri="{FF2B5EF4-FFF2-40B4-BE49-F238E27FC236}">
                <a16:creationId xmlns:a16="http://schemas.microsoft.com/office/drawing/2014/main" id="{3E2795B7-5E77-F14F-8CD4-3EDAD519E5AC}"/>
              </a:ext>
            </a:extLst>
          </p:cNvPr>
          <p:cNvSpPr/>
          <p:nvPr/>
        </p:nvSpPr>
        <p:spPr bwMode="auto">
          <a:xfrm>
            <a:off x="15174257" y="4072738"/>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cxnSp>
        <p:nvCxnSpPr>
          <p:cNvPr id="40" name="Straight Connector 39">
            <a:extLst>
              <a:ext uri="{FF2B5EF4-FFF2-40B4-BE49-F238E27FC236}">
                <a16:creationId xmlns:a16="http://schemas.microsoft.com/office/drawing/2014/main" id="{58C6E269-2529-AB15-A452-EA5199E55056}"/>
              </a:ext>
            </a:extLst>
          </p:cNvPr>
          <p:cNvCxnSpPr>
            <a:cxnSpLocks/>
          </p:cNvCxnSpPr>
          <p:nvPr/>
        </p:nvCxnSpPr>
        <p:spPr bwMode="auto">
          <a:xfrm>
            <a:off x="6132615"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1" name="Straight Connector 40">
            <a:extLst>
              <a:ext uri="{FF2B5EF4-FFF2-40B4-BE49-F238E27FC236}">
                <a16:creationId xmlns:a16="http://schemas.microsoft.com/office/drawing/2014/main" id="{8D6DE0F5-074D-28BD-5019-11CF5E158E6D}"/>
              </a:ext>
            </a:extLst>
          </p:cNvPr>
          <p:cNvCxnSpPr>
            <a:cxnSpLocks/>
          </p:cNvCxnSpPr>
          <p:nvPr/>
        </p:nvCxnSpPr>
        <p:spPr bwMode="auto">
          <a:xfrm>
            <a:off x="7500767"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Connector 41">
            <a:extLst>
              <a:ext uri="{FF2B5EF4-FFF2-40B4-BE49-F238E27FC236}">
                <a16:creationId xmlns:a16="http://schemas.microsoft.com/office/drawing/2014/main" id="{F7674EC5-4B69-F5BB-929B-C68FCCDFF0FA}"/>
              </a:ext>
            </a:extLst>
          </p:cNvPr>
          <p:cNvCxnSpPr>
            <a:cxnSpLocks/>
          </p:cNvCxnSpPr>
          <p:nvPr/>
        </p:nvCxnSpPr>
        <p:spPr bwMode="auto">
          <a:xfrm>
            <a:off x="8796911"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3" name="Straight Connector 42">
            <a:extLst>
              <a:ext uri="{FF2B5EF4-FFF2-40B4-BE49-F238E27FC236}">
                <a16:creationId xmlns:a16="http://schemas.microsoft.com/office/drawing/2014/main" id="{2572FB42-9A63-8959-69B1-3BAAF67DA9E2}"/>
              </a:ext>
            </a:extLst>
          </p:cNvPr>
          <p:cNvCxnSpPr>
            <a:cxnSpLocks/>
          </p:cNvCxnSpPr>
          <p:nvPr/>
        </p:nvCxnSpPr>
        <p:spPr bwMode="auto">
          <a:xfrm>
            <a:off x="10165063"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4" name="Straight Connector 43">
            <a:extLst>
              <a:ext uri="{FF2B5EF4-FFF2-40B4-BE49-F238E27FC236}">
                <a16:creationId xmlns:a16="http://schemas.microsoft.com/office/drawing/2014/main" id="{FAB5A2EE-80E8-D736-0FBD-A2136AAAE671}"/>
              </a:ext>
            </a:extLst>
          </p:cNvPr>
          <p:cNvCxnSpPr>
            <a:cxnSpLocks/>
          </p:cNvCxnSpPr>
          <p:nvPr/>
        </p:nvCxnSpPr>
        <p:spPr bwMode="auto">
          <a:xfrm>
            <a:off x="11389199"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 name="Straight Connector 44">
            <a:extLst>
              <a:ext uri="{FF2B5EF4-FFF2-40B4-BE49-F238E27FC236}">
                <a16:creationId xmlns:a16="http://schemas.microsoft.com/office/drawing/2014/main" id="{0100C362-6848-3D15-0755-3B991ABF256D}"/>
              </a:ext>
            </a:extLst>
          </p:cNvPr>
          <p:cNvCxnSpPr>
            <a:cxnSpLocks/>
          </p:cNvCxnSpPr>
          <p:nvPr/>
        </p:nvCxnSpPr>
        <p:spPr bwMode="auto">
          <a:xfrm>
            <a:off x="12757351"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a:extLst>
              <a:ext uri="{FF2B5EF4-FFF2-40B4-BE49-F238E27FC236}">
                <a16:creationId xmlns:a16="http://schemas.microsoft.com/office/drawing/2014/main" id="{143F384B-C936-17D6-9DBF-DED5865E52BA}"/>
              </a:ext>
            </a:extLst>
          </p:cNvPr>
          <p:cNvCxnSpPr>
            <a:cxnSpLocks/>
          </p:cNvCxnSpPr>
          <p:nvPr/>
        </p:nvCxnSpPr>
        <p:spPr bwMode="auto">
          <a:xfrm>
            <a:off x="14053495"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Straight Connector 46">
            <a:extLst>
              <a:ext uri="{FF2B5EF4-FFF2-40B4-BE49-F238E27FC236}">
                <a16:creationId xmlns:a16="http://schemas.microsoft.com/office/drawing/2014/main" id="{BDDB0FAB-D92E-9756-6FDE-73BC01C54576}"/>
              </a:ext>
            </a:extLst>
          </p:cNvPr>
          <p:cNvCxnSpPr>
            <a:cxnSpLocks/>
          </p:cNvCxnSpPr>
          <p:nvPr/>
        </p:nvCxnSpPr>
        <p:spPr bwMode="auto">
          <a:xfrm>
            <a:off x="15421647"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8" name="Rectangle 47">
            <a:extLst>
              <a:ext uri="{FF2B5EF4-FFF2-40B4-BE49-F238E27FC236}">
                <a16:creationId xmlns:a16="http://schemas.microsoft.com/office/drawing/2014/main" id="{F24D839E-2F59-FE78-08C7-844F795D07A7}"/>
              </a:ext>
            </a:extLst>
          </p:cNvPr>
          <p:cNvSpPr/>
          <p:nvPr/>
        </p:nvSpPr>
        <p:spPr bwMode="auto">
          <a:xfrm>
            <a:off x="6780687" y="5420792"/>
            <a:ext cx="1359191" cy="2298351"/>
          </a:xfrm>
          <a:prstGeom prst="rect">
            <a:avLst/>
          </a:prstGeom>
          <a:solidFill>
            <a:srgbClr val="FFFF00">
              <a:alpha val="50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49" name="Line 3">
            <a:extLst>
              <a:ext uri="{FF2B5EF4-FFF2-40B4-BE49-F238E27FC236}">
                <a16:creationId xmlns:a16="http://schemas.microsoft.com/office/drawing/2014/main" id="{40B9A52E-B322-8DB1-88BB-2F738774D4DD}"/>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latin typeface="Times" pitchFamily="2" charset="0"/>
            </a:endParaRPr>
          </a:p>
        </p:txBody>
      </p:sp>
      <p:sp>
        <p:nvSpPr>
          <p:cNvPr id="50" name="Line 4">
            <a:extLst>
              <a:ext uri="{FF2B5EF4-FFF2-40B4-BE49-F238E27FC236}">
                <a16:creationId xmlns:a16="http://schemas.microsoft.com/office/drawing/2014/main" id="{353C67D3-8D06-5BDC-1699-F49B449AB322}"/>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latin typeface="Times" pitchFamily="2" charset="0"/>
            </a:endParaRPr>
          </a:p>
        </p:txBody>
      </p:sp>
      <p:sp>
        <p:nvSpPr>
          <p:cNvPr id="51" name="Rectangle 4">
            <a:extLst>
              <a:ext uri="{FF2B5EF4-FFF2-40B4-BE49-F238E27FC236}">
                <a16:creationId xmlns:a16="http://schemas.microsoft.com/office/drawing/2014/main" id="{4A82D298-90D6-173A-7D46-F2F996FB26F8}"/>
              </a:ext>
            </a:extLst>
          </p:cNvPr>
          <p:cNvSpPr>
            <a:spLocks/>
          </p:cNvSpPr>
          <p:nvPr/>
        </p:nvSpPr>
        <p:spPr bwMode="auto">
          <a:xfrm>
            <a:off x="7972304" y="17240"/>
            <a:ext cx="8821326"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a:solidFill>
                  <a:srgbClr val="333399"/>
                </a:solidFill>
                <a:latin typeface="Times" pitchFamily="2" charset="0"/>
                <a:ea typeface="ＭＳ Ｐゴシック" charset="0"/>
                <a:cs typeface="ＭＳ Ｐゴシック" charset="0"/>
                <a:sym typeface="KG Fall For You" charset="0"/>
              </a:rPr>
              <a:t>2D band structure</a:t>
            </a:r>
            <a:endParaRPr lang="en-US" sz="9600" dirty="0">
              <a:latin typeface="Times" pitchFamily="2" charset="0"/>
              <a:ea typeface="ＭＳ Ｐゴシック" charset="0"/>
              <a:cs typeface="ＭＳ Ｐゴシック" charset="0"/>
              <a:sym typeface="KG Fall For You" charset="0"/>
            </a:endParaRPr>
          </a:p>
        </p:txBody>
      </p:sp>
      <p:sp>
        <p:nvSpPr>
          <p:cNvPr id="52" name="Rectangle 51">
            <a:extLst>
              <a:ext uri="{FF2B5EF4-FFF2-40B4-BE49-F238E27FC236}">
                <a16:creationId xmlns:a16="http://schemas.microsoft.com/office/drawing/2014/main" id="{3F371221-50EA-BA23-8AF7-89987D556450}"/>
              </a:ext>
            </a:extLst>
          </p:cNvPr>
          <p:cNvSpPr/>
          <p:nvPr/>
        </p:nvSpPr>
        <p:spPr bwMode="auto">
          <a:xfrm rot="5400000">
            <a:off x="17824042" y="3206370"/>
            <a:ext cx="4738370" cy="2621672"/>
          </a:xfrm>
          <a:prstGeom prst="rect">
            <a:avLst/>
          </a:prstGeom>
          <a:noFill/>
          <a:ln w="1270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5153886-D061-BAB0-833F-C884C12AA8EE}"/>
                  </a:ext>
                </a:extLst>
              </p:cNvPr>
              <p:cNvSpPr txBox="1"/>
              <p:nvPr/>
            </p:nvSpPr>
            <p:spPr>
              <a:xfrm>
                <a:off x="19600504" y="3933139"/>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0" smtClean="0">
                          <a:solidFill>
                            <a:srgbClr val="FF0000"/>
                          </a:solidFill>
                          <a:latin typeface="Cambria Math" panose="02040503050406030204" pitchFamily="18" charset="0"/>
                        </a:rPr>
                        <m:t>(0,0)</m:t>
                      </m:r>
                    </m:oMath>
                  </m:oMathPara>
                </a14:m>
                <a:endParaRPr lang="en-US" dirty="0">
                  <a:solidFill>
                    <a:srgbClr val="FF0000"/>
                  </a:solidFill>
                  <a:latin typeface="Times" pitchFamily="2" charset="0"/>
                </a:endParaRPr>
              </a:p>
            </p:txBody>
          </p:sp>
        </mc:Choice>
        <mc:Fallback xmlns="">
          <p:sp>
            <p:nvSpPr>
              <p:cNvPr id="53" name="TextBox 52">
                <a:extLst>
                  <a:ext uri="{FF2B5EF4-FFF2-40B4-BE49-F238E27FC236}">
                    <a16:creationId xmlns:a16="http://schemas.microsoft.com/office/drawing/2014/main" id="{95153886-D061-BAB0-833F-C884C12AA8EE}"/>
                  </a:ext>
                </a:extLst>
              </p:cNvPr>
              <p:cNvSpPr txBox="1">
                <a:spLocks noRot="1" noChangeAspect="1" noMove="1" noResize="1" noEditPoints="1" noAdjustHandles="1" noChangeArrowheads="1" noChangeShapeType="1" noTextEdit="1"/>
              </p:cNvSpPr>
              <p:nvPr/>
            </p:nvSpPr>
            <p:spPr>
              <a:xfrm>
                <a:off x="19600504" y="3933139"/>
                <a:ext cx="1512168" cy="954107"/>
              </a:xfrm>
              <a:prstGeom prst="rect">
                <a:avLst/>
              </a:prstGeom>
              <a:blipFill>
                <a:blip r:embed="rId3"/>
                <a:stretch>
                  <a:fillRect l="-28333" r="-15833" b="-27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152D270-049F-A765-A5AB-6681A571899B}"/>
                  </a:ext>
                </a:extLst>
              </p:cNvPr>
              <p:cNvSpPr txBox="1"/>
              <p:nvPr/>
            </p:nvSpPr>
            <p:spPr>
              <a:xfrm>
                <a:off x="21780346" y="3973720"/>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,0)</m:t>
                      </m:r>
                    </m:oMath>
                  </m:oMathPara>
                </a14:m>
                <a:endParaRPr lang="en-US" i="1" dirty="0">
                  <a:latin typeface="Times" pitchFamily="2" charset="0"/>
                </a:endParaRPr>
              </a:p>
            </p:txBody>
          </p:sp>
        </mc:Choice>
        <mc:Fallback xmlns="">
          <p:sp>
            <p:nvSpPr>
              <p:cNvPr id="54" name="TextBox 53">
                <a:extLst>
                  <a:ext uri="{FF2B5EF4-FFF2-40B4-BE49-F238E27FC236}">
                    <a16:creationId xmlns:a16="http://schemas.microsoft.com/office/drawing/2014/main" id="{D152D270-049F-A765-A5AB-6681A571899B}"/>
                  </a:ext>
                </a:extLst>
              </p:cNvPr>
              <p:cNvSpPr txBox="1">
                <a:spLocks noRot="1" noChangeAspect="1" noMove="1" noResize="1" noEditPoints="1" noAdjustHandles="1" noChangeArrowheads="1" noChangeShapeType="1" noTextEdit="1"/>
              </p:cNvSpPr>
              <p:nvPr/>
            </p:nvSpPr>
            <p:spPr>
              <a:xfrm>
                <a:off x="21780346" y="3973720"/>
                <a:ext cx="1512168" cy="954107"/>
              </a:xfrm>
              <a:prstGeom prst="rect">
                <a:avLst/>
              </a:prstGeom>
              <a:blipFill>
                <a:blip r:embed="rId4"/>
                <a:stretch>
                  <a:fillRect l="-34167" r="-21667" b="-27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579AD24-73AB-7DAA-CAA8-8A7182804A58}"/>
                  </a:ext>
                </a:extLst>
              </p:cNvPr>
              <p:cNvSpPr txBox="1"/>
              <p:nvPr/>
            </p:nvSpPr>
            <p:spPr>
              <a:xfrm>
                <a:off x="19600504" y="1262820"/>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0,</m:t>
                          </m:r>
                          <m:r>
                            <a:rPr lang="en-US" b="0" i="1" smtClean="0">
                              <a:latin typeface="Cambria Math" panose="02040503050406030204" pitchFamily="18" charset="0"/>
                            </a:rPr>
                            <m:t>𝜋</m:t>
                          </m:r>
                        </m:e>
                      </m:d>
                    </m:oMath>
                  </m:oMathPara>
                </a14:m>
                <a:endParaRPr lang="en-US" i="1" dirty="0">
                  <a:latin typeface="Times" pitchFamily="2" charset="0"/>
                </a:endParaRPr>
              </a:p>
            </p:txBody>
          </p:sp>
        </mc:Choice>
        <mc:Fallback xmlns="">
          <p:sp>
            <p:nvSpPr>
              <p:cNvPr id="55" name="TextBox 54">
                <a:extLst>
                  <a:ext uri="{FF2B5EF4-FFF2-40B4-BE49-F238E27FC236}">
                    <a16:creationId xmlns:a16="http://schemas.microsoft.com/office/drawing/2014/main" id="{F579AD24-73AB-7DAA-CAA8-8A7182804A58}"/>
                  </a:ext>
                </a:extLst>
              </p:cNvPr>
              <p:cNvSpPr txBox="1">
                <a:spLocks noRot="1" noChangeAspect="1" noMove="1" noResize="1" noEditPoints="1" noAdjustHandles="1" noChangeArrowheads="1" noChangeShapeType="1" noTextEdit="1"/>
              </p:cNvSpPr>
              <p:nvPr/>
            </p:nvSpPr>
            <p:spPr>
              <a:xfrm>
                <a:off x="19600504" y="1262820"/>
                <a:ext cx="1512168" cy="954107"/>
              </a:xfrm>
              <a:prstGeom prst="rect">
                <a:avLst/>
              </a:prstGeom>
              <a:blipFill>
                <a:blip r:embed="rId5"/>
                <a:stretch>
                  <a:fillRect l="-8333"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7CE106F-49AD-1DD7-3D5E-47E15AC6F174}"/>
                  </a:ext>
                </a:extLst>
              </p:cNvPr>
              <p:cNvSpPr txBox="1"/>
              <p:nvPr/>
            </p:nvSpPr>
            <p:spPr>
              <a:xfrm>
                <a:off x="21768450" y="1262820"/>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56" name="TextBox 55">
                <a:extLst>
                  <a:ext uri="{FF2B5EF4-FFF2-40B4-BE49-F238E27FC236}">
                    <a16:creationId xmlns:a16="http://schemas.microsoft.com/office/drawing/2014/main" id="{37CE106F-49AD-1DD7-3D5E-47E15AC6F174}"/>
                  </a:ext>
                </a:extLst>
              </p:cNvPr>
              <p:cNvSpPr txBox="1">
                <a:spLocks noRot="1" noChangeAspect="1" noMove="1" noResize="1" noEditPoints="1" noAdjustHandles="1" noChangeArrowheads="1" noChangeShapeType="1" noTextEdit="1"/>
              </p:cNvSpPr>
              <p:nvPr/>
            </p:nvSpPr>
            <p:spPr>
              <a:xfrm>
                <a:off x="21768450" y="1262820"/>
                <a:ext cx="1512168" cy="954107"/>
              </a:xfrm>
              <a:prstGeom prst="rect">
                <a:avLst/>
              </a:prstGeom>
              <a:blipFill>
                <a:blip r:embed="rId6"/>
                <a:stretch>
                  <a:fillRect l="-35000" r="-22500" b="-27632"/>
                </a:stretch>
              </a:blipFill>
            </p:spPr>
            <p:txBody>
              <a:bodyPr/>
              <a:lstStyle/>
              <a:p>
                <a:r>
                  <a:rPr lang="en-US">
                    <a:noFill/>
                  </a:rPr>
                  <a:t> </a:t>
                </a:r>
              </a:p>
            </p:txBody>
          </p:sp>
        </mc:Fallback>
      </mc:AlternateContent>
      <p:pic>
        <p:nvPicPr>
          <p:cNvPr id="57" name="Picture 56">
            <a:extLst>
              <a:ext uri="{FF2B5EF4-FFF2-40B4-BE49-F238E27FC236}">
                <a16:creationId xmlns:a16="http://schemas.microsoft.com/office/drawing/2014/main" id="{5D1F010E-1C1D-D514-7BF9-5BD81E709AAB}"/>
              </a:ext>
            </a:extLst>
          </p:cNvPr>
          <p:cNvPicPr>
            <a:picLocks noChangeAspect="1"/>
          </p:cNvPicPr>
          <p:nvPr/>
        </p:nvPicPr>
        <p:blipFill>
          <a:blip r:embed="rId7"/>
          <a:stretch>
            <a:fillRect/>
          </a:stretch>
        </p:blipFill>
        <p:spPr>
          <a:xfrm>
            <a:off x="18251386" y="8581543"/>
            <a:ext cx="5464702" cy="4254526"/>
          </a:xfrm>
          <a:prstGeom prst="rect">
            <a:avLst/>
          </a:prstGeom>
        </p:spPr>
      </p:pic>
      <p:sp>
        <p:nvSpPr>
          <p:cNvPr id="58" name="TextBox 57">
            <a:extLst>
              <a:ext uri="{FF2B5EF4-FFF2-40B4-BE49-F238E27FC236}">
                <a16:creationId xmlns:a16="http://schemas.microsoft.com/office/drawing/2014/main" id="{6A64C763-2BE6-2BCC-B3B0-6D666E02B096}"/>
              </a:ext>
            </a:extLst>
          </p:cNvPr>
          <p:cNvSpPr txBox="1"/>
          <p:nvPr/>
        </p:nvSpPr>
        <p:spPr>
          <a:xfrm>
            <a:off x="19600504" y="6784852"/>
            <a:ext cx="1512168" cy="954107"/>
          </a:xfrm>
          <a:prstGeom prst="rect">
            <a:avLst/>
          </a:prstGeom>
          <a:noFill/>
        </p:spPr>
        <p:txBody>
          <a:bodyPr wrap="square" rtlCol="0">
            <a:spAutoFit/>
          </a:bodyPr>
          <a:lstStyle/>
          <a:p>
            <a:r>
              <a:rPr lang="en-US"/>
              <a:t>kx</a:t>
            </a:r>
          </a:p>
        </p:txBody>
      </p:sp>
      <p:sp>
        <p:nvSpPr>
          <p:cNvPr id="59" name="TextBox 58">
            <a:extLst>
              <a:ext uri="{FF2B5EF4-FFF2-40B4-BE49-F238E27FC236}">
                <a16:creationId xmlns:a16="http://schemas.microsoft.com/office/drawing/2014/main" id="{B64984D8-E726-B599-D3CA-A9A9A9E70FDA}"/>
              </a:ext>
            </a:extLst>
          </p:cNvPr>
          <p:cNvSpPr txBox="1"/>
          <p:nvPr/>
        </p:nvSpPr>
        <p:spPr>
          <a:xfrm>
            <a:off x="17723872" y="3842562"/>
            <a:ext cx="1512168" cy="954107"/>
          </a:xfrm>
          <a:prstGeom prst="rect">
            <a:avLst/>
          </a:prstGeom>
          <a:noFill/>
        </p:spPr>
        <p:txBody>
          <a:bodyPr wrap="square" rtlCol="0">
            <a:spAutoFit/>
          </a:bodyPr>
          <a:lstStyle/>
          <a:p>
            <a:r>
              <a:rPr lang="en-US"/>
              <a:t>ky</a:t>
            </a:r>
          </a:p>
        </p:txBody>
      </p:sp>
    </p:spTree>
    <p:extLst>
      <p:ext uri="{BB962C8B-B14F-4D97-AF65-F5344CB8AC3E}">
        <p14:creationId xmlns:p14="http://schemas.microsoft.com/office/powerpoint/2010/main" val="394010818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7AF32-7FAE-2D00-B908-75C5B5B12B82}"/>
            </a:ext>
          </a:extLst>
        </p:cNvPr>
        <p:cNvGrpSpPr/>
        <p:nvPr/>
      </p:nvGrpSpPr>
      <p:grpSpPr>
        <a:xfrm>
          <a:off x="0" y="0"/>
          <a:ext cx="0" cy="0"/>
          <a:chOff x="0" y="0"/>
          <a:chExt cx="0" cy="0"/>
        </a:xfrm>
      </p:grpSpPr>
      <p:sp>
        <p:nvSpPr>
          <p:cNvPr id="4" name="Line 3">
            <a:extLst>
              <a:ext uri="{FF2B5EF4-FFF2-40B4-BE49-F238E27FC236}">
                <a16:creationId xmlns:a16="http://schemas.microsoft.com/office/drawing/2014/main" id="{5723A996-A5AC-7884-B88D-9F2F89D88BC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5" name="Line 4">
            <a:extLst>
              <a:ext uri="{FF2B5EF4-FFF2-40B4-BE49-F238E27FC236}">
                <a16:creationId xmlns:a16="http://schemas.microsoft.com/office/drawing/2014/main" id="{6771AC12-675F-C7EE-172C-5209F106AEAE}"/>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6" name="Rectangle 4">
            <a:extLst>
              <a:ext uri="{FF2B5EF4-FFF2-40B4-BE49-F238E27FC236}">
                <a16:creationId xmlns:a16="http://schemas.microsoft.com/office/drawing/2014/main" id="{F4A99DFB-F628-A0DE-F4C2-25BC89FB1416}"/>
              </a:ext>
            </a:extLst>
          </p:cNvPr>
          <p:cNvSpPr>
            <a:spLocks/>
          </p:cNvSpPr>
          <p:nvPr/>
        </p:nvSpPr>
        <p:spPr bwMode="auto">
          <a:xfrm>
            <a:off x="10537106" y="17240"/>
            <a:ext cx="3691716"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a:solidFill>
                  <a:srgbClr val="333399"/>
                </a:solidFill>
                <a:latin typeface="Times" pitchFamily="2" charset="0"/>
                <a:ea typeface="ＭＳ Ｐゴシック" charset="0"/>
                <a:cs typeface="ＭＳ Ｐゴシック" charset="0"/>
                <a:sym typeface="KG Fall For You" charset="0"/>
              </a:rPr>
              <a:t>Outline</a:t>
            </a:r>
            <a:endParaRPr lang="en-US" sz="9600" dirty="0">
              <a:latin typeface="Times" pitchFamily="2" charset="0"/>
              <a:ea typeface="ＭＳ Ｐゴシック" charset="0"/>
              <a:cs typeface="ＭＳ Ｐゴシック" charset="0"/>
              <a:sym typeface="KG Fall For You" charset="0"/>
            </a:endParaRPr>
          </a:p>
        </p:txBody>
      </p:sp>
      <p:sp>
        <p:nvSpPr>
          <p:cNvPr id="7" name="TextBox 6">
            <a:extLst>
              <a:ext uri="{FF2B5EF4-FFF2-40B4-BE49-F238E27FC236}">
                <a16:creationId xmlns:a16="http://schemas.microsoft.com/office/drawing/2014/main" id="{132BEEFF-B48C-15CE-A605-5F5E995F3358}"/>
              </a:ext>
            </a:extLst>
          </p:cNvPr>
          <p:cNvSpPr txBox="1"/>
          <p:nvPr/>
        </p:nvSpPr>
        <p:spPr>
          <a:xfrm>
            <a:off x="310680" y="2416012"/>
            <a:ext cx="21602400" cy="6986528"/>
          </a:xfrm>
          <a:prstGeom prst="rect">
            <a:avLst/>
          </a:prstGeom>
          <a:noFill/>
        </p:spPr>
        <p:txBody>
          <a:bodyPr wrap="square" rtlCol="0">
            <a:spAutoFit/>
          </a:bodyPr>
          <a:lstStyle/>
          <a:p>
            <a:pPr marL="685800" indent="-685800" algn="l">
              <a:buFont typeface="Arial" panose="020B0604020202020204" pitchFamily="34" charset="0"/>
              <a:buChar char="•"/>
            </a:pPr>
            <a:r>
              <a:rPr lang="en-US">
                <a:solidFill>
                  <a:schemeClr val="bg1">
                    <a:lumMod val="75000"/>
                  </a:schemeClr>
                </a:solidFill>
                <a:latin typeface="Times" pitchFamily="2" charset="0"/>
              </a:rPr>
              <a:t>Chemical approach of electron band structure</a:t>
            </a:r>
          </a:p>
          <a:p>
            <a:pPr marL="685800" indent="-685800" algn="l">
              <a:buFont typeface="Arial" panose="020B0604020202020204" pitchFamily="34" charset="0"/>
              <a:buChar char="•"/>
            </a:pPr>
            <a:endParaRPr lang="en-US">
              <a:latin typeface="Times" pitchFamily="2" charset="0"/>
            </a:endParaRPr>
          </a:p>
          <a:p>
            <a:pPr marL="685800" indent="-685800" algn="l">
              <a:buFont typeface="Arial" panose="020B0604020202020204" pitchFamily="34" charset="0"/>
              <a:buChar char="•"/>
            </a:pPr>
            <a:r>
              <a:rPr lang="en-US">
                <a:latin typeface="Times" pitchFamily="2" charset="0"/>
              </a:rPr>
              <a:t>Chemical approach of Berry curvature and quantum geometry</a:t>
            </a:r>
          </a:p>
          <a:p>
            <a:pPr marL="685800" indent="-685800" algn="l">
              <a:buFont typeface="Arial" panose="020B0604020202020204" pitchFamily="34" charset="0"/>
              <a:buChar char="•"/>
            </a:pPr>
            <a:endParaRPr lang="en-US">
              <a:latin typeface="Times" pitchFamily="2" charset="0"/>
            </a:endParaRPr>
          </a:p>
          <a:p>
            <a:pPr marL="685800" indent="-685800" algn="l">
              <a:buFont typeface="Arial" panose="020B0604020202020204" pitchFamily="34" charset="0"/>
              <a:buChar char="•"/>
            </a:pPr>
            <a:r>
              <a:rPr lang="en-US">
                <a:solidFill>
                  <a:schemeClr val="bg1">
                    <a:lumMod val="75000"/>
                  </a:schemeClr>
                </a:solidFill>
                <a:latin typeface="Times" pitchFamily="2" charset="0"/>
              </a:rPr>
              <a:t>Chemical approach of topology</a:t>
            </a:r>
          </a:p>
          <a:p>
            <a:pPr marL="685800" indent="-685800" algn="l">
              <a:buFont typeface="Arial" panose="020B0604020202020204" pitchFamily="34" charset="0"/>
              <a:buChar char="•"/>
            </a:pPr>
            <a:endParaRPr lang="en-US">
              <a:solidFill>
                <a:schemeClr val="bg1">
                  <a:lumMod val="75000"/>
                </a:schemeClr>
              </a:solidFill>
              <a:latin typeface="Times" pitchFamily="2" charset="0"/>
            </a:endParaRPr>
          </a:p>
          <a:p>
            <a:pPr marL="685800" indent="-685800" algn="l">
              <a:buFont typeface="Arial" panose="020B0604020202020204" pitchFamily="34" charset="0"/>
              <a:buChar char="•"/>
            </a:pPr>
            <a:r>
              <a:rPr lang="en-US">
                <a:solidFill>
                  <a:schemeClr val="bg1">
                    <a:lumMod val="75000"/>
                  </a:schemeClr>
                </a:solidFill>
                <a:latin typeface="Times" pitchFamily="2" charset="0"/>
              </a:rPr>
              <a:t>Symmetry of bands</a:t>
            </a:r>
          </a:p>
          <a:p>
            <a:pPr marL="685800" indent="-685800" algn="l">
              <a:buFont typeface="Arial" panose="020B0604020202020204" pitchFamily="34" charset="0"/>
              <a:buChar char="•"/>
            </a:pPr>
            <a:endParaRPr lang="en-US" dirty="0">
              <a:latin typeface="Times" pitchFamily="2" charset="0"/>
            </a:endParaRPr>
          </a:p>
        </p:txBody>
      </p:sp>
      <p:sp>
        <p:nvSpPr>
          <p:cNvPr id="8" name="TextBox 7">
            <a:extLst>
              <a:ext uri="{FF2B5EF4-FFF2-40B4-BE49-F238E27FC236}">
                <a16:creationId xmlns:a16="http://schemas.microsoft.com/office/drawing/2014/main" id="{09CB168F-8C30-B851-64EA-3E3820849591}"/>
              </a:ext>
            </a:extLst>
          </p:cNvPr>
          <p:cNvSpPr txBox="1"/>
          <p:nvPr/>
        </p:nvSpPr>
        <p:spPr>
          <a:xfrm>
            <a:off x="320552" y="10264314"/>
            <a:ext cx="25120920" cy="3539430"/>
          </a:xfrm>
          <a:prstGeom prst="rect">
            <a:avLst/>
          </a:prstGeom>
          <a:noFill/>
        </p:spPr>
        <p:txBody>
          <a:bodyPr wrap="square" rtlCol="0">
            <a:spAutoFit/>
          </a:bodyPr>
          <a:lstStyle/>
          <a:p>
            <a:pPr marL="685800" indent="-685800" algn="l">
              <a:buFont typeface="Arial" panose="020B0604020202020204" pitchFamily="34" charset="0"/>
              <a:buChar char="•"/>
            </a:pPr>
            <a:r>
              <a:rPr lang="en-US">
                <a:solidFill>
                  <a:schemeClr val="bg1">
                    <a:lumMod val="95000"/>
                  </a:schemeClr>
                </a:solidFill>
                <a:latin typeface="Times" pitchFamily="2" charset="0"/>
              </a:rPr>
              <a:t>Quantum geometry application I: Nonlinear Hall effect </a:t>
            </a:r>
          </a:p>
          <a:p>
            <a:pPr marL="685800" indent="-685800" algn="l">
              <a:buFont typeface="Arial" panose="020B0604020202020204" pitchFamily="34" charset="0"/>
              <a:buChar char="•"/>
            </a:pPr>
            <a:endParaRPr lang="en-US">
              <a:solidFill>
                <a:schemeClr val="bg1">
                  <a:lumMod val="95000"/>
                </a:schemeClr>
              </a:solidFill>
              <a:latin typeface="Times" pitchFamily="2" charset="0"/>
            </a:endParaRPr>
          </a:p>
          <a:p>
            <a:pPr marL="685800" indent="-685800" algn="l">
              <a:buFont typeface="Arial" panose="020B0604020202020204" pitchFamily="34" charset="0"/>
              <a:buChar char="•"/>
            </a:pPr>
            <a:r>
              <a:rPr lang="en-US">
                <a:solidFill>
                  <a:schemeClr val="bg1">
                    <a:lumMod val="95000"/>
                  </a:schemeClr>
                </a:solidFill>
                <a:latin typeface="Times" pitchFamily="2" charset="0"/>
              </a:rPr>
              <a:t>Quantum geometry application II: Axion quasiparticle in quantum materials</a:t>
            </a:r>
          </a:p>
          <a:p>
            <a:pPr marL="685800" indent="-685800" algn="l">
              <a:buFont typeface="Arial" panose="020B0604020202020204" pitchFamily="34" charset="0"/>
              <a:buChar char="•"/>
            </a:pPr>
            <a:endParaRPr lang="en-US" dirty="0">
              <a:solidFill>
                <a:schemeClr val="bg1">
                  <a:lumMod val="95000"/>
                </a:schemeClr>
              </a:solidFill>
              <a:latin typeface="Times" pitchFamily="2" charset="0"/>
            </a:endParaRPr>
          </a:p>
        </p:txBody>
      </p:sp>
      <p:sp>
        <p:nvSpPr>
          <p:cNvPr id="10" name="TextBox 9">
            <a:extLst>
              <a:ext uri="{FF2B5EF4-FFF2-40B4-BE49-F238E27FC236}">
                <a16:creationId xmlns:a16="http://schemas.microsoft.com/office/drawing/2014/main" id="{F157C051-071A-5331-2375-4F086BF92B8B}"/>
              </a:ext>
            </a:extLst>
          </p:cNvPr>
          <p:cNvSpPr txBox="1"/>
          <p:nvPr/>
        </p:nvSpPr>
        <p:spPr>
          <a:xfrm>
            <a:off x="670720" y="1505790"/>
            <a:ext cx="3816424" cy="954107"/>
          </a:xfrm>
          <a:prstGeom prst="rect">
            <a:avLst/>
          </a:prstGeom>
          <a:noFill/>
        </p:spPr>
        <p:txBody>
          <a:bodyPr wrap="square">
            <a:spAutoFit/>
          </a:bodyPr>
          <a:lstStyle/>
          <a:p>
            <a:pPr algn="l"/>
            <a:r>
              <a:rPr lang="en-US">
                <a:latin typeface="Times" pitchFamily="2" charset="0"/>
              </a:rPr>
              <a:t>Lecture 1</a:t>
            </a:r>
          </a:p>
        </p:txBody>
      </p:sp>
      <p:sp>
        <p:nvSpPr>
          <p:cNvPr id="11" name="TextBox 10">
            <a:extLst>
              <a:ext uri="{FF2B5EF4-FFF2-40B4-BE49-F238E27FC236}">
                <a16:creationId xmlns:a16="http://schemas.microsoft.com/office/drawing/2014/main" id="{12825173-F481-8BE9-93E2-2853FEB4C7AE}"/>
              </a:ext>
            </a:extLst>
          </p:cNvPr>
          <p:cNvSpPr txBox="1"/>
          <p:nvPr/>
        </p:nvSpPr>
        <p:spPr>
          <a:xfrm>
            <a:off x="670720" y="9310207"/>
            <a:ext cx="3816424" cy="954107"/>
          </a:xfrm>
          <a:prstGeom prst="rect">
            <a:avLst/>
          </a:prstGeom>
          <a:noFill/>
        </p:spPr>
        <p:txBody>
          <a:bodyPr wrap="square">
            <a:spAutoFit/>
          </a:bodyPr>
          <a:lstStyle/>
          <a:p>
            <a:pPr algn="l"/>
            <a:r>
              <a:rPr lang="en-US">
                <a:solidFill>
                  <a:schemeClr val="bg1">
                    <a:lumMod val="95000"/>
                  </a:schemeClr>
                </a:solidFill>
                <a:latin typeface="Times" pitchFamily="2" charset="0"/>
              </a:rPr>
              <a:t>Lecture 2</a:t>
            </a:r>
          </a:p>
        </p:txBody>
      </p:sp>
    </p:spTree>
    <p:extLst>
      <p:ext uri="{BB962C8B-B14F-4D97-AF65-F5344CB8AC3E}">
        <p14:creationId xmlns:p14="http://schemas.microsoft.com/office/powerpoint/2010/main" val="106346739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4D3A5-6919-0B87-B0CE-3B96839010B5}"/>
            </a:ext>
          </a:extLst>
        </p:cNvPr>
        <p:cNvGrpSpPr/>
        <p:nvPr/>
      </p:nvGrpSpPr>
      <p:grpSpPr>
        <a:xfrm>
          <a:off x="0" y="0"/>
          <a:ext cx="0" cy="0"/>
          <a:chOff x="0" y="0"/>
          <a:chExt cx="0" cy="0"/>
        </a:xfrm>
      </p:grpSpPr>
      <p:sp>
        <p:nvSpPr>
          <p:cNvPr id="4" name="Line 3">
            <a:extLst>
              <a:ext uri="{FF2B5EF4-FFF2-40B4-BE49-F238E27FC236}">
                <a16:creationId xmlns:a16="http://schemas.microsoft.com/office/drawing/2014/main" id="{1BD1F59F-A477-6AD7-E4B2-6612B4F3AA7A}"/>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latin typeface="Times" pitchFamily="2" charset="0"/>
            </a:endParaRPr>
          </a:p>
        </p:txBody>
      </p:sp>
      <p:sp>
        <p:nvSpPr>
          <p:cNvPr id="5" name="Line 4">
            <a:extLst>
              <a:ext uri="{FF2B5EF4-FFF2-40B4-BE49-F238E27FC236}">
                <a16:creationId xmlns:a16="http://schemas.microsoft.com/office/drawing/2014/main" id="{82241654-DF74-B257-BF0D-D77E0AA95882}"/>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dirty="0">
              <a:latin typeface="Times" pitchFamily="2" charset="0"/>
            </a:endParaRPr>
          </a:p>
        </p:txBody>
      </p:sp>
      <p:sp>
        <p:nvSpPr>
          <p:cNvPr id="6" name="Rectangle 4">
            <a:extLst>
              <a:ext uri="{FF2B5EF4-FFF2-40B4-BE49-F238E27FC236}">
                <a16:creationId xmlns:a16="http://schemas.microsoft.com/office/drawing/2014/main" id="{D87382B8-9A71-075A-8722-755C0B123684}"/>
              </a:ext>
            </a:extLst>
          </p:cNvPr>
          <p:cNvSpPr>
            <a:spLocks/>
          </p:cNvSpPr>
          <p:nvPr/>
        </p:nvSpPr>
        <p:spPr bwMode="auto">
          <a:xfrm>
            <a:off x="9989682" y="17240"/>
            <a:ext cx="4786567"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9600">
                <a:solidFill>
                  <a:srgbClr val="333399"/>
                </a:solidFill>
                <a:latin typeface="Times" pitchFamily="2" charset="0"/>
                <a:ea typeface="ＭＳ Ｐゴシック" charset="0"/>
                <a:cs typeface="ＭＳ Ｐゴシック" charset="0"/>
                <a:sym typeface="KG Fall For You" charset="0"/>
              </a:rPr>
              <a:t>Graphene</a:t>
            </a:r>
            <a:endParaRPr lang="en-US" sz="9600" dirty="0">
              <a:latin typeface="Times" pitchFamily="2" charset="0"/>
              <a:ea typeface="ＭＳ Ｐゴシック" charset="0"/>
              <a:cs typeface="ＭＳ Ｐゴシック" charset="0"/>
              <a:sym typeface="KG Fall For You" charset="0"/>
            </a:endParaRPr>
          </a:p>
        </p:txBody>
      </p:sp>
      <p:grpSp>
        <p:nvGrpSpPr>
          <p:cNvPr id="189" name="Group 188">
            <a:extLst>
              <a:ext uri="{FF2B5EF4-FFF2-40B4-BE49-F238E27FC236}">
                <a16:creationId xmlns:a16="http://schemas.microsoft.com/office/drawing/2014/main" id="{918D4D95-BB5E-226A-AFA6-D5F74AB73ADF}"/>
              </a:ext>
            </a:extLst>
          </p:cNvPr>
          <p:cNvGrpSpPr/>
          <p:nvPr/>
        </p:nvGrpSpPr>
        <p:grpSpPr>
          <a:xfrm>
            <a:off x="4415136" y="1570500"/>
            <a:ext cx="9928646" cy="12309579"/>
            <a:chOff x="1615282" y="718187"/>
            <a:chExt cx="4633118" cy="5744160"/>
          </a:xfrm>
        </p:grpSpPr>
        <p:grpSp>
          <p:nvGrpSpPr>
            <p:cNvPr id="16" name="Group 15">
              <a:extLst>
                <a:ext uri="{FF2B5EF4-FFF2-40B4-BE49-F238E27FC236}">
                  <a16:creationId xmlns:a16="http://schemas.microsoft.com/office/drawing/2014/main" id="{919EDCDC-E91E-774A-C63D-2882BA52107D}"/>
                </a:ext>
              </a:extLst>
            </p:cNvPr>
            <p:cNvGrpSpPr/>
            <p:nvPr/>
          </p:nvGrpSpPr>
          <p:grpSpPr>
            <a:xfrm>
              <a:off x="1615282" y="945488"/>
              <a:ext cx="3218657" cy="3016913"/>
              <a:chOff x="0" y="914400"/>
              <a:chExt cx="4313238" cy="4267200"/>
            </a:xfrm>
          </p:grpSpPr>
          <p:pic>
            <p:nvPicPr>
              <p:cNvPr id="17" name="Picture 3" descr="graphit">
                <a:extLst>
                  <a:ext uri="{FF2B5EF4-FFF2-40B4-BE49-F238E27FC236}">
                    <a16:creationId xmlns:a16="http://schemas.microsoft.com/office/drawing/2014/main" id="{434BB035-5D20-829D-09B0-E916583B9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79" t="519" r="-346" b="-354"/>
              <a:stretch>
                <a:fillRect/>
              </a:stretch>
            </p:blipFill>
            <p:spPr bwMode="auto">
              <a:xfrm>
                <a:off x="228600" y="914400"/>
                <a:ext cx="4084638"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RP-pencil-tip">
                <a:extLst>
                  <a:ext uri="{FF2B5EF4-FFF2-40B4-BE49-F238E27FC236}">
                    <a16:creationId xmlns:a16="http://schemas.microsoft.com/office/drawing/2014/main" id="{14BE5449-C71C-C694-E838-B4D700191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752600" cy="1752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Screen shot 2012-10-18 at 4">
              <a:extLst>
                <a:ext uri="{FF2B5EF4-FFF2-40B4-BE49-F238E27FC236}">
                  <a16:creationId xmlns:a16="http://schemas.microsoft.com/office/drawing/2014/main" id="{6AC6D6AE-BC48-66E6-8525-8A2A46B64D2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572000"/>
              <a:ext cx="4495800" cy="1739778"/>
            </a:xfrm>
            <a:prstGeom prst="rect">
              <a:avLst/>
            </a:prstGeom>
            <a:noFill/>
            <a:ln>
              <a:noFill/>
            </a:ln>
          </p:spPr>
        </p:pic>
        <p:grpSp>
          <p:nvGrpSpPr>
            <p:cNvPr id="20" name="Group 19">
              <a:extLst>
                <a:ext uri="{FF2B5EF4-FFF2-40B4-BE49-F238E27FC236}">
                  <a16:creationId xmlns:a16="http://schemas.microsoft.com/office/drawing/2014/main" id="{6BE3470F-8F87-B6CE-A318-C6649A84EDAF}"/>
                </a:ext>
              </a:extLst>
            </p:cNvPr>
            <p:cNvGrpSpPr/>
            <p:nvPr/>
          </p:nvGrpSpPr>
          <p:grpSpPr>
            <a:xfrm>
              <a:off x="4922735" y="853907"/>
              <a:ext cx="1212120" cy="784800"/>
              <a:chOff x="3398735" y="853907"/>
              <a:chExt cx="1212120" cy="784800"/>
            </a:xfrm>
          </p:grpSpPr>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FD41F702-D13E-2E1B-7BBE-C70DE8E273DB}"/>
                      </a:ext>
                    </a:extLst>
                  </p14:cNvPr>
                  <p14:cNvContentPartPr/>
                  <p14:nvPr/>
                </p14:nvContentPartPr>
                <p14:xfrm>
                  <a:off x="3412055" y="853907"/>
                  <a:ext cx="83520" cy="188640"/>
                </p14:xfrm>
              </p:contentPart>
            </mc:Choice>
            <mc:Fallback xmlns="">
              <p:pic>
                <p:nvPicPr>
                  <p:cNvPr id="2" name="Ink 1">
                    <a:extLst>
                      <a:ext uri="{FF2B5EF4-FFF2-40B4-BE49-F238E27FC236}">
                        <a16:creationId xmlns:a16="http://schemas.microsoft.com/office/drawing/2014/main" id="{C1BE2B11-BCC9-7B7E-5F0D-CB5D97523B30}"/>
                      </a:ext>
                    </a:extLst>
                  </p:cNvPr>
                  <p:cNvPicPr/>
                  <p:nvPr/>
                </p:nvPicPr>
                <p:blipFill>
                  <a:blip r:embed="rId11"/>
                  <a:stretch>
                    <a:fillRect/>
                  </a:stretch>
                </p:blipFill>
                <p:spPr>
                  <a:xfrm>
                    <a:off x="3404495" y="846347"/>
                    <a:ext cx="9864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7172ABD4-B15E-B183-26D7-D8B804500EEE}"/>
                      </a:ext>
                    </a:extLst>
                  </p14:cNvPr>
                  <p14:cNvContentPartPr/>
                  <p14:nvPr/>
                </p14:nvContentPartPr>
                <p14:xfrm>
                  <a:off x="3544175" y="885947"/>
                  <a:ext cx="12600" cy="135000"/>
                </p14:xfrm>
              </p:contentPart>
            </mc:Choice>
            <mc:Fallback xmlns="">
              <p:pic>
                <p:nvPicPr>
                  <p:cNvPr id="3" name="Ink 2">
                    <a:extLst>
                      <a:ext uri="{FF2B5EF4-FFF2-40B4-BE49-F238E27FC236}">
                        <a16:creationId xmlns:a16="http://schemas.microsoft.com/office/drawing/2014/main" id="{E01223BA-4061-274B-1FC3-6F230147D747}"/>
                      </a:ext>
                    </a:extLst>
                  </p:cNvPr>
                  <p:cNvPicPr/>
                  <p:nvPr/>
                </p:nvPicPr>
                <p:blipFill>
                  <a:blip r:embed="rId13"/>
                  <a:stretch>
                    <a:fillRect/>
                  </a:stretch>
                </p:blipFill>
                <p:spPr>
                  <a:xfrm>
                    <a:off x="3534095" y="875507"/>
                    <a:ext cx="3276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F3E7F689-5801-DC8C-581B-8F825BE775C2}"/>
                      </a:ext>
                    </a:extLst>
                  </p14:cNvPr>
                  <p14:cNvContentPartPr/>
                  <p14:nvPr/>
                </p14:nvContentPartPr>
                <p14:xfrm>
                  <a:off x="3602855" y="968387"/>
                  <a:ext cx="67320" cy="52560"/>
                </p14:xfrm>
              </p:contentPart>
            </mc:Choice>
            <mc:Fallback xmlns="">
              <p:pic>
                <p:nvPicPr>
                  <p:cNvPr id="5" name="Ink 4">
                    <a:extLst>
                      <a:ext uri="{FF2B5EF4-FFF2-40B4-BE49-F238E27FC236}">
                        <a16:creationId xmlns:a16="http://schemas.microsoft.com/office/drawing/2014/main" id="{08F5BF72-BD4B-87C8-FF81-CD18ED514EAC}"/>
                      </a:ext>
                    </a:extLst>
                  </p:cNvPr>
                  <p:cNvPicPr/>
                  <p:nvPr/>
                </p:nvPicPr>
                <p:blipFill>
                  <a:blip r:embed="rId15"/>
                  <a:stretch>
                    <a:fillRect/>
                  </a:stretch>
                </p:blipFill>
                <p:spPr>
                  <a:xfrm>
                    <a:off x="3595295" y="960827"/>
                    <a:ext cx="8244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CE7F605C-8CBE-80E3-4AB4-F9620BA5D1AA}"/>
                      </a:ext>
                    </a:extLst>
                  </p14:cNvPr>
                  <p14:cNvContentPartPr/>
                  <p14:nvPr/>
                </p14:nvContentPartPr>
                <p14:xfrm>
                  <a:off x="3709055" y="979907"/>
                  <a:ext cx="81360" cy="60120"/>
                </p14:xfrm>
              </p:contentPart>
            </mc:Choice>
            <mc:Fallback xmlns="">
              <p:pic>
                <p:nvPicPr>
                  <p:cNvPr id="6" name="Ink 5">
                    <a:extLst>
                      <a:ext uri="{FF2B5EF4-FFF2-40B4-BE49-F238E27FC236}">
                        <a16:creationId xmlns:a16="http://schemas.microsoft.com/office/drawing/2014/main" id="{0104807D-9EAF-9913-E79A-5C1229213D43}"/>
                      </a:ext>
                    </a:extLst>
                  </p:cNvPr>
                  <p:cNvPicPr/>
                  <p:nvPr/>
                </p:nvPicPr>
                <p:blipFill>
                  <a:blip r:embed="rId17"/>
                  <a:stretch>
                    <a:fillRect/>
                  </a:stretch>
                </p:blipFill>
                <p:spPr>
                  <a:xfrm>
                    <a:off x="3701495" y="972347"/>
                    <a:ext cx="9648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F3FA03AF-14BE-9A86-F335-99A26F6A0822}"/>
                      </a:ext>
                    </a:extLst>
                  </p14:cNvPr>
                  <p14:cNvContentPartPr/>
                  <p14:nvPr/>
                </p14:nvContentPartPr>
                <p14:xfrm>
                  <a:off x="3842975" y="898187"/>
                  <a:ext cx="21240" cy="154080"/>
                </p14:xfrm>
              </p:contentPart>
            </mc:Choice>
            <mc:Fallback xmlns="">
              <p:pic>
                <p:nvPicPr>
                  <p:cNvPr id="7" name="Ink 6">
                    <a:extLst>
                      <a:ext uri="{FF2B5EF4-FFF2-40B4-BE49-F238E27FC236}">
                        <a16:creationId xmlns:a16="http://schemas.microsoft.com/office/drawing/2014/main" id="{97825993-36E6-1384-6FDC-08CB20E12827}"/>
                      </a:ext>
                    </a:extLst>
                  </p:cNvPr>
                  <p:cNvPicPr/>
                  <p:nvPr/>
                </p:nvPicPr>
                <p:blipFill>
                  <a:blip r:embed="rId19"/>
                  <a:stretch>
                    <a:fillRect/>
                  </a:stretch>
                </p:blipFill>
                <p:spPr>
                  <a:xfrm>
                    <a:off x="3835415" y="890627"/>
                    <a:ext cx="3636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Ink 25">
                    <a:extLst>
                      <a:ext uri="{FF2B5EF4-FFF2-40B4-BE49-F238E27FC236}">
                        <a16:creationId xmlns:a16="http://schemas.microsoft.com/office/drawing/2014/main" id="{72B9EC88-49BF-8B41-D6CC-B1D27CD08CB6}"/>
                      </a:ext>
                    </a:extLst>
                  </p14:cNvPr>
                  <p14:cNvContentPartPr/>
                  <p14:nvPr/>
                </p14:nvContentPartPr>
                <p14:xfrm>
                  <a:off x="3865655" y="928067"/>
                  <a:ext cx="55080" cy="50040"/>
                </p14:xfrm>
              </p:contentPart>
            </mc:Choice>
            <mc:Fallback xmlns="">
              <p:pic>
                <p:nvPicPr>
                  <p:cNvPr id="8" name="Ink 7">
                    <a:extLst>
                      <a:ext uri="{FF2B5EF4-FFF2-40B4-BE49-F238E27FC236}">
                        <a16:creationId xmlns:a16="http://schemas.microsoft.com/office/drawing/2014/main" id="{7285EB1C-6AC9-858E-8073-ED275D8CE309}"/>
                      </a:ext>
                    </a:extLst>
                  </p:cNvPr>
                  <p:cNvPicPr/>
                  <p:nvPr/>
                </p:nvPicPr>
                <p:blipFill>
                  <a:blip r:embed="rId21"/>
                  <a:stretch>
                    <a:fillRect/>
                  </a:stretch>
                </p:blipFill>
                <p:spPr>
                  <a:xfrm>
                    <a:off x="3858095" y="920507"/>
                    <a:ext cx="702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7" name="Ink 26">
                    <a:extLst>
                      <a:ext uri="{FF2B5EF4-FFF2-40B4-BE49-F238E27FC236}">
                        <a16:creationId xmlns:a16="http://schemas.microsoft.com/office/drawing/2014/main" id="{B9932CD9-5238-1C0E-CA7C-83411B1AD759}"/>
                      </a:ext>
                    </a:extLst>
                  </p14:cNvPr>
                  <p14:cNvContentPartPr/>
                  <p14:nvPr/>
                </p14:nvContentPartPr>
                <p14:xfrm>
                  <a:off x="3893375" y="969467"/>
                  <a:ext cx="63360" cy="101160"/>
                </p14:xfrm>
              </p:contentPart>
            </mc:Choice>
            <mc:Fallback xmlns="">
              <p:pic>
                <p:nvPicPr>
                  <p:cNvPr id="9" name="Ink 8">
                    <a:extLst>
                      <a:ext uri="{FF2B5EF4-FFF2-40B4-BE49-F238E27FC236}">
                        <a16:creationId xmlns:a16="http://schemas.microsoft.com/office/drawing/2014/main" id="{DD25C178-98B9-FEA0-F822-3CA56E0B070F}"/>
                      </a:ext>
                    </a:extLst>
                  </p:cNvPr>
                  <p:cNvPicPr/>
                  <p:nvPr/>
                </p:nvPicPr>
                <p:blipFill>
                  <a:blip r:embed="rId23"/>
                  <a:stretch>
                    <a:fillRect/>
                  </a:stretch>
                </p:blipFill>
                <p:spPr>
                  <a:xfrm>
                    <a:off x="3885815" y="961907"/>
                    <a:ext cx="7848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8" name="Ink 27">
                    <a:extLst>
                      <a:ext uri="{FF2B5EF4-FFF2-40B4-BE49-F238E27FC236}">
                        <a16:creationId xmlns:a16="http://schemas.microsoft.com/office/drawing/2014/main" id="{BF366A96-7AA8-9AA7-EED6-B3C700CD8896}"/>
                      </a:ext>
                    </a:extLst>
                  </p14:cNvPr>
                  <p14:cNvContentPartPr/>
                  <p14:nvPr/>
                </p14:nvContentPartPr>
                <p14:xfrm>
                  <a:off x="3398735" y="1161707"/>
                  <a:ext cx="92880" cy="92880"/>
                </p14:xfrm>
              </p:contentPart>
            </mc:Choice>
            <mc:Fallback xmlns="">
              <p:pic>
                <p:nvPicPr>
                  <p:cNvPr id="13" name="Ink 12">
                    <a:extLst>
                      <a:ext uri="{FF2B5EF4-FFF2-40B4-BE49-F238E27FC236}">
                        <a16:creationId xmlns:a16="http://schemas.microsoft.com/office/drawing/2014/main" id="{16D1F88F-EAC5-8697-49B8-BEBFFC4AAAC8}"/>
                      </a:ext>
                    </a:extLst>
                  </p:cNvPr>
                  <p:cNvPicPr/>
                  <p:nvPr/>
                </p:nvPicPr>
                <p:blipFill>
                  <a:blip r:embed="rId25"/>
                  <a:stretch>
                    <a:fillRect/>
                  </a:stretch>
                </p:blipFill>
                <p:spPr>
                  <a:xfrm>
                    <a:off x="3388655" y="1151627"/>
                    <a:ext cx="11304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9" name="Ink 28">
                    <a:extLst>
                      <a:ext uri="{FF2B5EF4-FFF2-40B4-BE49-F238E27FC236}">
                        <a16:creationId xmlns:a16="http://schemas.microsoft.com/office/drawing/2014/main" id="{C90829C3-1B01-6B08-F694-E2BBABB9C2D1}"/>
                      </a:ext>
                    </a:extLst>
                  </p14:cNvPr>
                  <p14:cNvContentPartPr/>
                  <p14:nvPr/>
                </p14:nvContentPartPr>
                <p14:xfrm>
                  <a:off x="3520415" y="1188707"/>
                  <a:ext cx="55800" cy="64800"/>
                </p14:xfrm>
              </p:contentPart>
            </mc:Choice>
            <mc:Fallback xmlns="">
              <p:pic>
                <p:nvPicPr>
                  <p:cNvPr id="14" name="Ink 13">
                    <a:extLst>
                      <a:ext uri="{FF2B5EF4-FFF2-40B4-BE49-F238E27FC236}">
                        <a16:creationId xmlns:a16="http://schemas.microsoft.com/office/drawing/2014/main" id="{C2B6399C-65ED-9991-D439-17EDA98C4B50}"/>
                      </a:ext>
                    </a:extLst>
                  </p:cNvPr>
                  <p:cNvPicPr/>
                  <p:nvPr/>
                </p:nvPicPr>
                <p:blipFill>
                  <a:blip r:embed="rId27"/>
                  <a:stretch>
                    <a:fillRect/>
                  </a:stretch>
                </p:blipFill>
                <p:spPr>
                  <a:xfrm>
                    <a:off x="3510335" y="1178627"/>
                    <a:ext cx="7596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0" name="Ink 29">
                    <a:extLst>
                      <a:ext uri="{FF2B5EF4-FFF2-40B4-BE49-F238E27FC236}">
                        <a16:creationId xmlns:a16="http://schemas.microsoft.com/office/drawing/2014/main" id="{439DFD15-260B-920E-95C2-A120F3C047DA}"/>
                      </a:ext>
                    </a:extLst>
                  </p14:cNvPr>
                  <p14:cNvContentPartPr/>
                  <p14:nvPr/>
                </p14:nvContentPartPr>
                <p14:xfrm>
                  <a:off x="3619415" y="1191947"/>
                  <a:ext cx="69480" cy="56160"/>
                </p14:xfrm>
              </p:contentPart>
            </mc:Choice>
            <mc:Fallback xmlns="">
              <p:pic>
                <p:nvPicPr>
                  <p:cNvPr id="15" name="Ink 14">
                    <a:extLst>
                      <a:ext uri="{FF2B5EF4-FFF2-40B4-BE49-F238E27FC236}">
                        <a16:creationId xmlns:a16="http://schemas.microsoft.com/office/drawing/2014/main" id="{9F64E7F7-88BA-F093-0423-DEFF93A94DBD}"/>
                      </a:ext>
                    </a:extLst>
                  </p:cNvPr>
                  <p:cNvPicPr/>
                  <p:nvPr/>
                </p:nvPicPr>
                <p:blipFill>
                  <a:blip r:embed="rId29"/>
                  <a:stretch>
                    <a:fillRect/>
                  </a:stretch>
                </p:blipFill>
                <p:spPr>
                  <a:xfrm>
                    <a:off x="3611855" y="1184387"/>
                    <a:ext cx="8460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1" name="Ink 30">
                    <a:extLst>
                      <a:ext uri="{FF2B5EF4-FFF2-40B4-BE49-F238E27FC236}">
                        <a16:creationId xmlns:a16="http://schemas.microsoft.com/office/drawing/2014/main" id="{F16A773C-D347-25A9-831F-EFBCAC678954}"/>
                      </a:ext>
                    </a:extLst>
                  </p14:cNvPr>
                  <p14:cNvContentPartPr/>
                  <p14:nvPr/>
                </p14:nvContentPartPr>
                <p14:xfrm>
                  <a:off x="3743615" y="1117787"/>
                  <a:ext cx="66240" cy="116280"/>
                </p14:xfrm>
              </p:contentPart>
            </mc:Choice>
            <mc:Fallback xmlns="">
              <p:pic>
                <p:nvPicPr>
                  <p:cNvPr id="16" name="Ink 15">
                    <a:extLst>
                      <a:ext uri="{FF2B5EF4-FFF2-40B4-BE49-F238E27FC236}">
                        <a16:creationId xmlns:a16="http://schemas.microsoft.com/office/drawing/2014/main" id="{A173563A-82ED-C399-6617-73BDF3078CF6}"/>
                      </a:ext>
                    </a:extLst>
                  </p:cNvPr>
                  <p:cNvPicPr/>
                  <p:nvPr/>
                </p:nvPicPr>
                <p:blipFill>
                  <a:blip r:embed="rId31"/>
                  <a:stretch>
                    <a:fillRect/>
                  </a:stretch>
                </p:blipFill>
                <p:spPr>
                  <a:xfrm>
                    <a:off x="3736055" y="1110227"/>
                    <a:ext cx="8136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2" name="Ink 31">
                    <a:extLst>
                      <a:ext uri="{FF2B5EF4-FFF2-40B4-BE49-F238E27FC236}">
                        <a16:creationId xmlns:a16="http://schemas.microsoft.com/office/drawing/2014/main" id="{2D1DCB03-027F-195C-3799-02B9B856FA51}"/>
                      </a:ext>
                    </a:extLst>
                  </p14:cNvPr>
                  <p14:cNvContentPartPr/>
                  <p14:nvPr/>
                </p14:nvContentPartPr>
                <p14:xfrm>
                  <a:off x="3828935" y="1176467"/>
                  <a:ext cx="105480" cy="70200"/>
                </p14:xfrm>
              </p:contentPart>
            </mc:Choice>
            <mc:Fallback xmlns="">
              <p:pic>
                <p:nvPicPr>
                  <p:cNvPr id="17" name="Ink 16">
                    <a:extLst>
                      <a:ext uri="{FF2B5EF4-FFF2-40B4-BE49-F238E27FC236}">
                        <a16:creationId xmlns:a16="http://schemas.microsoft.com/office/drawing/2014/main" id="{D7E3A963-A2A6-8270-8FB0-DAB172EA1CC4}"/>
                      </a:ext>
                    </a:extLst>
                  </p:cNvPr>
                  <p:cNvPicPr/>
                  <p:nvPr/>
                </p:nvPicPr>
                <p:blipFill>
                  <a:blip r:embed="rId33"/>
                  <a:stretch>
                    <a:fillRect/>
                  </a:stretch>
                </p:blipFill>
                <p:spPr>
                  <a:xfrm>
                    <a:off x="3821375" y="1168907"/>
                    <a:ext cx="12060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3" name="Ink 32">
                    <a:extLst>
                      <a:ext uri="{FF2B5EF4-FFF2-40B4-BE49-F238E27FC236}">
                        <a16:creationId xmlns:a16="http://schemas.microsoft.com/office/drawing/2014/main" id="{C8DF24A7-3887-E109-7D19-2C28ED2DC7B9}"/>
                      </a:ext>
                    </a:extLst>
                  </p14:cNvPr>
                  <p14:cNvContentPartPr/>
                  <p14:nvPr/>
                </p14:nvContentPartPr>
                <p14:xfrm>
                  <a:off x="3947375" y="1192667"/>
                  <a:ext cx="65160" cy="59400"/>
                </p14:xfrm>
              </p:contentPart>
            </mc:Choice>
            <mc:Fallback xmlns="">
              <p:pic>
                <p:nvPicPr>
                  <p:cNvPr id="18" name="Ink 17">
                    <a:extLst>
                      <a:ext uri="{FF2B5EF4-FFF2-40B4-BE49-F238E27FC236}">
                        <a16:creationId xmlns:a16="http://schemas.microsoft.com/office/drawing/2014/main" id="{B12830D7-7832-0716-6372-8176FDE8F600}"/>
                      </a:ext>
                    </a:extLst>
                  </p:cNvPr>
                  <p:cNvPicPr/>
                  <p:nvPr/>
                </p:nvPicPr>
                <p:blipFill>
                  <a:blip r:embed="rId35"/>
                  <a:stretch>
                    <a:fillRect/>
                  </a:stretch>
                </p:blipFill>
                <p:spPr>
                  <a:xfrm>
                    <a:off x="3939815" y="1185107"/>
                    <a:ext cx="7992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4" name="Ink 33">
                    <a:extLst>
                      <a:ext uri="{FF2B5EF4-FFF2-40B4-BE49-F238E27FC236}">
                        <a16:creationId xmlns:a16="http://schemas.microsoft.com/office/drawing/2014/main" id="{A179A571-C6F4-3663-A86E-C65BFBA1F70A}"/>
                      </a:ext>
                    </a:extLst>
                  </p14:cNvPr>
                  <p14:cNvContentPartPr/>
                  <p14:nvPr/>
                </p14:nvContentPartPr>
                <p14:xfrm>
                  <a:off x="4043855" y="1129307"/>
                  <a:ext cx="14760" cy="118080"/>
                </p14:xfrm>
              </p:contentPart>
            </mc:Choice>
            <mc:Fallback xmlns="">
              <p:pic>
                <p:nvPicPr>
                  <p:cNvPr id="19" name="Ink 18">
                    <a:extLst>
                      <a:ext uri="{FF2B5EF4-FFF2-40B4-BE49-F238E27FC236}">
                        <a16:creationId xmlns:a16="http://schemas.microsoft.com/office/drawing/2014/main" id="{E093F297-02A9-C7DE-160F-54DF0BCA0AB0}"/>
                      </a:ext>
                    </a:extLst>
                  </p:cNvPr>
                  <p:cNvPicPr/>
                  <p:nvPr/>
                </p:nvPicPr>
                <p:blipFill>
                  <a:blip r:embed="rId37"/>
                  <a:stretch>
                    <a:fillRect/>
                  </a:stretch>
                </p:blipFill>
                <p:spPr>
                  <a:xfrm>
                    <a:off x="4036295" y="1121747"/>
                    <a:ext cx="2988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5" name="Ink 34">
                    <a:extLst>
                      <a:ext uri="{FF2B5EF4-FFF2-40B4-BE49-F238E27FC236}">
                        <a16:creationId xmlns:a16="http://schemas.microsoft.com/office/drawing/2014/main" id="{FD37D791-1020-032F-87BF-B6B9C977AFEC}"/>
                      </a:ext>
                    </a:extLst>
                  </p14:cNvPr>
                  <p14:cNvContentPartPr/>
                  <p14:nvPr/>
                </p14:nvContentPartPr>
                <p14:xfrm>
                  <a:off x="4033055" y="1152707"/>
                  <a:ext cx="111240" cy="79200"/>
                </p14:xfrm>
              </p:contentPart>
            </mc:Choice>
            <mc:Fallback xmlns="">
              <p:pic>
                <p:nvPicPr>
                  <p:cNvPr id="20" name="Ink 19">
                    <a:extLst>
                      <a:ext uri="{FF2B5EF4-FFF2-40B4-BE49-F238E27FC236}">
                        <a16:creationId xmlns:a16="http://schemas.microsoft.com/office/drawing/2014/main" id="{EFC9EDF6-894C-25B1-1147-FE376DE12B0E}"/>
                      </a:ext>
                    </a:extLst>
                  </p:cNvPr>
                  <p:cNvPicPr/>
                  <p:nvPr/>
                </p:nvPicPr>
                <p:blipFill>
                  <a:blip r:embed="rId39"/>
                  <a:stretch>
                    <a:fillRect/>
                  </a:stretch>
                </p:blipFill>
                <p:spPr>
                  <a:xfrm>
                    <a:off x="4025495" y="1145147"/>
                    <a:ext cx="1260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6" name="Ink 35">
                    <a:extLst>
                      <a:ext uri="{FF2B5EF4-FFF2-40B4-BE49-F238E27FC236}">
                        <a16:creationId xmlns:a16="http://schemas.microsoft.com/office/drawing/2014/main" id="{9C2DF1F9-B137-5F3D-BFBC-C8E12D1563D2}"/>
                      </a:ext>
                    </a:extLst>
                  </p14:cNvPr>
                  <p14:cNvContentPartPr/>
                  <p14:nvPr/>
                </p14:nvContentPartPr>
                <p14:xfrm>
                  <a:off x="4183175" y="1160627"/>
                  <a:ext cx="93960" cy="55440"/>
                </p14:xfrm>
              </p:contentPart>
            </mc:Choice>
            <mc:Fallback xmlns="">
              <p:pic>
                <p:nvPicPr>
                  <p:cNvPr id="21" name="Ink 20">
                    <a:extLst>
                      <a:ext uri="{FF2B5EF4-FFF2-40B4-BE49-F238E27FC236}">
                        <a16:creationId xmlns:a16="http://schemas.microsoft.com/office/drawing/2014/main" id="{7D67A74D-3143-BC86-E327-8CCE3BEDBA03}"/>
                      </a:ext>
                    </a:extLst>
                  </p:cNvPr>
                  <p:cNvPicPr/>
                  <p:nvPr/>
                </p:nvPicPr>
                <p:blipFill>
                  <a:blip r:embed="rId41"/>
                  <a:stretch>
                    <a:fillRect/>
                  </a:stretch>
                </p:blipFill>
                <p:spPr>
                  <a:xfrm>
                    <a:off x="4175615" y="1153067"/>
                    <a:ext cx="10908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7" name="Ink 36">
                    <a:extLst>
                      <a:ext uri="{FF2B5EF4-FFF2-40B4-BE49-F238E27FC236}">
                        <a16:creationId xmlns:a16="http://schemas.microsoft.com/office/drawing/2014/main" id="{37706BB2-5DD2-E30C-ECE8-224486EE5B85}"/>
                      </a:ext>
                    </a:extLst>
                  </p14:cNvPr>
                  <p14:cNvContentPartPr/>
                  <p14:nvPr/>
                </p14:nvContentPartPr>
                <p14:xfrm>
                  <a:off x="3442655" y="1306787"/>
                  <a:ext cx="73080" cy="110520"/>
                </p14:xfrm>
              </p:contentPart>
            </mc:Choice>
            <mc:Fallback xmlns="">
              <p:pic>
                <p:nvPicPr>
                  <p:cNvPr id="22" name="Ink 21">
                    <a:extLst>
                      <a:ext uri="{FF2B5EF4-FFF2-40B4-BE49-F238E27FC236}">
                        <a16:creationId xmlns:a16="http://schemas.microsoft.com/office/drawing/2014/main" id="{23B3B5A2-6FD8-4BED-2C12-EEB7B70F046B}"/>
                      </a:ext>
                    </a:extLst>
                  </p:cNvPr>
                  <p:cNvPicPr/>
                  <p:nvPr/>
                </p:nvPicPr>
                <p:blipFill>
                  <a:blip r:embed="rId43"/>
                  <a:stretch>
                    <a:fillRect/>
                  </a:stretch>
                </p:blipFill>
                <p:spPr>
                  <a:xfrm>
                    <a:off x="3435095" y="1299227"/>
                    <a:ext cx="8820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8" name="Ink 37">
                    <a:extLst>
                      <a:ext uri="{FF2B5EF4-FFF2-40B4-BE49-F238E27FC236}">
                        <a16:creationId xmlns:a16="http://schemas.microsoft.com/office/drawing/2014/main" id="{51F77AA5-2A5B-30A9-C238-6343FC3648A2}"/>
                      </a:ext>
                    </a:extLst>
                  </p14:cNvPr>
                  <p14:cNvContentPartPr/>
                  <p14:nvPr/>
                </p14:nvContentPartPr>
                <p14:xfrm>
                  <a:off x="3558575" y="1357907"/>
                  <a:ext cx="67320" cy="86040"/>
                </p14:xfrm>
              </p:contentPart>
            </mc:Choice>
            <mc:Fallback xmlns="">
              <p:pic>
                <p:nvPicPr>
                  <p:cNvPr id="23" name="Ink 22">
                    <a:extLst>
                      <a:ext uri="{FF2B5EF4-FFF2-40B4-BE49-F238E27FC236}">
                        <a16:creationId xmlns:a16="http://schemas.microsoft.com/office/drawing/2014/main" id="{35F234C5-7660-B978-B715-098F8D3F1FFB}"/>
                      </a:ext>
                    </a:extLst>
                  </p:cNvPr>
                  <p:cNvPicPr/>
                  <p:nvPr/>
                </p:nvPicPr>
                <p:blipFill>
                  <a:blip r:embed="rId45"/>
                  <a:stretch>
                    <a:fillRect/>
                  </a:stretch>
                </p:blipFill>
                <p:spPr>
                  <a:xfrm>
                    <a:off x="3551015" y="1350347"/>
                    <a:ext cx="820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9" name="Ink 38">
                    <a:extLst>
                      <a:ext uri="{FF2B5EF4-FFF2-40B4-BE49-F238E27FC236}">
                        <a16:creationId xmlns:a16="http://schemas.microsoft.com/office/drawing/2014/main" id="{0FC55B99-2F66-5405-2559-EE9458A24AE6}"/>
                      </a:ext>
                    </a:extLst>
                  </p14:cNvPr>
                  <p14:cNvContentPartPr/>
                  <p14:nvPr/>
                </p14:nvContentPartPr>
                <p14:xfrm>
                  <a:off x="3689975" y="1303187"/>
                  <a:ext cx="55080" cy="126000"/>
                </p14:xfrm>
              </p:contentPart>
            </mc:Choice>
            <mc:Fallback xmlns="">
              <p:pic>
                <p:nvPicPr>
                  <p:cNvPr id="24" name="Ink 23">
                    <a:extLst>
                      <a:ext uri="{FF2B5EF4-FFF2-40B4-BE49-F238E27FC236}">
                        <a16:creationId xmlns:a16="http://schemas.microsoft.com/office/drawing/2014/main" id="{5C22285E-BD01-B1D7-26B2-7B4EE3D6919C}"/>
                      </a:ext>
                    </a:extLst>
                  </p:cNvPr>
                  <p:cNvPicPr/>
                  <p:nvPr/>
                </p:nvPicPr>
                <p:blipFill>
                  <a:blip r:embed="rId47"/>
                  <a:stretch>
                    <a:fillRect/>
                  </a:stretch>
                </p:blipFill>
                <p:spPr>
                  <a:xfrm>
                    <a:off x="3682415" y="1295627"/>
                    <a:ext cx="702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0" name="Ink 39">
                    <a:extLst>
                      <a:ext uri="{FF2B5EF4-FFF2-40B4-BE49-F238E27FC236}">
                        <a16:creationId xmlns:a16="http://schemas.microsoft.com/office/drawing/2014/main" id="{7012762B-B0D9-9275-10FC-AA7C8D274551}"/>
                      </a:ext>
                    </a:extLst>
                  </p14:cNvPr>
                  <p14:cNvContentPartPr/>
                  <p14:nvPr/>
                </p14:nvContentPartPr>
                <p14:xfrm>
                  <a:off x="3675935" y="1347467"/>
                  <a:ext cx="59040" cy="41400"/>
                </p14:xfrm>
              </p:contentPart>
            </mc:Choice>
            <mc:Fallback xmlns="">
              <p:pic>
                <p:nvPicPr>
                  <p:cNvPr id="25" name="Ink 24">
                    <a:extLst>
                      <a:ext uri="{FF2B5EF4-FFF2-40B4-BE49-F238E27FC236}">
                        <a16:creationId xmlns:a16="http://schemas.microsoft.com/office/drawing/2014/main" id="{5454C6CE-07A6-A17A-D241-619FAA17CBD5}"/>
                      </a:ext>
                    </a:extLst>
                  </p:cNvPr>
                  <p:cNvPicPr/>
                  <p:nvPr/>
                </p:nvPicPr>
                <p:blipFill>
                  <a:blip r:embed="rId49"/>
                  <a:stretch>
                    <a:fillRect/>
                  </a:stretch>
                </p:blipFill>
                <p:spPr>
                  <a:xfrm>
                    <a:off x="3668375" y="1339907"/>
                    <a:ext cx="7416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1" name="Ink 40">
                    <a:extLst>
                      <a:ext uri="{FF2B5EF4-FFF2-40B4-BE49-F238E27FC236}">
                        <a16:creationId xmlns:a16="http://schemas.microsoft.com/office/drawing/2014/main" id="{7DB6418D-6388-7D67-5486-974BAABE1C0B}"/>
                      </a:ext>
                    </a:extLst>
                  </p14:cNvPr>
                  <p14:cNvContentPartPr/>
                  <p14:nvPr/>
                </p14:nvContentPartPr>
                <p14:xfrm>
                  <a:off x="3801935" y="1326947"/>
                  <a:ext cx="6120" cy="90360"/>
                </p14:xfrm>
              </p:contentPart>
            </mc:Choice>
            <mc:Fallback xmlns="">
              <p:pic>
                <p:nvPicPr>
                  <p:cNvPr id="26" name="Ink 25">
                    <a:extLst>
                      <a:ext uri="{FF2B5EF4-FFF2-40B4-BE49-F238E27FC236}">
                        <a16:creationId xmlns:a16="http://schemas.microsoft.com/office/drawing/2014/main" id="{A7DA5C50-284F-57C3-ECC7-68A5629115CF}"/>
                      </a:ext>
                    </a:extLst>
                  </p:cNvPr>
                  <p:cNvPicPr/>
                  <p:nvPr/>
                </p:nvPicPr>
                <p:blipFill>
                  <a:blip r:embed="rId51"/>
                  <a:stretch>
                    <a:fillRect/>
                  </a:stretch>
                </p:blipFill>
                <p:spPr>
                  <a:xfrm>
                    <a:off x="3794375" y="1319387"/>
                    <a:ext cx="2124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2" name="Ink 41">
                    <a:extLst>
                      <a:ext uri="{FF2B5EF4-FFF2-40B4-BE49-F238E27FC236}">
                        <a16:creationId xmlns:a16="http://schemas.microsoft.com/office/drawing/2014/main" id="{31B753B8-AD5E-7587-27AC-257671BCFE23}"/>
                      </a:ext>
                    </a:extLst>
                  </p14:cNvPr>
                  <p14:cNvContentPartPr/>
                  <p14:nvPr/>
                </p14:nvContentPartPr>
                <p14:xfrm>
                  <a:off x="3791135" y="1352147"/>
                  <a:ext cx="52920" cy="34200"/>
                </p14:xfrm>
              </p:contentPart>
            </mc:Choice>
            <mc:Fallback xmlns="">
              <p:pic>
                <p:nvPicPr>
                  <p:cNvPr id="27" name="Ink 26">
                    <a:extLst>
                      <a:ext uri="{FF2B5EF4-FFF2-40B4-BE49-F238E27FC236}">
                        <a16:creationId xmlns:a16="http://schemas.microsoft.com/office/drawing/2014/main" id="{67A194E7-9E07-641D-DD41-7EB20F791783}"/>
                      </a:ext>
                    </a:extLst>
                  </p:cNvPr>
                  <p:cNvPicPr/>
                  <p:nvPr/>
                </p:nvPicPr>
                <p:blipFill>
                  <a:blip r:embed="rId53"/>
                  <a:stretch>
                    <a:fillRect/>
                  </a:stretch>
                </p:blipFill>
                <p:spPr>
                  <a:xfrm>
                    <a:off x="3783575" y="1344587"/>
                    <a:ext cx="6768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3" name="Ink 42">
                    <a:extLst>
                      <a:ext uri="{FF2B5EF4-FFF2-40B4-BE49-F238E27FC236}">
                        <a16:creationId xmlns:a16="http://schemas.microsoft.com/office/drawing/2014/main" id="{74C2EA5B-956C-4554-8F0D-C93FD888146B}"/>
                      </a:ext>
                    </a:extLst>
                  </p14:cNvPr>
                  <p14:cNvContentPartPr/>
                  <p14:nvPr/>
                </p14:nvContentPartPr>
                <p14:xfrm>
                  <a:off x="3881855" y="1280147"/>
                  <a:ext cx="86760" cy="143280"/>
                </p14:xfrm>
              </p:contentPart>
            </mc:Choice>
            <mc:Fallback xmlns="">
              <p:pic>
                <p:nvPicPr>
                  <p:cNvPr id="28" name="Ink 27">
                    <a:extLst>
                      <a:ext uri="{FF2B5EF4-FFF2-40B4-BE49-F238E27FC236}">
                        <a16:creationId xmlns:a16="http://schemas.microsoft.com/office/drawing/2014/main" id="{DEF31D5E-1343-E4C4-4DB6-311FFDAC55A1}"/>
                      </a:ext>
                    </a:extLst>
                  </p:cNvPr>
                  <p:cNvPicPr/>
                  <p:nvPr/>
                </p:nvPicPr>
                <p:blipFill>
                  <a:blip r:embed="rId55"/>
                  <a:stretch>
                    <a:fillRect/>
                  </a:stretch>
                </p:blipFill>
                <p:spPr>
                  <a:xfrm>
                    <a:off x="3874295" y="1272587"/>
                    <a:ext cx="10188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4" name="Ink 43">
                    <a:extLst>
                      <a:ext uri="{FF2B5EF4-FFF2-40B4-BE49-F238E27FC236}">
                        <a16:creationId xmlns:a16="http://schemas.microsoft.com/office/drawing/2014/main" id="{833BED49-C4BB-97F6-E536-971D697CA586}"/>
                      </a:ext>
                    </a:extLst>
                  </p14:cNvPr>
                  <p14:cNvContentPartPr/>
                  <p14:nvPr/>
                </p14:nvContentPartPr>
                <p14:xfrm>
                  <a:off x="3994895" y="1331987"/>
                  <a:ext cx="70920" cy="83520"/>
                </p14:xfrm>
              </p:contentPart>
            </mc:Choice>
            <mc:Fallback xmlns="">
              <p:pic>
                <p:nvPicPr>
                  <p:cNvPr id="29" name="Ink 28">
                    <a:extLst>
                      <a:ext uri="{FF2B5EF4-FFF2-40B4-BE49-F238E27FC236}">
                        <a16:creationId xmlns:a16="http://schemas.microsoft.com/office/drawing/2014/main" id="{750097E8-0922-B10B-66DA-86B263018517}"/>
                      </a:ext>
                    </a:extLst>
                  </p:cNvPr>
                  <p:cNvPicPr/>
                  <p:nvPr/>
                </p:nvPicPr>
                <p:blipFill>
                  <a:blip r:embed="rId57"/>
                  <a:stretch>
                    <a:fillRect/>
                  </a:stretch>
                </p:blipFill>
                <p:spPr>
                  <a:xfrm>
                    <a:off x="3987335" y="1324427"/>
                    <a:ext cx="8568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5" name="Ink 44">
                    <a:extLst>
                      <a:ext uri="{FF2B5EF4-FFF2-40B4-BE49-F238E27FC236}">
                        <a16:creationId xmlns:a16="http://schemas.microsoft.com/office/drawing/2014/main" id="{53E23A92-57E3-D827-227B-36B71FBFA9DE}"/>
                      </a:ext>
                    </a:extLst>
                  </p14:cNvPr>
                  <p14:cNvContentPartPr/>
                  <p14:nvPr/>
                </p14:nvContentPartPr>
                <p14:xfrm>
                  <a:off x="4127735" y="1277627"/>
                  <a:ext cx="12960" cy="123120"/>
                </p14:xfrm>
              </p:contentPart>
            </mc:Choice>
            <mc:Fallback xmlns="">
              <p:pic>
                <p:nvPicPr>
                  <p:cNvPr id="30" name="Ink 29">
                    <a:extLst>
                      <a:ext uri="{FF2B5EF4-FFF2-40B4-BE49-F238E27FC236}">
                        <a16:creationId xmlns:a16="http://schemas.microsoft.com/office/drawing/2014/main" id="{FE4E544A-35E9-340C-F0F2-5D8818566B2A}"/>
                      </a:ext>
                    </a:extLst>
                  </p:cNvPr>
                  <p:cNvPicPr/>
                  <p:nvPr/>
                </p:nvPicPr>
                <p:blipFill>
                  <a:blip r:embed="rId59"/>
                  <a:stretch>
                    <a:fillRect/>
                  </a:stretch>
                </p:blipFill>
                <p:spPr>
                  <a:xfrm>
                    <a:off x="4120175" y="1270067"/>
                    <a:ext cx="280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6" name="Ink 45">
                    <a:extLst>
                      <a:ext uri="{FF2B5EF4-FFF2-40B4-BE49-F238E27FC236}">
                        <a16:creationId xmlns:a16="http://schemas.microsoft.com/office/drawing/2014/main" id="{18276B40-D0D5-5FA5-8547-DBF8F39AA532}"/>
                      </a:ext>
                    </a:extLst>
                  </p14:cNvPr>
                  <p14:cNvContentPartPr/>
                  <p14:nvPr/>
                </p14:nvContentPartPr>
                <p14:xfrm>
                  <a:off x="4175975" y="1375547"/>
                  <a:ext cx="19800" cy="30600"/>
                </p14:xfrm>
              </p:contentPart>
            </mc:Choice>
            <mc:Fallback xmlns="">
              <p:pic>
                <p:nvPicPr>
                  <p:cNvPr id="31" name="Ink 30">
                    <a:extLst>
                      <a:ext uri="{FF2B5EF4-FFF2-40B4-BE49-F238E27FC236}">
                        <a16:creationId xmlns:a16="http://schemas.microsoft.com/office/drawing/2014/main" id="{7AE557A9-CBB9-F3B4-FD49-25D1A98A61B3}"/>
                      </a:ext>
                    </a:extLst>
                  </p:cNvPr>
                  <p:cNvPicPr/>
                  <p:nvPr/>
                </p:nvPicPr>
                <p:blipFill>
                  <a:blip r:embed="rId61"/>
                  <a:stretch>
                    <a:fillRect/>
                  </a:stretch>
                </p:blipFill>
                <p:spPr>
                  <a:xfrm>
                    <a:off x="4168415" y="1367987"/>
                    <a:ext cx="3492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7" name="Ink 46">
                    <a:extLst>
                      <a:ext uri="{FF2B5EF4-FFF2-40B4-BE49-F238E27FC236}">
                        <a16:creationId xmlns:a16="http://schemas.microsoft.com/office/drawing/2014/main" id="{383EFA20-B4D2-630E-6066-A0567863D923}"/>
                      </a:ext>
                    </a:extLst>
                  </p14:cNvPr>
                  <p14:cNvContentPartPr/>
                  <p14:nvPr/>
                </p14:nvContentPartPr>
                <p14:xfrm>
                  <a:off x="4199735" y="1314707"/>
                  <a:ext cx="92880" cy="160560"/>
                </p14:xfrm>
              </p:contentPart>
            </mc:Choice>
            <mc:Fallback xmlns="">
              <p:pic>
                <p:nvPicPr>
                  <p:cNvPr id="32" name="Ink 31">
                    <a:extLst>
                      <a:ext uri="{FF2B5EF4-FFF2-40B4-BE49-F238E27FC236}">
                        <a16:creationId xmlns:a16="http://schemas.microsoft.com/office/drawing/2014/main" id="{28B45F56-C84D-E96B-B820-2F754637CD24}"/>
                      </a:ext>
                    </a:extLst>
                  </p:cNvPr>
                  <p:cNvPicPr/>
                  <p:nvPr/>
                </p:nvPicPr>
                <p:blipFill>
                  <a:blip r:embed="rId63"/>
                  <a:stretch>
                    <a:fillRect/>
                  </a:stretch>
                </p:blipFill>
                <p:spPr>
                  <a:xfrm>
                    <a:off x="4192175" y="1307147"/>
                    <a:ext cx="10800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8" name="Ink 47">
                    <a:extLst>
                      <a:ext uri="{FF2B5EF4-FFF2-40B4-BE49-F238E27FC236}">
                        <a16:creationId xmlns:a16="http://schemas.microsoft.com/office/drawing/2014/main" id="{F4A3475E-59F2-53F6-EE7E-3E7C0B0BBC23}"/>
                      </a:ext>
                    </a:extLst>
                  </p14:cNvPr>
                  <p14:cNvContentPartPr/>
                  <p14:nvPr/>
                </p14:nvContentPartPr>
                <p14:xfrm>
                  <a:off x="4325375" y="1348907"/>
                  <a:ext cx="54000" cy="141480"/>
                </p14:xfrm>
              </p:contentPart>
            </mc:Choice>
            <mc:Fallback xmlns="">
              <p:pic>
                <p:nvPicPr>
                  <p:cNvPr id="33" name="Ink 32">
                    <a:extLst>
                      <a:ext uri="{FF2B5EF4-FFF2-40B4-BE49-F238E27FC236}">
                        <a16:creationId xmlns:a16="http://schemas.microsoft.com/office/drawing/2014/main" id="{25ABB731-9432-22A1-84A1-28C1B2372D42}"/>
                      </a:ext>
                    </a:extLst>
                  </p:cNvPr>
                  <p:cNvPicPr/>
                  <p:nvPr/>
                </p:nvPicPr>
                <p:blipFill>
                  <a:blip r:embed="rId65"/>
                  <a:stretch>
                    <a:fillRect/>
                  </a:stretch>
                </p:blipFill>
                <p:spPr>
                  <a:xfrm>
                    <a:off x="4317815" y="1341347"/>
                    <a:ext cx="6912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9" name="Ink 48">
                    <a:extLst>
                      <a:ext uri="{FF2B5EF4-FFF2-40B4-BE49-F238E27FC236}">
                        <a16:creationId xmlns:a16="http://schemas.microsoft.com/office/drawing/2014/main" id="{39883C02-D062-5A35-C6D0-B9691A3050E6}"/>
                      </a:ext>
                    </a:extLst>
                  </p14:cNvPr>
                  <p14:cNvContentPartPr/>
                  <p14:nvPr/>
                </p14:nvContentPartPr>
                <p14:xfrm>
                  <a:off x="4387655" y="1338827"/>
                  <a:ext cx="132120" cy="67320"/>
                </p14:xfrm>
              </p:contentPart>
            </mc:Choice>
            <mc:Fallback xmlns="">
              <p:pic>
                <p:nvPicPr>
                  <p:cNvPr id="34" name="Ink 33">
                    <a:extLst>
                      <a:ext uri="{FF2B5EF4-FFF2-40B4-BE49-F238E27FC236}">
                        <a16:creationId xmlns:a16="http://schemas.microsoft.com/office/drawing/2014/main" id="{728FE4D2-73A7-F89F-2706-E7FDEA269CBB}"/>
                      </a:ext>
                    </a:extLst>
                  </p:cNvPr>
                  <p:cNvPicPr/>
                  <p:nvPr/>
                </p:nvPicPr>
                <p:blipFill>
                  <a:blip r:embed="rId67"/>
                  <a:stretch>
                    <a:fillRect/>
                  </a:stretch>
                </p:blipFill>
                <p:spPr>
                  <a:xfrm>
                    <a:off x="4380095" y="1331267"/>
                    <a:ext cx="14724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0" name="Ink 49">
                    <a:extLst>
                      <a:ext uri="{FF2B5EF4-FFF2-40B4-BE49-F238E27FC236}">
                        <a16:creationId xmlns:a16="http://schemas.microsoft.com/office/drawing/2014/main" id="{FB0F8CF2-3E62-64C1-882F-A668D0ECD676}"/>
                      </a:ext>
                    </a:extLst>
                  </p14:cNvPr>
                  <p14:cNvContentPartPr/>
                  <p14:nvPr/>
                </p14:nvContentPartPr>
                <p14:xfrm>
                  <a:off x="4539935" y="1368347"/>
                  <a:ext cx="50400" cy="21960"/>
                </p14:xfrm>
              </p:contentPart>
            </mc:Choice>
            <mc:Fallback xmlns="">
              <p:pic>
                <p:nvPicPr>
                  <p:cNvPr id="35" name="Ink 34">
                    <a:extLst>
                      <a:ext uri="{FF2B5EF4-FFF2-40B4-BE49-F238E27FC236}">
                        <a16:creationId xmlns:a16="http://schemas.microsoft.com/office/drawing/2014/main" id="{71891E26-52B9-6ABB-9B33-AFC628807004}"/>
                      </a:ext>
                    </a:extLst>
                  </p:cNvPr>
                  <p:cNvPicPr/>
                  <p:nvPr/>
                </p:nvPicPr>
                <p:blipFill>
                  <a:blip r:embed="rId69"/>
                  <a:stretch>
                    <a:fillRect/>
                  </a:stretch>
                </p:blipFill>
                <p:spPr>
                  <a:xfrm>
                    <a:off x="4532375" y="1360787"/>
                    <a:ext cx="6552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1" name="Ink 50">
                    <a:extLst>
                      <a:ext uri="{FF2B5EF4-FFF2-40B4-BE49-F238E27FC236}">
                        <a16:creationId xmlns:a16="http://schemas.microsoft.com/office/drawing/2014/main" id="{F479EEC8-F5B6-98BC-7858-E43C6892CC6B}"/>
                      </a:ext>
                    </a:extLst>
                  </p14:cNvPr>
                  <p14:cNvContentPartPr/>
                  <p14:nvPr/>
                </p14:nvContentPartPr>
                <p14:xfrm>
                  <a:off x="4496015" y="1363667"/>
                  <a:ext cx="114840" cy="275040"/>
                </p14:xfrm>
              </p:contentPart>
            </mc:Choice>
            <mc:Fallback xmlns="">
              <p:pic>
                <p:nvPicPr>
                  <p:cNvPr id="36" name="Ink 35">
                    <a:extLst>
                      <a:ext uri="{FF2B5EF4-FFF2-40B4-BE49-F238E27FC236}">
                        <a16:creationId xmlns:a16="http://schemas.microsoft.com/office/drawing/2014/main" id="{BE443972-48CE-388A-3959-06F7A7CE984C}"/>
                      </a:ext>
                    </a:extLst>
                  </p:cNvPr>
                  <p:cNvPicPr/>
                  <p:nvPr/>
                </p:nvPicPr>
                <p:blipFill>
                  <a:blip r:embed="rId71"/>
                  <a:stretch>
                    <a:fillRect/>
                  </a:stretch>
                </p:blipFill>
                <p:spPr>
                  <a:xfrm>
                    <a:off x="4488455" y="1356107"/>
                    <a:ext cx="129960" cy="290160"/>
                  </a:xfrm>
                  <a:prstGeom prst="rect">
                    <a:avLst/>
                  </a:prstGeom>
                </p:spPr>
              </p:pic>
            </mc:Fallback>
          </mc:AlternateContent>
        </p:grpSp>
        <p:grpSp>
          <p:nvGrpSpPr>
            <p:cNvPr id="52" name="Group 51">
              <a:extLst>
                <a:ext uri="{FF2B5EF4-FFF2-40B4-BE49-F238E27FC236}">
                  <a16:creationId xmlns:a16="http://schemas.microsoft.com/office/drawing/2014/main" id="{470AF9FD-E9EE-5CE2-16C0-994400B7B290}"/>
                </a:ext>
              </a:extLst>
            </p:cNvPr>
            <p:cNvGrpSpPr/>
            <p:nvPr/>
          </p:nvGrpSpPr>
          <p:grpSpPr>
            <a:xfrm>
              <a:off x="3079895" y="718187"/>
              <a:ext cx="560160" cy="206640"/>
              <a:chOff x="1555895" y="718187"/>
              <a:chExt cx="560160" cy="206640"/>
            </a:xfrm>
          </p:grpSpPr>
          <mc:AlternateContent xmlns:mc="http://schemas.openxmlformats.org/markup-compatibility/2006" xmlns:p14="http://schemas.microsoft.com/office/powerpoint/2010/main">
            <mc:Choice Requires="p14">
              <p:contentPart p14:bwMode="auto" r:id="rId72">
                <p14:nvContentPartPr>
                  <p14:cNvPr id="53" name="Ink 52">
                    <a:extLst>
                      <a:ext uri="{FF2B5EF4-FFF2-40B4-BE49-F238E27FC236}">
                        <a16:creationId xmlns:a16="http://schemas.microsoft.com/office/drawing/2014/main" id="{EEF5DF24-6F21-ADD0-5BB6-3A850B63ADE1}"/>
                      </a:ext>
                    </a:extLst>
                  </p14:cNvPr>
                  <p14:cNvContentPartPr/>
                  <p14:nvPr/>
                </p14:nvContentPartPr>
                <p14:xfrm>
                  <a:off x="1555895" y="718187"/>
                  <a:ext cx="88200" cy="165960"/>
                </p14:xfrm>
              </p:contentPart>
            </mc:Choice>
            <mc:Fallback xmlns="">
              <p:pic>
                <p:nvPicPr>
                  <p:cNvPr id="17416" name="Ink 17415">
                    <a:extLst>
                      <a:ext uri="{FF2B5EF4-FFF2-40B4-BE49-F238E27FC236}">
                        <a16:creationId xmlns:a16="http://schemas.microsoft.com/office/drawing/2014/main" id="{6E36141D-A2C9-1FAE-7B4D-68A6D8B6E36F}"/>
                      </a:ext>
                    </a:extLst>
                  </p:cNvPr>
                  <p:cNvPicPr/>
                  <p:nvPr/>
                </p:nvPicPr>
                <p:blipFill>
                  <a:blip r:embed="rId123"/>
                  <a:stretch>
                    <a:fillRect/>
                  </a:stretch>
                </p:blipFill>
                <p:spPr>
                  <a:xfrm>
                    <a:off x="1545815" y="708107"/>
                    <a:ext cx="10836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54" name="Ink 53">
                    <a:extLst>
                      <a:ext uri="{FF2B5EF4-FFF2-40B4-BE49-F238E27FC236}">
                        <a16:creationId xmlns:a16="http://schemas.microsoft.com/office/drawing/2014/main" id="{B26C2661-CF5F-819C-8830-D08D64DE4566}"/>
                      </a:ext>
                    </a:extLst>
                  </p14:cNvPr>
                  <p14:cNvContentPartPr/>
                  <p14:nvPr/>
                </p14:nvContentPartPr>
                <p14:xfrm>
                  <a:off x="1747775" y="773627"/>
                  <a:ext cx="17640" cy="119880"/>
                </p14:xfrm>
              </p:contentPart>
            </mc:Choice>
            <mc:Fallback xmlns="">
              <p:pic>
                <p:nvPicPr>
                  <p:cNvPr id="17417" name="Ink 17416">
                    <a:extLst>
                      <a:ext uri="{FF2B5EF4-FFF2-40B4-BE49-F238E27FC236}">
                        <a16:creationId xmlns:a16="http://schemas.microsoft.com/office/drawing/2014/main" id="{109850BD-A607-D0E0-CE7A-DFDD6EA844E8}"/>
                      </a:ext>
                    </a:extLst>
                  </p:cNvPr>
                  <p:cNvPicPr/>
                  <p:nvPr/>
                </p:nvPicPr>
                <p:blipFill>
                  <a:blip r:embed="rId125"/>
                  <a:stretch>
                    <a:fillRect/>
                  </a:stretch>
                </p:blipFill>
                <p:spPr>
                  <a:xfrm>
                    <a:off x="1740215" y="766067"/>
                    <a:ext cx="3240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55" name="Ink 54">
                    <a:extLst>
                      <a:ext uri="{FF2B5EF4-FFF2-40B4-BE49-F238E27FC236}">
                        <a16:creationId xmlns:a16="http://schemas.microsoft.com/office/drawing/2014/main" id="{82F540FD-5483-1281-F7A1-6F8CD1F9E9FF}"/>
                      </a:ext>
                    </a:extLst>
                  </p14:cNvPr>
                  <p14:cNvContentPartPr/>
                  <p14:nvPr/>
                </p14:nvContentPartPr>
                <p14:xfrm>
                  <a:off x="1725815" y="729347"/>
                  <a:ext cx="106560" cy="23760"/>
                </p14:xfrm>
              </p:contentPart>
            </mc:Choice>
            <mc:Fallback xmlns="">
              <p:pic>
                <p:nvPicPr>
                  <p:cNvPr id="17419" name="Ink 17418">
                    <a:extLst>
                      <a:ext uri="{FF2B5EF4-FFF2-40B4-BE49-F238E27FC236}">
                        <a16:creationId xmlns:a16="http://schemas.microsoft.com/office/drawing/2014/main" id="{A1A57163-CBDF-5519-40BE-5E7DA54C99CE}"/>
                      </a:ext>
                    </a:extLst>
                  </p:cNvPr>
                  <p:cNvPicPr/>
                  <p:nvPr/>
                </p:nvPicPr>
                <p:blipFill>
                  <a:blip r:embed="rId127"/>
                  <a:stretch>
                    <a:fillRect/>
                  </a:stretch>
                </p:blipFill>
                <p:spPr>
                  <a:xfrm>
                    <a:off x="1718255" y="721787"/>
                    <a:ext cx="1216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56" name="Ink 55">
                    <a:extLst>
                      <a:ext uri="{FF2B5EF4-FFF2-40B4-BE49-F238E27FC236}">
                        <a16:creationId xmlns:a16="http://schemas.microsoft.com/office/drawing/2014/main" id="{3979296F-A70C-33F4-550E-EEFE76D6DF4A}"/>
                      </a:ext>
                    </a:extLst>
                  </p14:cNvPr>
                  <p14:cNvContentPartPr/>
                  <p14:nvPr/>
                </p14:nvContentPartPr>
                <p14:xfrm>
                  <a:off x="1878095" y="759947"/>
                  <a:ext cx="237960" cy="164880"/>
                </p14:xfrm>
              </p:contentPart>
            </mc:Choice>
            <mc:Fallback xmlns="">
              <p:pic>
                <p:nvPicPr>
                  <p:cNvPr id="17421" name="Ink 17420">
                    <a:extLst>
                      <a:ext uri="{FF2B5EF4-FFF2-40B4-BE49-F238E27FC236}">
                        <a16:creationId xmlns:a16="http://schemas.microsoft.com/office/drawing/2014/main" id="{68BFD002-CB67-4296-16F4-D1EC0668BDA9}"/>
                      </a:ext>
                    </a:extLst>
                  </p:cNvPr>
                  <p:cNvPicPr/>
                  <p:nvPr/>
                </p:nvPicPr>
                <p:blipFill>
                  <a:blip r:embed="rId129"/>
                  <a:stretch>
                    <a:fillRect/>
                  </a:stretch>
                </p:blipFill>
                <p:spPr>
                  <a:xfrm>
                    <a:off x="1870535" y="752387"/>
                    <a:ext cx="253080" cy="180000"/>
                  </a:xfrm>
                  <a:prstGeom prst="rect">
                    <a:avLst/>
                  </a:prstGeom>
                </p:spPr>
              </p:pic>
            </mc:Fallback>
          </mc:AlternateContent>
        </p:grpSp>
        <p:grpSp>
          <p:nvGrpSpPr>
            <p:cNvPr id="57" name="Group 56">
              <a:extLst>
                <a:ext uri="{FF2B5EF4-FFF2-40B4-BE49-F238E27FC236}">
                  <a16:creationId xmlns:a16="http://schemas.microsoft.com/office/drawing/2014/main" id="{8E5F19F2-BABF-FE54-2A85-245E80552624}"/>
                </a:ext>
              </a:extLst>
            </p:cNvPr>
            <p:cNvGrpSpPr/>
            <p:nvPr/>
          </p:nvGrpSpPr>
          <p:grpSpPr>
            <a:xfrm>
              <a:off x="3218855" y="1998707"/>
              <a:ext cx="981000" cy="568800"/>
              <a:chOff x="1694855" y="1998707"/>
              <a:chExt cx="981000" cy="568800"/>
            </a:xfrm>
          </p:grpSpPr>
          <mc:AlternateContent xmlns:mc="http://schemas.openxmlformats.org/markup-compatibility/2006" xmlns:p14="http://schemas.microsoft.com/office/powerpoint/2010/main">
            <mc:Choice Requires="p14">
              <p:contentPart p14:bwMode="auto" r:id="rId130">
                <p14:nvContentPartPr>
                  <p14:cNvPr id="58" name="Ink 57">
                    <a:extLst>
                      <a:ext uri="{FF2B5EF4-FFF2-40B4-BE49-F238E27FC236}">
                        <a16:creationId xmlns:a16="http://schemas.microsoft.com/office/drawing/2014/main" id="{71D3E3FB-82F4-8EAF-61CE-C63ED27D92A9}"/>
                      </a:ext>
                    </a:extLst>
                  </p14:cNvPr>
                  <p14:cNvContentPartPr/>
                  <p14:nvPr/>
                </p14:nvContentPartPr>
                <p14:xfrm>
                  <a:off x="1824095" y="2483267"/>
                  <a:ext cx="17640" cy="27000"/>
                </p14:xfrm>
              </p:contentPart>
            </mc:Choice>
            <mc:Fallback xmlns="">
              <p:pic>
                <p:nvPicPr>
                  <p:cNvPr id="17425" name="Ink 17424">
                    <a:extLst>
                      <a:ext uri="{FF2B5EF4-FFF2-40B4-BE49-F238E27FC236}">
                        <a16:creationId xmlns:a16="http://schemas.microsoft.com/office/drawing/2014/main" id="{D43657D6-F689-041A-138D-BA1DA2802C59}"/>
                      </a:ext>
                    </a:extLst>
                  </p:cNvPr>
                  <p:cNvPicPr/>
                  <p:nvPr/>
                </p:nvPicPr>
                <p:blipFill>
                  <a:blip r:embed="rId131"/>
                  <a:stretch>
                    <a:fillRect/>
                  </a:stretch>
                </p:blipFill>
                <p:spPr>
                  <a:xfrm>
                    <a:off x="1814015" y="2473187"/>
                    <a:ext cx="3780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59" name="Ink 58">
                    <a:extLst>
                      <a:ext uri="{FF2B5EF4-FFF2-40B4-BE49-F238E27FC236}">
                        <a16:creationId xmlns:a16="http://schemas.microsoft.com/office/drawing/2014/main" id="{950463BB-01AE-6757-B61B-37E467A7400F}"/>
                      </a:ext>
                    </a:extLst>
                  </p14:cNvPr>
                  <p14:cNvContentPartPr/>
                  <p14:nvPr/>
                </p14:nvContentPartPr>
                <p14:xfrm>
                  <a:off x="2030735" y="2516027"/>
                  <a:ext cx="12240" cy="20880"/>
                </p14:xfrm>
              </p:contentPart>
            </mc:Choice>
            <mc:Fallback xmlns="">
              <p:pic>
                <p:nvPicPr>
                  <p:cNvPr id="17426" name="Ink 17425">
                    <a:extLst>
                      <a:ext uri="{FF2B5EF4-FFF2-40B4-BE49-F238E27FC236}">
                        <a16:creationId xmlns:a16="http://schemas.microsoft.com/office/drawing/2014/main" id="{3DE1DE80-DFC9-3793-88BD-E4256A7BC4DB}"/>
                      </a:ext>
                    </a:extLst>
                  </p:cNvPr>
                  <p:cNvPicPr/>
                  <p:nvPr/>
                </p:nvPicPr>
                <p:blipFill>
                  <a:blip r:embed="rId133"/>
                  <a:stretch>
                    <a:fillRect/>
                  </a:stretch>
                </p:blipFill>
                <p:spPr>
                  <a:xfrm>
                    <a:off x="2023535" y="2508467"/>
                    <a:ext cx="273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60" name="Ink 59">
                    <a:extLst>
                      <a:ext uri="{FF2B5EF4-FFF2-40B4-BE49-F238E27FC236}">
                        <a16:creationId xmlns:a16="http://schemas.microsoft.com/office/drawing/2014/main" id="{D7482B18-B2F6-7466-2B55-9FB7D4382818}"/>
                      </a:ext>
                    </a:extLst>
                  </p14:cNvPr>
                  <p14:cNvContentPartPr/>
                  <p14:nvPr/>
                </p14:nvContentPartPr>
                <p14:xfrm>
                  <a:off x="2201375" y="2419907"/>
                  <a:ext cx="28440" cy="13320"/>
                </p14:xfrm>
              </p:contentPart>
            </mc:Choice>
            <mc:Fallback xmlns="">
              <p:pic>
                <p:nvPicPr>
                  <p:cNvPr id="17427" name="Ink 17426">
                    <a:extLst>
                      <a:ext uri="{FF2B5EF4-FFF2-40B4-BE49-F238E27FC236}">
                        <a16:creationId xmlns:a16="http://schemas.microsoft.com/office/drawing/2014/main" id="{4797669B-3125-AB05-11C2-995E6F4FB081}"/>
                      </a:ext>
                    </a:extLst>
                  </p:cNvPr>
                  <p:cNvPicPr/>
                  <p:nvPr/>
                </p:nvPicPr>
                <p:blipFill>
                  <a:blip r:embed="rId135"/>
                  <a:stretch>
                    <a:fillRect/>
                  </a:stretch>
                </p:blipFill>
                <p:spPr>
                  <a:xfrm>
                    <a:off x="2193815" y="2412347"/>
                    <a:ext cx="4356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61" name="Ink 60">
                    <a:extLst>
                      <a:ext uri="{FF2B5EF4-FFF2-40B4-BE49-F238E27FC236}">
                        <a16:creationId xmlns:a16="http://schemas.microsoft.com/office/drawing/2014/main" id="{EDB24A86-1124-CEC7-9D38-7F1B06A34E70}"/>
                      </a:ext>
                    </a:extLst>
                  </p14:cNvPr>
                  <p14:cNvContentPartPr/>
                  <p14:nvPr/>
                </p14:nvContentPartPr>
                <p14:xfrm>
                  <a:off x="2169335" y="2181227"/>
                  <a:ext cx="19080" cy="20160"/>
                </p14:xfrm>
              </p:contentPart>
            </mc:Choice>
            <mc:Fallback xmlns="">
              <p:pic>
                <p:nvPicPr>
                  <p:cNvPr id="17428" name="Ink 17427">
                    <a:extLst>
                      <a:ext uri="{FF2B5EF4-FFF2-40B4-BE49-F238E27FC236}">
                        <a16:creationId xmlns:a16="http://schemas.microsoft.com/office/drawing/2014/main" id="{C371F894-EE79-8574-8775-628122DBA369}"/>
                      </a:ext>
                    </a:extLst>
                  </p:cNvPr>
                  <p:cNvPicPr/>
                  <p:nvPr/>
                </p:nvPicPr>
                <p:blipFill>
                  <a:blip r:embed="rId137"/>
                  <a:stretch>
                    <a:fillRect/>
                  </a:stretch>
                </p:blipFill>
                <p:spPr>
                  <a:xfrm>
                    <a:off x="2159255" y="2171147"/>
                    <a:ext cx="3924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62" name="Ink 61">
                    <a:extLst>
                      <a:ext uri="{FF2B5EF4-FFF2-40B4-BE49-F238E27FC236}">
                        <a16:creationId xmlns:a16="http://schemas.microsoft.com/office/drawing/2014/main" id="{1D4D4EB1-C14E-97F0-C0C6-37E0D5498DEE}"/>
                      </a:ext>
                    </a:extLst>
                  </p14:cNvPr>
                  <p14:cNvContentPartPr/>
                  <p14:nvPr/>
                </p14:nvContentPartPr>
                <p14:xfrm>
                  <a:off x="1921295" y="2102747"/>
                  <a:ext cx="25920" cy="22320"/>
                </p14:xfrm>
              </p:contentPart>
            </mc:Choice>
            <mc:Fallback xmlns="">
              <p:pic>
                <p:nvPicPr>
                  <p:cNvPr id="17423" name="Ink 17422">
                    <a:extLst>
                      <a:ext uri="{FF2B5EF4-FFF2-40B4-BE49-F238E27FC236}">
                        <a16:creationId xmlns:a16="http://schemas.microsoft.com/office/drawing/2014/main" id="{0C98C72A-BDDB-D3A1-9A92-7E98B7EF9CE1}"/>
                      </a:ext>
                    </a:extLst>
                  </p:cNvPr>
                  <p:cNvPicPr/>
                  <p:nvPr/>
                </p:nvPicPr>
                <p:blipFill>
                  <a:blip r:embed="rId139"/>
                  <a:stretch>
                    <a:fillRect/>
                  </a:stretch>
                </p:blipFill>
                <p:spPr>
                  <a:xfrm>
                    <a:off x="1911215" y="2092667"/>
                    <a:ext cx="460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63" name="Ink 62">
                    <a:extLst>
                      <a:ext uri="{FF2B5EF4-FFF2-40B4-BE49-F238E27FC236}">
                        <a16:creationId xmlns:a16="http://schemas.microsoft.com/office/drawing/2014/main" id="{FB3884D7-A8F8-53DA-46CF-9D5171B11B95}"/>
                      </a:ext>
                    </a:extLst>
                  </p14:cNvPr>
                  <p14:cNvContentPartPr/>
                  <p14:nvPr/>
                </p14:nvContentPartPr>
                <p14:xfrm>
                  <a:off x="1724015" y="2248547"/>
                  <a:ext cx="25920" cy="35640"/>
                </p14:xfrm>
              </p:contentPart>
            </mc:Choice>
            <mc:Fallback xmlns="">
              <p:pic>
                <p:nvPicPr>
                  <p:cNvPr id="17424" name="Ink 17423">
                    <a:extLst>
                      <a:ext uri="{FF2B5EF4-FFF2-40B4-BE49-F238E27FC236}">
                        <a16:creationId xmlns:a16="http://schemas.microsoft.com/office/drawing/2014/main" id="{22C487E5-79FF-A243-4CA1-99BF4DEB1A4D}"/>
                      </a:ext>
                    </a:extLst>
                  </p:cNvPr>
                  <p:cNvPicPr/>
                  <p:nvPr/>
                </p:nvPicPr>
                <p:blipFill>
                  <a:blip r:embed="rId141"/>
                  <a:stretch>
                    <a:fillRect/>
                  </a:stretch>
                </p:blipFill>
                <p:spPr>
                  <a:xfrm>
                    <a:off x="1713935" y="2238467"/>
                    <a:ext cx="4608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64" name="Ink 63">
                    <a:extLst>
                      <a:ext uri="{FF2B5EF4-FFF2-40B4-BE49-F238E27FC236}">
                        <a16:creationId xmlns:a16="http://schemas.microsoft.com/office/drawing/2014/main" id="{576FF85A-3A08-4D7F-771B-B5B8A13D3847}"/>
                      </a:ext>
                    </a:extLst>
                  </p14:cNvPr>
                  <p14:cNvContentPartPr/>
                  <p14:nvPr/>
                </p14:nvContentPartPr>
                <p14:xfrm>
                  <a:off x="1694855" y="2112467"/>
                  <a:ext cx="244800" cy="209880"/>
                </p14:xfrm>
              </p:contentPart>
            </mc:Choice>
            <mc:Fallback xmlns="">
              <p:pic>
                <p:nvPicPr>
                  <p:cNvPr id="17429" name="Ink 17428">
                    <a:extLst>
                      <a:ext uri="{FF2B5EF4-FFF2-40B4-BE49-F238E27FC236}">
                        <a16:creationId xmlns:a16="http://schemas.microsoft.com/office/drawing/2014/main" id="{F1D36D60-C9BD-AF20-DD7C-6D4D9537FBA3}"/>
                      </a:ext>
                    </a:extLst>
                  </p:cNvPr>
                  <p:cNvPicPr/>
                  <p:nvPr/>
                </p:nvPicPr>
                <p:blipFill>
                  <a:blip r:embed="rId143"/>
                  <a:stretch>
                    <a:fillRect/>
                  </a:stretch>
                </p:blipFill>
                <p:spPr>
                  <a:xfrm>
                    <a:off x="1684775" y="2102387"/>
                    <a:ext cx="26496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65" name="Ink 64">
                    <a:extLst>
                      <a:ext uri="{FF2B5EF4-FFF2-40B4-BE49-F238E27FC236}">
                        <a16:creationId xmlns:a16="http://schemas.microsoft.com/office/drawing/2014/main" id="{E6D5D59C-B415-D1AA-D934-1BF8CEC66BD4}"/>
                      </a:ext>
                    </a:extLst>
                  </p14:cNvPr>
                  <p14:cNvContentPartPr/>
                  <p14:nvPr/>
                </p14:nvContentPartPr>
                <p14:xfrm>
                  <a:off x="1756775" y="2252867"/>
                  <a:ext cx="51120" cy="253800"/>
                </p14:xfrm>
              </p:contentPart>
            </mc:Choice>
            <mc:Fallback xmlns="">
              <p:pic>
                <p:nvPicPr>
                  <p:cNvPr id="17431" name="Ink 17430">
                    <a:extLst>
                      <a:ext uri="{FF2B5EF4-FFF2-40B4-BE49-F238E27FC236}">
                        <a16:creationId xmlns:a16="http://schemas.microsoft.com/office/drawing/2014/main" id="{33319981-7DF2-22B5-5847-CE89637C91CC}"/>
                      </a:ext>
                    </a:extLst>
                  </p:cNvPr>
                  <p:cNvPicPr/>
                  <p:nvPr/>
                </p:nvPicPr>
                <p:blipFill>
                  <a:blip r:embed="rId145"/>
                  <a:stretch>
                    <a:fillRect/>
                  </a:stretch>
                </p:blipFill>
                <p:spPr>
                  <a:xfrm>
                    <a:off x="1746695" y="2242787"/>
                    <a:ext cx="7128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66" name="Ink 65">
                    <a:extLst>
                      <a:ext uri="{FF2B5EF4-FFF2-40B4-BE49-F238E27FC236}">
                        <a16:creationId xmlns:a16="http://schemas.microsoft.com/office/drawing/2014/main" id="{9E9F71DE-BC85-48B6-CC1D-64BC87F6C55C}"/>
                      </a:ext>
                    </a:extLst>
                  </p14:cNvPr>
                  <p14:cNvContentPartPr/>
                  <p14:nvPr/>
                </p14:nvContentPartPr>
                <p14:xfrm>
                  <a:off x="1814015" y="2479307"/>
                  <a:ext cx="216000" cy="88200"/>
                </p14:xfrm>
              </p:contentPart>
            </mc:Choice>
            <mc:Fallback xmlns="">
              <p:pic>
                <p:nvPicPr>
                  <p:cNvPr id="17433" name="Ink 17432">
                    <a:extLst>
                      <a:ext uri="{FF2B5EF4-FFF2-40B4-BE49-F238E27FC236}">
                        <a16:creationId xmlns:a16="http://schemas.microsoft.com/office/drawing/2014/main" id="{4B1FFD81-C4F2-DA08-523D-C78AD72AF78E}"/>
                      </a:ext>
                    </a:extLst>
                  </p:cNvPr>
                  <p:cNvPicPr/>
                  <p:nvPr/>
                </p:nvPicPr>
                <p:blipFill>
                  <a:blip r:embed="rId147"/>
                  <a:stretch>
                    <a:fillRect/>
                  </a:stretch>
                </p:blipFill>
                <p:spPr>
                  <a:xfrm>
                    <a:off x="1803935" y="2469227"/>
                    <a:ext cx="23616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67" name="Ink 66">
                    <a:extLst>
                      <a:ext uri="{FF2B5EF4-FFF2-40B4-BE49-F238E27FC236}">
                        <a16:creationId xmlns:a16="http://schemas.microsoft.com/office/drawing/2014/main" id="{BA8B27F4-E261-AD2F-F2F4-A0A32413C073}"/>
                      </a:ext>
                    </a:extLst>
                  </p14:cNvPr>
                  <p14:cNvContentPartPr/>
                  <p14:nvPr/>
                </p14:nvContentPartPr>
                <p14:xfrm>
                  <a:off x="2015615" y="2401187"/>
                  <a:ext cx="206640" cy="158760"/>
                </p14:xfrm>
              </p:contentPart>
            </mc:Choice>
            <mc:Fallback xmlns="">
              <p:pic>
                <p:nvPicPr>
                  <p:cNvPr id="17434" name="Ink 17433">
                    <a:extLst>
                      <a:ext uri="{FF2B5EF4-FFF2-40B4-BE49-F238E27FC236}">
                        <a16:creationId xmlns:a16="http://schemas.microsoft.com/office/drawing/2014/main" id="{FB832C07-74AC-DDA2-5ED0-4357296B109E}"/>
                      </a:ext>
                    </a:extLst>
                  </p:cNvPr>
                  <p:cNvPicPr/>
                  <p:nvPr/>
                </p:nvPicPr>
                <p:blipFill>
                  <a:blip r:embed="rId149"/>
                  <a:stretch>
                    <a:fillRect/>
                  </a:stretch>
                </p:blipFill>
                <p:spPr>
                  <a:xfrm>
                    <a:off x="2008055" y="2393987"/>
                    <a:ext cx="22176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68" name="Ink 67">
                    <a:extLst>
                      <a:ext uri="{FF2B5EF4-FFF2-40B4-BE49-F238E27FC236}">
                        <a16:creationId xmlns:a16="http://schemas.microsoft.com/office/drawing/2014/main" id="{871BDF68-BEF5-C6C6-7183-EEC1FB851616}"/>
                      </a:ext>
                    </a:extLst>
                  </p14:cNvPr>
                  <p14:cNvContentPartPr/>
                  <p14:nvPr/>
                </p14:nvContentPartPr>
                <p14:xfrm>
                  <a:off x="2185535" y="2182307"/>
                  <a:ext cx="67680" cy="241920"/>
                </p14:xfrm>
              </p:contentPart>
            </mc:Choice>
            <mc:Fallback xmlns="">
              <p:pic>
                <p:nvPicPr>
                  <p:cNvPr id="17435" name="Ink 17434">
                    <a:extLst>
                      <a:ext uri="{FF2B5EF4-FFF2-40B4-BE49-F238E27FC236}">
                        <a16:creationId xmlns:a16="http://schemas.microsoft.com/office/drawing/2014/main" id="{53C15838-B911-E4FA-B4A6-7D1F607B63D7}"/>
                      </a:ext>
                    </a:extLst>
                  </p:cNvPr>
                  <p:cNvPicPr/>
                  <p:nvPr/>
                </p:nvPicPr>
                <p:blipFill>
                  <a:blip r:embed="rId151"/>
                  <a:stretch>
                    <a:fillRect/>
                  </a:stretch>
                </p:blipFill>
                <p:spPr>
                  <a:xfrm>
                    <a:off x="2175455" y="2172227"/>
                    <a:ext cx="8784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69" name="Ink 68">
                    <a:extLst>
                      <a:ext uri="{FF2B5EF4-FFF2-40B4-BE49-F238E27FC236}">
                        <a16:creationId xmlns:a16="http://schemas.microsoft.com/office/drawing/2014/main" id="{C70B1DD0-1939-F4D9-5961-32A0A5332762}"/>
                      </a:ext>
                    </a:extLst>
                  </p14:cNvPr>
                  <p14:cNvContentPartPr/>
                  <p14:nvPr/>
                </p14:nvContentPartPr>
                <p14:xfrm>
                  <a:off x="1991855" y="2087627"/>
                  <a:ext cx="221040" cy="136440"/>
                </p14:xfrm>
              </p:contentPart>
            </mc:Choice>
            <mc:Fallback xmlns="">
              <p:pic>
                <p:nvPicPr>
                  <p:cNvPr id="17436" name="Ink 17435">
                    <a:extLst>
                      <a:ext uri="{FF2B5EF4-FFF2-40B4-BE49-F238E27FC236}">
                        <a16:creationId xmlns:a16="http://schemas.microsoft.com/office/drawing/2014/main" id="{51C860C5-3EEA-7841-450A-CE6335A13A45}"/>
                      </a:ext>
                    </a:extLst>
                  </p:cNvPr>
                  <p:cNvPicPr/>
                  <p:nvPr/>
                </p:nvPicPr>
                <p:blipFill>
                  <a:blip r:embed="rId153"/>
                  <a:stretch>
                    <a:fillRect/>
                  </a:stretch>
                </p:blipFill>
                <p:spPr>
                  <a:xfrm>
                    <a:off x="1981775" y="2077547"/>
                    <a:ext cx="24120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70" name="Ink 69">
                    <a:extLst>
                      <a:ext uri="{FF2B5EF4-FFF2-40B4-BE49-F238E27FC236}">
                        <a16:creationId xmlns:a16="http://schemas.microsoft.com/office/drawing/2014/main" id="{C766D737-ABA9-F2A5-588B-5E7194806AA5}"/>
                      </a:ext>
                    </a:extLst>
                  </p14:cNvPr>
                  <p14:cNvContentPartPr/>
                  <p14:nvPr/>
                </p14:nvContentPartPr>
                <p14:xfrm>
                  <a:off x="2193095" y="2003027"/>
                  <a:ext cx="181440" cy="185760"/>
                </p14:xfrm>
              </p:contentPart>
            </mc:Choice>
            <mc:Fallback xmlns="">
              <p:pic>
                <p:nvPicPr>
                  <p:cNvPr id="17437" name="Ink 17436">
                    <a:extLst>
                      <a:ext uri="{FF2B5EF4-FFF2-40B4-BE49-F238E27FC236}">
                        <a16:creationId xmlns:a16="http://schemas.microsoft.com/office/drawing/2014/main" id="{8B16B004-9C31-DAEA-3154-3A81C142AD4C}"/>
                      </a:ext>
                    </a:extLst>
                  </p:cNvPr>
                  <p:cNvPicPr/>
                  <p:nvPr/>
                </p:nvPicPr>
                <p:blipFill>
                  <a:blip r:embed="rId155"/>
                  <a:stretch>
                    <a:fillRect/>
                  </a:stretch>
                </p:blipFill>
                <p:spPr>
                  <a:xfrm>
                    <a:off x="2183015" y="1992947"/>
                    <a:ext cx="20160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71" name="Ink 70">
                    <a:extLst>
                      <a:ext uri="{FF2B5EF4-FFF2-40B4-BE49-F238E27FC236}">
                        <a16:creationId xmlns:a16="http://schemas.microsoft.com/office/drawing/2014/main" id="{2378DE84-F297-F223-3BCE-A570FD9967E0}"/>
                      </a:ext>
                    </a:extLst>
                  </p14:cNvPr>
                  <p14:cNvContentPartPr/>
                  <p14:nvPr/>
                </p14:nvContentPartPr>
                <p14:xfrm>
                  <a:off x="2396855" y="1998707"/>
                  <a:ext cx="241560" cy="148320"/>
                </p14:xfrm>
              </p:contentPart>
            </mc:Choice>
            <mc:Fallback xmlns="">
              <p:pic>
                <p:nvPicPr>
                  <p:cNvPr id="17438" name="Ink 17437">
                    <a:extLst>
                      <a:ext uri="{FF2B5EF4-FFF2-40B4-BE49-F238E27FC236}">
                        <a16:creationId xmlns:a16="http://schemas.microsoft.com/office/drawing/2014/main" id="{BDF500F1-F5F4-3BE6-D37A-CDA968D7ECAE}"/>
                      </a:ext>
                    </a:extLst>
                  </p:cNvPr>
                  <p:cNvPicPr/>
                  <p:nvPr/>
                </p:nvPicPr>
                <p:blipFill>
                  <a:blip r:embed="rId157"/>
                  <a:stretch>
                    <a:fillRect/>
                  </a:stretch>
                </p:blipFill>
                <p:spPr>
                  <a:xfrm>
                    <a:off x="2386775" y="1988627"/>
                    <a:ext cx="26208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72" name="Ink 71">
                    <a:extLst>
                      <a:ext uri="{FF2B5EF4-FFF2-40B4-BE49-F238E27FC236}">
                        <a16:creationId xmlns:a16="http://schemas.microsoft.com/office/drawing/2014/main" id="{12DC9CC3-AB45-B75C-B4BC-CBCF02FCE29E}"/>
                      </a:ext>
                    </a:extLst>
                  </p14:cNvPr>
                  <p14:cNvContentPartPr/>
                  <p14:nvPr/>
                </p14:nvContentPartPr>
                <p14:xfrm>
                  <a:off x="2602415" y="2080067"/>
                  <a:ext cx="63000" cy="218520"/>
                </p14:xfrm>
              </p:contentPart>
            </mc:Choice>
            <mc:Fallback xmlns="">
              <p:pic>
                <p:nvPicPr>
                  <p:cNvPr id="17439" name="Ink 17438">
                    <a:extLst>
                      <a:ext uri="{FF2B5EF4-FFF2-40B4-BE49-F238E27FC236}">
                        <a16:creationId xmlns:a16="http://schemas.microsoft.com/office/drawing/2014/main" id="{D211BC00-FDC0-7C24-89C1-342A6041B3B2}"/>
                      </a:ext>
                    </a:extLst>
                  </p:cNvPr>
                  <p:cNvPicPr/>
                  <p:nvPr/>
                </p:nvPicPr>
                <p:blipFill>
                  <a:blip r:embed="rId159"/>
                  <a:stretch>
                    <a:fillRect/>
                  </a:stretch>
                </p:blipFill>
                <p:spPr>
                  <a:xfrm>
                    <a:off x="2594855" y="2072507"/>
                    <a:ext cx="7812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73" name="Ink 72">
                    <a:extLst>
                      <a:ext uri="{FF2B5EF4-FFF2-40B4-BE49-F238E27FC236}">
                        <a16:creationId xmlns:a16="http://schemas.microsoft.com/office/drawing/2014/main" id="{6F296B84-B440-5328-985C-C2CF53705C2C}"/>
                      </a:ext>
                    </a:extLst>
                  </p14:cNvPr>
                  <p14:cNvContentPartPr/>
                  <p14:nvPr/>
                </p14:nvContentPartPr>
                <p14:xfrm>
                  <a:off x="2513855" y="2274467"/>
                  <a:ext cx="162000" cy="157320"/>
                </p14:xfrm>
              </p:contentPart>
            </mc:Choice>
            <mc:Fallback xmlns="">
              <p:pic>
                <p:nvPicPr>
                  <p:cNvPr id="17440" name="Ink 17439">
                    <a:extLst>
                      <a:ext uri="{FF2B5EF4-FFF2-40B4-BE49-F238E27FC236}">
                        <a16:creationId xmlns:a16="http://schemas.microsoft.com/office/drawing/2014/main" id="{AFE179AA-6F41-7F1C-3590-EB3968DD5699}"/>
                      </a:ext>
                    </a:extLst>
                  </p:cNvPr>
                  <p:cNvPicPr/>
                  <p:nvPr/>
                </p:nvPicPr>
                <p:blipFill>
                  <a:blip r:embed="rId161"/>
                  <a:stretch>
                    <a:fillRect/>
                  </a:stretch>
                </p:blipFill>
                <p:spPr>
                  <a:xfrm>
                    <a:off x="2506295" y="2266907"/>
                    <a:ext cx="17676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74" name="Ink 73">
                    <a:extLst>
                      <a:ext uri="{FF2B5EF4-FFF2-40B4-BE49-F238E27FC236}">
                        <a16:creationId xmlns:a16="http://schemas.microsoft.com/office/drawing/2014/main" id="{D3505FBD-4B37-AC5C-9F91-3ED6429410E4}"/>
                      </a:ext>
                    </a:extLst>
                  </p14:cNvPr>
                  <p14:cNvContentPartPr/>
                  <p14:nvPr/>
                </p14:nvContentPartPr>
                <p14:xfrm>
                  <a:off x="2282735" y="2365547"/>
                  <a:ext cx="279720" cy="106920"/>
                </p14:xfrm>
              </p:contentPart>
            </mc:Choice>
            <mc:Fallback xmlns="">
              <p:pic>
                <p:nvPicPr>
                  <p:cNvPr id="17441" name="Ink 17440">
                    <a:extLst>
                      <a:ext uri="{FF2B5EF4-FFF2-40B4-BE49-F238E27FC236}">
                        <a16:creationId xmlns:a16="http://schemas.microsoft.com/office/drawing/2014/main" id="{40A1D2BB-330F-C75F-0D81-490F48E62C3B}"/>
                      </a:ext>
                    </a:extLst>
                  </p:cNvPr>
                  <p:cNvPicPr/>
                  <p:nvPr/>
                </p:nvPicPr>
                <p:blipFill>
                  <a:blip r:embed="rId163"/>
                  <a:stretch>
                    <a:fillRect/>
                  </a:stretch>
                </p:blipFill>
                <p:spPr>
                  <a:xfrm>
                    <a:off x="2272655" y="2355467"/>
                    <a:ext cx="2998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75" name="Ink 74">
                    <a:extLst>
                      <a:ext uri="{FF2B5EF4-FFF2-40B4-BE49-F238E27FC236}">
                        <a16:creationId xmlns:a16="http://schemas.microsoft.com/office/drawing/2014/main" id="{DF7A1252-6A42-BA95-814A-EC178912EC74}"/>
                      </a:ext>
                    </a:extLst>
                  </p14:cNvPr>
                  <p14:cNvContentPartPr/>
                  <p14:nvPr/>
                </p14:nvContentPartPr>
                <p14:xfrm>
                  <a:off x="1813295" y="2142707"/>
                  <a:ext cx="198000" cy="136080"/>
                </p14:xfrm>
              </p:contentPart>
            </mc:Choice>
            <mc:Fallback xmlns="">
              <p:pic>
                <p:nvPicPr>
                  <p:cNvPr id="17443" name="Ink 17442">
                    <a:extLst>
                      <a:ext uri="{FF2B5EF4-FFF2-40B4-BE49-F238E27FC236}">
                        <a16:creationId xmlns:a16="http://schemas.microsoft.com/office/drawing/2014/main" id="{C627F6A9-6887-F965-D325-6EF9E82781B1}"/>
                      </a:ext>
                    </a:extLst>
                  </p:cNvPr>
                  <p:cNvPicPr/>
                  <p:nvPr/>
                </p:nvPicPr>
                <p:blipFill>
                  <a:blip r:embed="rId165"/>
                  <a:stretch>
                    <a:fillRect/>
                  </a:stretch>
                </p:blipFill>
                <p:spPr>
                  <a:xfrm>
                    <a:off x="1803215" y="2132627"/>
                    <a:ext cx="21816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76" name="Ink 75">
                    <a:extLst>
                      <a:ext uri="{FF2B5EF4-FFF2-40B4-BE49-F238E27FC236}">
                        <a16:creationId xmlns:a16="http://schemas.microsoft.com/office/drawing/2014/main" id="{CF6CE7B8-5E4F-32E0-2866-EAC8DAE4F889}"/>
                      </a:ext>
                    </a:extLst>
                  </p14:cNvPr>
                  <p14:cNvContentPartPr/>
                  <p14:nvPr/>
                </p14:nvContentPartPr>
                <p14:xfrm>
                  <a:off x="1828415" y="2419547"/>
                  <a:ext cx="209160" cy="86760"/>
                </p14:xfrm>
              </p:contentPart>
            </mc:Choice>
            <mc:Fallback xmlns="">
              <p:pic>
                <p:nvPicPr>
                  <p:cNvPr id="17444" name="Ink 17443">
                    <a:extLst>
                      <a:ext uri="{FF2B5EF4-FFF2-40B4-BE49-F238E27FC236}">
                        <a16:creationId xmlns:a16="http://schemas.microsoft.com/office/drawing/2014/main" id="{55B10A9F-67A6-C5F0-B71D-5F25AF075484}"/>
                      </a:ext>
                    </a:extLst>
                  </p:cNvPr>
                  <p:cNvPicPr/>
                  <p:nvPr/>
                </p:nvPicPr>
                <p:blipFill>
                  <a:blip r:embed="rId167"/>
                  <a:stretch>
                    <a:fillRect/>
                  </a:stretch>
                </p:blipFill>
                <p:spPr>
                  <a:xfrm>
                    <a:off x="1818335" y="2409467"/>
                    <a:ext cx="22932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77" name="Ink 76">
                    <a:extLst>
                      <a:ext uri="{FF2B5EF4-FFF2-40B4-BE49-F238E27FC236}">
                        <a16:creationId xmlns:a16="http://schemas.microsoft.com/office/drawing/2014/main" id="{2B8F6195-7A15-D4CE-CC7B-8577297C5283}"/>
                      </a:ext>
                    </a:extLst>
                  </p14:cNvPr>
                  <p14:cNvContentPartPr/>
                  <p14:nvPr/>
                </p14:nvContentPartPr>
                <p14:xfrm>
                  <a:off x="2244215" y="2062067"/>
                  <a:ext cx="202320" cy="138600"/>
                </p14:xfrm>
              </p:contentPart>
            </mc:Choice>
            <mc:Fallback xmlns="">
              <p:pic>
                <p:nvPicPr>
                  <p:cNvPr id="17445" name="Ink 17444">
                    <a:extLst>
                      <a:ext uri="{FF2B5EF4-FFF2-40B4-BE49-F238E27FC236}">
                        <a16:creationId xmlns:a16="http://schemas.microsoft.com/office/drawing/2014/main" id="{AD2FE466-BF63-C96B-990C-71A0A792A4D7}"/>
                      </a:ext>
                    </a:extLst>
                  </p:cNvPr>
                  <p:cNvPicPr/>
                  <p:nvPr/>
                </p:nvPicPr>
                <p:blipFill>
                  <a:blip r:embed="rId169"/>
                  <a:stretch>
                    <a:fillRect/>
                  </a:stretch>
                </p:blipFill>
                <p:spPr>
                  <a:xfrm>
                    <a:off x="2234135" y="2051987"/>
                    <a:ext cx="22248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78" name="Ink 77">
                    <a:extLst>
                      <a:ext uri="{FF2B5EF4-FFF2-40B4-BE49-F238E27FC236}">
                        <a16:creationId xmlns:a16="http://schemas.microsoft.com/office/drawing/2014/main" id="{9336EE74-22D7-D880-49FF-9227295FC524}"/>
                      </a:ext>
                    </a:extLst>
                  </p14:cNvPr>
                  <p14:cNvContentPartPr/>
                  <p14:nvPr/>
                </p14:nvContentPartPr>
                <p14:xfrm>
                  <a:off x="2265815" y="2282027"/>
                  <a:ext cx="252360" cy="108720"/>
                </p14:xfrm>
              </p:contentPart>
            </mc:Choice>
            <mc:Fallback xmlns="">
              <p:pic>
                <p:nvPicPr>
                  <p:cNvPr id="17446" name="Ink 17445">
                    <a:extLst>
                      <a:ext uri="{FF2B5EF4-FFF2-40B4-BE49-F238E27FC236}">
                        <a16:creationId xmlns:a16="http://schemas.microsoft.com/office/drawing/2014/main" id="{924CE086-8EE7-8FD3-827D-1BD61FEE361B}"/>
                      </a:ext>
                    </a:extLst>
                  </p:cNvPr>
                  <p:cNvPicPr/>
                  <p:nvPr/>
                </p:nvPicPr>
                <p:blipFill>
                  <a:blip r:embed="rId171"/>
                  <a:stretch>
                    <a:fillRect/>
                  </a:stretch>
                </p:blipFill>
                <p:spPr>
                  <a:xfrm>
                    <a:off x="2255735" y="2271947"/>
                    <a:ext cx="272520" cy="128880"/>
                  </a:xfrm>
                  <a:prstGeom prst="rect">
                    <a:avLst/>
                  </a:prstGeom>
                </p:spPr>
              </p:pic>
            </mc:Fallback>
          </mc:AlternateContent>
        </p:grpSp>
        <p:grpSp>
          <p:nvGrpSpPr>
            <p:cNvPr id="79" name="Group 78">
              <a:extLst>
                <a:ext uri="{FF2B5EF4-FFF2-40B4-BE49-F238E27FC236}">
                  <a16:creationId xmlns:a16="http://schemas.microsoft.com/office/drawing/2014/main" id="{CFDF2D65-161F-04D1-524F-AD40F0597425}"/>
                </a:ext>
              </a:extLst>
            </p:cNvPr>
            <p:cNvGrpSpPr/>
            <p:nvPr/>
          </p:nvGrpSpPr>
          <p:grpSpPr>
            <a:xfrm>
              <a:off x="1843655" y="4008587"/>
              <a:ext cx="2624400" cy="696600"/>
              <a:chOff x="319655" y="4008587"/>
              <a:chExt cx="2624400" cy="696600"/>
            </a:xfrm>
          </p:grpSpPr>
          <mc:AlternateContent xmlns:mc="http://schemas.openxmlformats.org/markup-compatibility/2006" xmlns:p14="http://schemas.microsoft.com/office/powerpoint/2010/main">
            <mc:Choice Requires="p14">
              <p:contentPart p14:bwMode="auto" r:id="rId172">
                <p14:nvContentPartPr>
                  <p14:cNvPr id="80" name="Ink 79">
                    <a:extLst>
                      <a:ext uri="{FF2B5EF4-FFF2-40B4-BE49-F238E27FC236}">
                        <a16:creationId xmlns:a16="http://schemas.microsoft.com/office/drawing/2014/main" id="{3570629D-2537-E18E-4D85-8971CE422A74}"/>
                      </a:ext>
                    </a:extLst>
                  </p14:cNvPr>
                  <p14:cNvContentPartPr/>
                  <p14:nvPr/>
                </p14:nvContentPartPr>
                <p14:xfrm>
                  <a:off x="319655" y="4058987"/>
                  <a:ext cx="46080" cy="85320"/>
                </p14:xfrm>
              </p:contentPart>
            </mc:Choice>
            <mc:Fallback xmlns="">
              <p:pic>
                <p:nvPicPr>
                  <p:cNvPr id="17448" name="Ink 17447">
                    <a:extLst>
                      <a:ext uri="{FF2B5EF4-FFF2-40B4-BE49-F238E27FC236}">
                        <a16:creationId xmlns:a16="http://schemas.microsoft.com/office/drawing/2014/main" id="{436F5F23-39DF-8977-0D94-A9CC92C2F39E}"/>
                      </a:ext>
                    </a:extLst>
                  </p:cNvPr>
                  <p:cNvPicPr/>
                  <p:nvPr/>
                </p:nvPicPr>
                <p:blipFill>
                  <a:blip r:embed="rId173"/>
                  <a:stretch>
                    <a:fillRect/>
                  </a:stretch>
                </p:blipFill>
                <p:spPr>
                  <a:xfrm>
                    <a:off x="312095" y="4051787"/>
                    <a:ext cx="6120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81" name="Ink 80">
                    <a:extLst>
                      <a:ext uri="{FF2B5EF4-FFF2-40B4-BE49-F238E27FC236}">
                        <a16:creationId xmlns:a16="http://schemas.microsoft.com/office/drawing/2014/main" id="{B2F73D57-189E-8BDE-0B1C-EAA29E3FCA4F}"/>
                      </a:ext>
                    </a:extLst>
                  </p14:cNvPr>
                  <p14:cNvContentPartPr/>
                  <p14:nvPr/>
                </p14:nvContentPartPr>
                <p14:xfrm>
                  <a:off x="417575" y="4102547"/>
                  <a:ext cx="11880" cy="39960"/>
                </p14:xfrm>
              </p:contentPart>
            </mc:Choice>
            <mc:Fallback xmlns="">
              <p:pic>
                <p:nvPicPr>
                  <p:cNvPr id="17449" name="Ink 17448">
                    <a:extLst>
                      <a:ext uri="{FF2B5EF4-FFF2-40B4-BE49-F238E27FC236}">
                        <a16:creationId xmlns:a16="http://schemas.microsoft.com/office/drawing/2014/main" id="{24A277BE-ABE1-D34F-95E8-554F8FEA8CA7}"/>
                      </a:ext>
                    </a:extLst>
                  </p:cNvPr>
                  <p:cNvPicPr/>
                  <p:nvPr/>
                </p:nvPicPr>
                <p:blipFill>
                  <a:blip r:embed="rId175"/>
                  <a:stretch>
                    <a:fillRect/>
                  </a:stretch>
                </p:blipFill>
                <p:spPr>
                  <a:xfrm>
                    <a:off x="410375" y="4094987"/>
                    <a:ext cx="2700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82" name="Ink 81">
                    <a:extLst>
                      <a:ext uri="{FF2B5EF4-FFF2-40B4-BE49-F238E27FC236}">
                        <a16:creationId xmlns:a16="http://schemas.microsoft.com/office/drawing/2014/main" id="{731DC630-F781-0D20-EB31-929F4A9FFC54}"/>
                      </a:ext>
                    </a:extLst>
                  </p14:cNvPr>
                  <p14:cNvContentPartPr/>
                  <p14:nvPr/>
                </p14:nvContentPartPr>
                <p14:xfrm>
                  <a:off x="437015" y="4048907"/>
                  <a:ext cx="20520" cy="6840"/>
                </p14:xfrm>
              </p:contentPart>
            </mc:Choice>
            <mc:Fallback xmlns="">
              <p:pic>
                <p:nvPicPr>
                  <p:cNvPr id="17450" name="Ink 17449">
                    <a:extLst>
                      <a:ext uri="{FF2B5EF4-FFF2-40B4-BE49-F238E27FC236}">
                        <a16:creationId xmlns:a16="http://schemas.microsoft.com/office/drawing/2014/main" id="{2CC04792-1B6F-9C6A-D097-50F8E3F6E8A4}"/>
                      </a:ext>
                    </a:extLst>
                  </p:cNvPr>
                  <p:cNvPicPr/>
                  <p:nvPr/>
                </p:nvPicPr>
                <p:blipFill>
                  <a:blip r:embed="rId177"/>
                  <a:stretch>
                    <a:fillRect/>
                  </a:stretch>
                </p:blipFill>
                <p:spPr>
                  <a:xfrm>
                    <a:off x="429455" y="4041347"/>
                    <a:ext cx="3564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83" name="Ink 82">
                    <a:extLst>
                      <a:ext uri="{FF2B5EF4-FFF2-40B4-BE49-F238E27FC236}">
                        <a16:creationId xmlns:a16="http://schemas.microsoft.com/office/drawing/2014/main" id="{5659E20F-EC8B-FF2A-0DA6-5131D498D0BE}"/>
                      </a:ext>
                    </a:extLst>
                  </p14:cNvPr>
                  <p14:cNvContentPartPr/>
                  <p14:nvPr/>
                </p14:nvContentPartPr>
                <p14:xfrm>
                  <a:off x="498935" y="4103987"/>
                  <a:ext cx="132840" cy="143280"/>
                </p14:xfrm>
              </p:contentPart>
            </mc:Choice>
            <mc:Fallback xmlns="">
              <p:pic>
                <p:nvPicPr>
                  <p:cNvPr id="17451" name="Ink 17450">
                    <a:extLst>
                      <a:ext uri="{FF2B5EF4-FFF2-40B4-BE49-F238E27FC236}">
                        <a16:creationId xmlns:a16="http://schemas.microsoft.com/office/drawing/2014/main" id="{A5F38E1E-AD4C-0E2A-0796-70963446B6AD}"/>
                      </a:ext>
                    </a:extLst>
                  </p:cNvPr>
                  <p:cNvPicPr/>
                  <p:nvPr/>
                </p:nvPicPr>
                <p:blipFill>
                  <a:blip r:embed="rId179"/>
                  <a:stretch>
                    <a:fillRect/>
                  </a:stretch>
                </p:blipFill>
                <p:spPr>
                  <a:xfrm>
                    <a:off x="491375" y="4096427"/>
                    <a:ext cx="14796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84" name="Ink 83">
                    <a:extLst>
                      <a:ext uri="{FF2B5EF4-FFF2-40B4-BE49-F238E27FC236}">
                        <a16:creationId xmlns:a16="http://schemas.microsoft.com/office/drawing/2014/main" id="{16B1BAE5-F33C-CE69-F23E-F853D7314B64}"/>
                      </a:ext>
                    </a:extLst>
                  </p14:cNvPr>
                  <p14:cNvContentPartPr/>
                  <p14:nvPr/>
                </p14:nvContentPartPr>
                <p14:xfrm>
                  <a:off x="686855" y="4050707"/>
                  <a:ext cx="9720" cy="113040"/>
                </p14:xfrm>
              </p:contentPart>
            </mc:Choice>
            <mc:Fallback xmlns="">
              <p:pic>
                <p:nvPicPr>
                  <p:cNvPr id="17452" name="Ink 17451">
                    <a:extLst>
                      <a:ext uri="{FF2B5EF4-FFF2-40B4-BE49-F238E27FC236}">
                        <a16:creationId xmlns:a16="http://schemas.microsoft.com/office/drawing/2014/main" id="{856E00CA-5A44-BDF3-2588-59802729DB06}"/>
                      </a:ext>
                    </a:extLst>
                  </p:cNvPr>
                  <p:cNvPicPr/>
                  <p:nvPr/>
                </p:nvPicPr>
                <p:blipFill>
                  <a:blip r:embed="rId181"/>
                  <a:stretch>
                    <a:fillRect/>
                  </a:stretch>
                </p:blipFill>
                <p:spPr>
                  <a:xfrm>
                    <a:off x="679295" y="4043147"/>
                    <a:ext cx="2484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85" name="Ink 84">
                    <a:extLst>
                      <a:ext uri="{FF2B5EF4-FFF2-40B4-BE49-F238E27FC236}">
                        <a16:creationId xmlns:a16="http://schemas.microsoft.com/office/drawing/2014/main" id="{0B3D120F-A4FD-C392-B76B-649D552E1261}"/>
                      </a:ext>
                    </a:extLst>
                  </p14:cNvPr>
                  <p14:cNvContentPartPr/>
                  <p14:nvPr/>
                </p14:nvContentPartPr>
                <p14:xfrm>
                  <a:off x="719975" y="4092467"/>
                  <a:ext cx="68400" cy="61560"/>
                </p14:xfrm>
              </p:contentPart>
            </mc:Choice>
            <mc:Fallback xmlns="">
              <p:pic>
                <p:nvPicPr>
                  <p:cNvPr id="17453" name="Ink 17452">
                    <a:extLst>
                      <a:ext uri="{FF2B5EF4-FFF2-40B4-BE49-F238E27FC236}">
                        <a16:creationId xmlns:a16="http://schemas.microsoft.com/office/drawing/2014/main" id="{9230C506-001C-7C63-22C6-49BF93C5BA57}"/>
                      </a:ext>
                    </a:extLst>
                  </p:cNvPr>
                  <p:cNvPicPr/>
                  <p:nvPr/>
                </p:nvPicPr>
                <p:blipFill>
                  <a:blip r:embed="rId183"/>
                  <a:stretch>
                    <a:fillRect/>
                  </a:stretch>
                </p:blipFill>
                <p:spPr>
                  <a:xfrm>
                    <a:off x="712415" y="4084907"/>
                    <a:ext cx="83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86" name="Ink 85">
                    <a:extLst>
                      <a:ext uri="{FF2B5EF4-FFF2-40B4-BE49-F238E27FC236}">
                        <a16:creationId xmlns:a16="http://schemas.microsoft.com/office/drawing/2014/main" id="{5403ED7E-0C42-F736-DC14-E515FA277E77}"/>
                      </a:ext>
                    </a:extLst>
                  </p14:cNvPr>
                  <p14:cNvContentPartPr/>
                  <p14:nvPr/>
                </p14:nvContentPartPr>
                <p14:xfrm>
                  <a:off x="840215" y="4114067"/>
                  <a:ext cx="51480" cy="15480"/>
                </p14:xfrm>
              </p:contentPart>
            </mc:Choice>
            <mc:Fallback xmlns="">
              <p:pic>
                <p:nvPicPr>
                  <p:cNvPr id="17454" name="Ink 17453">
                    <a:extLst>
                      <a:ext uri="{FF2B5EF4-FFF2-40B4-BE49-F238E27FC236}">
                        <a16:creationId xmlns:a16="http://schemas.microsoft.com/office/drawing/2014/main" id="{98B8A628-6F11-68BF-54C2-1F6B635BD883}"/>
                      </a:ext>
                    </a:extLst>
                  </p:cNvPr>
                  <p:cNvPicPr/>
                  <p:nvPr/>
                </p:nvPicPr>
                <p:blipFill>
                  <a:blip r:embed="rId185"/>
                  <a:stretch>
                    <a:fillRect/>
                  </a:stretch>
                </p:blipFill>
                <p:spPr>
                  <a:xfrm>
                    <a:off x="832655" y="4106507"/>
                    <a:ext cx="66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87" name="Ink 86">
                    <a:extLst>
                      <a:ext uri="{FF2B5EF4-FFF2-40B4-BE49-F238E27FC236}">
                        <a16:creationId xmlns:a16="http://schemas.microsoft.com/office/drawing/2014/main" id="{729E6A00-3CEF-8717-8009-02FC06319DBE}"/>
                      </a:ext>
                    </a:extLst>
                  </p14:cNvPr>
                  <p14:cNvContentPartPr/>
                  <p14:nvPr/>
                </p14:nvContentPartPr>
                <p14:xfrm>
                  <a:off x="1046135" y="4008587"/>
                  <a:ext cx="37800" cy="135360"/>
                </p14:xfrm>
              </p:contentPart>
            </mc:Choice>
            <mc:Fallback xmlns="">
              <p:pic>
                <p:nvPicPr>
                  <p:cNvPr id="17455" name="Ink 17454">
                    <a:extLst>
                      <a:ext uri="{FF2B5EF4-FFF2-40B4-BE49-F238E27FC236}">
                        <a16:creationId xmlns:a16="http://schemas.microsoft.com/office/drawing/2014/main" id="{06C5ED43-641F-A1E7-8EAC-24E1F4B6B24E}"/>
                      </a:ext>
                    </a:extLst>
                  </p:cNvPr>
                  <p:cNvPicPr/>
                  <p:nvPr/>
                </p:nvPicPr>
                <p:blipFill>
                  <a:blip r:embed="rId187"/>
                  <a:stretch>
                    <a:fillRect/>
                  </a:stretch>
                </p:blipFill>
                <p:spPr>
                  <a:xfrm>
                    <a:off x="1036055" y="3998507"/>
                    <a:ext cx="5796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88" name="Ink 87">
                    <a:extLst>
                      <a:ext uri="{FF2B5EF4-FFF2-40B4-BE49-F238E27FC236}">
                        <a16:creationId xmlns:a16="http://schemas.microsoft.com/office/drawing/2014/main" id="{2B38967A-1F62-BEAA-1AFB-144473F9173C}"/>
                      </a:ext>
                    </a:extLst>
                  </p14:cNvPr>
                  <p14:cNvContentPartPr/>
                  <p14:nvPr/>
                </p14:nvContentPartPr>
                <p14:xfrm>
                  <a:off x="1110575" y="4082027"/>
                  <a:ext cx="82440" cy="70560"/>
                </p14:xfrm>
              </p:contentPart>
            </mc:Choice>
            <mc:Fallback xmlns="">
              <p:pic>
                <p:nvPicPr>
                  <p:cNvPr id="17456" name="Ink 17455">
                    <a:extLst>
                      <a:ext uri="{FF2B5EF4-FFF2-40B4-BE49-F238E27FC236}">
                        <a16:creationId xmlns:a16="http://schemas.microsoft.com/office/drawing/2014/main" id="{778D4A72-5243-2216-EBD2-68A33C7B31A5}"/>
                      </a:ext>
                    </a:extLst>
                  </p:cNvPr>
                  <p:cNvPicPr/>
                  <p:nvPr/>
                </p:nvPicPr>
                <p:blipFill>
                  <a:blip r:embed="rId189"/>
                  <a:stretch>
                    <a:fillRect/>
                  </a:stretch>
                </p:blipFill>
                <p:spPr>
                  <a:xfrm>
                    <a:off x="1100495" y="4071947"/>
                    <a:ext cx="10260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89" name="Ink 88">
                    <a:extLst>
                      <a:ext uri="{FF2B5EF4-FFF2-40B4-BE49-F238E27FC236}">
                        <a16:creationId xmlns:a16="http://schemas.microsoft.com/office/drawing/2014/main" id="{0B13E8E0-DDB6-41A3-04D9-60113F04C83D}"/>
                      </a:ext>
                    </a:extLst>
                  </p14:cNvPr>
                  <p14:cNvContentPartPr/>
                  <p14:nvPr/>
                </p14:nvContentPartPr>
                <p14:xfrm>
                  <a:off x="1230815" y="4107947"/>
                  <a:ext cx="71280" cy="45360"/>
                </p14:xfrm>
              </p:contentPart>
            </mc:Choice>
            <mc:Fallback xmlns="">
              <p:pic>
                <p:nvPicPr>
                  <p:cNvPr id="17457" name="Ink 17456">
                    <a:extLst>
                      <a:ext uri="{FF2B5EF4-FFF2-40B4-BE49-F238E27FC236}">
                        <a16:creationId xmlns:a16="http://schemas.microsoft.com/office/drawing/2014/main" id="{EF9FB928-B2D1-ADCA-3E0C-EFC638B3842F}"/>
                      </a:ext>
                    </a:extLst>
                  </p:cNvPr>
                  <p:cNvPicPr/>
                  <p:nvPr/>
                </p:nvPicPr>
                <p:blipFill>
                  <a:blip r:embed="rId191"/>
                  <a:stretch>
                    <a:fillRect/>
                  </a:stretch>
                </p:blipFill>
                <p:spPr>
                  <a:xfrm>
                    <a:off x="1223255" y="4100387"/>
                    <a:ext cx="8640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90" name="Ink 89">
                    <a:extLst>
                      <a:ext uri="{FF2B5EF4-FFF2-40B4-BE49-F238E27FC236}">
                        <a16:creationId xmlns:a16="http://schemas.microsoft.com/office/drawing/2014/main" id="{5C939569-2288-A071-1C6C-3392D52AEED6}"/>
                      </a:ext>
                    </a:extLst>
                  </p14:cNvPr>
                  <p14:cNvContentPartPr/>
                  <p14:nvPr/>
                </p14:nvContentPartPr>
                <p14:xfrm>
                  <a:off x="1224695" y="4113347"/>
                  <a:ext cx="91800" cy="142920"/>
                </p14:xfrm>
              </p:contentPart>
            </mc:Choice>
            <mc:Fallback xmlns="">
              <p:pic>
                <p:nvPicPr>
                  <p:cNvPr id="17458" name="Ink 17457">
                    <a:extLst>
                      <a:ext uri="{FF2B5EF4-FFF2-40B4-BE49-F238E27FC236}">
                        <a16:creationId xmlns:a16="http://schemas.microsoft.com/office/drawing/2014/main" id="{5BF43E23-E2BC-73EA-05B0-AFBEE77C69B1}"/>
                      </a:ext>
                    </a:extLst>
                  </p:cNvPr>
                  <p:cNvPicPr/>
                  <p:nvPr/>
                </p:nvPicPr>
                <p:blipFill>
                  <a:blip r:embed="rId193"/>
                  <a:stretch>
                    <a:fillRect/>
                  </a:stretch>
                </p:blipFill>
                <p:spPr>
                  <a:xfrm>
                    <a:off x="1217135" y="4105787"/>
                    <a:ext cx="10692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91" name="Ink 90">
                    <a:extLst>
                      <a:ext uri="{FF2B5EF4-FFF2-40B4-BE49-F238E27FC236}">
                        <a16:creationId xmlns:a16="http://schemas.microsoft.com/office/drawing/2014/main" id="{B4480FD9-5BAE-690D-8A88-B8F4F5383831}"/>
                      </a:ext>
                    </a:extLst>
                  </p14:cNvPr>
                  <p14:cNvContentPartPr/>
                  <p14:nvPr/>
                </p14:nvContentPartPr>
                <p14:xfrm>
                  <a:off x="1360055" y="4103627"/>
                  <a:ext cx="64800" cy="43560"/>
                </p14:xfrm>
              </p:contentPart>
            </mc:Choice>
            <mc:Fallback xmlns="">
              <p:pic>
                <p:nvPicPr>
                  <p:cNvPr id="17459" name="Ink 17458">
                    <a:extLst>
                      <a:ext uri="{FF2B5EF4-FFF2-40B4-BE49-F238E27FC236}">
                        <a16:creationId xmlns:a16="http://schemas.microsoft.com/office/drawing/2014/main" id="{4F0623F7-5DEC-7868-A66D-DFE4E2562576}"/>
                      </a:ext>
                    </a:extLst>
                  </p:cNvPr>
                  <p:cNvPicPr/>
                  <p:nvPr/>
                </p:nvPicPr>
                <p:blipFill>
                  <a:blip r:embed="rId195"/>
                  <a:stretch>
                    <a:fillRect/>
                  </a:stretch>
                </p:blipFill>
                <p:spPr>
                  <a:xfrm>
                    <a:off x="1352495" y="4096067"/>
                    <a:ext cx="7992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92" name="Ink 91">
                    <a:extLst>
                      <a:ext uri="{FF2B5EF4-FFF2-40B4-BE49-F238E27FC236}">
                        <a16:creationId xmlns:a16="http://schemas.microsoft.com/office/drawing/2014/main" id="{62AAAE67-F169-6537-FD3D-72517973739D}"/>
                      </a:ext>
                    </a:extLst>
                  </p14:cNvPr>
                  <p14:cNvContentPartPr/>
                  <p14:nvPr/>
                </p14:nvContentPartPr>
                <p14:xfrm>
                  <a:off x="1466255" y="4105067"/>
                  <a:ext cx="90360" cy="61920"/>
                </p14:xfrm>
              </p:contentPart>
            </mc:Choice>
            <mc:Fallback xmlns="">
              <p:pic>
                <p:nvPicPr>
                  <p:cNvPr id="17460" name="Ink 17459">
                    <a:extLst>
                      <a:ext uri="{FF2B5EF4-FFF2-40B4-BE49-F238E27FC236}">
                        <a16:creationId xmlns:a16="http://schemas.microsoft.com/office/drawing/2014/main" id="{E288A55E-2E13-EBB7-7720-A3C1A4BBFC62}"/>
                      </a:ext>
                    </a:extLst>
                  </p:cNvPr>
                  <p:cNvPicPr/>
                  <p:nvPr/>
                </p:nvPicPr>
                <p:blipFill>
                  <a:blip r:embed="rId197"/>
                  <a:stretch>
                    <a:fillRect/>
                  </a:stretch>
                </p:blipFill>
                <p:spPr>
                  <a:xfrm>
                    <a:off x="1458695" y="4097507"/>
                    <a:ext cx="1054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93" name="Ink 92">
                    <a:extLst>
                      <a:ext uri="{FF2B5EF4-FFF2-40B4-BE49-F238E27FC236}">
                        <a16:creationId xmlns:a16="http://schemas.microsoft.com/office/drawing/2014/main" id="{C68BD768-32F1-5A12-F3B5-FFEA5B5753D5}"/>
                      </a:ext>
                    </a:extLst>
                  </p14:cNvPr>
                  <p14:cNvContentPartPr/>
                  <p14:nvPr/>
                </p14:nvContentPartPr>
                <p14:xfrm>
                  <a:off x="1825895" y="4076627"/>
                  <a:ext cx="55080" cy="170640"/>
                </p14:xfrm>
              </p:contentPart>
            </mc:Choice>
            <mc:Fallback xmlns="">
              <p:pic>
                <p:nvPicPr>
                  <p:cNvPr id="17461" name="Ink 17460">
                    <a:extLst>
                      <a:ext uri="{FF2B5EF4-FFF2-40B4-BE49-F238E27FC236}">
                        <a16:creationId xmlns:a16="http://schemas.microsoft.com/office/drawing/2014/main" id="{34DBB387-B7CA-ED0F-B6E1-3301A158380C}"/>
                      </a:ext>
                    </a:extLst>
                  </p:cNvPr>
                  <p:cNvPicPr/>
                  <p:nvPr/>
                </p:nvPicPr>
                <p:blipFill>
                  <a:blip r:embed="rId199"/>
                  <a:stretch>
                    <a:fillRect/>
                  </a:stretch>
                </p:blipFill>
                <p:spPr>
                  <a:xfrm>
                    <a:off x="1815815" y="4066547"/>
                    <a:ext cx="7524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94" name="Ink 93">
                    <a:extLst>
                      <a:ext uri="{FF2B5EF4-FFF2-40B4-BE49-F238E27FC236}">
                        <a16:creationId xmlns:a16="http://schemas.microsoft.com/office/drawing/2014/main" id="{9C3D1314-0CD9-A710-CC18-C821C821E5EB}"/>
                      </a:ext>
                    </a:extLst>
                  </p14:cNvPr>
                  <p14:cNvContentPartPr/>
                  <p14:nvPr/>
                </p14:nvContentPartPr>
                <p14:xfrm>
                  <a:off x="1933535" y="4100387"/>
                  <a:ext cx="96120" cy="59040"/>
                </p14:xfrm>
              </p:contentPart>
            </mc:Choice>
            <mc:Fallback xmlns="">
              <p:pic>
                <p:nvPicPr>
                  <p:cNvPr id="17462" name="Ink 17461">
                    <a:extLst>
                      <a:ext uri="{FF2B5EF4-FFF2-40B4-BE49-F238E27FC236}">
                        <a16:creationId xmlns:a16="http://schemas.microsoft.com/office/drawing/2014/main" id="{3116DD56-7A3F-C86C-4CD0-A89256333A01}"/>
                      </a:ext>
                    </a:extLst>
                  </p:cNvPr>
                  <p:cNvPicPr/>
                  <p:nvPr/>
                </p:nvPicPr>
                <p:blipFill>
                  <a:blip r:embed="rId201"/>
                  <a:stretch>
                    <a:fillRect/>
                  </a:stretch>
                </p:blipFill>
                <p:spPr>
                  <a:xfrm>
                    <a:off x="1923455" y="4090307"/>
                    <a:ext cx="11628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95" name="Ink 94">
                    <a:extLst>
                      <a:ext uri="{FF2B5EF4-FFF2-40B4-BE49-F238E27FC236}">
                        <a16:creationId xmlns:a16="http://schemas.microsoft.com/office/drawing/2014/main" id="{BE942EF3-D620-64AE-C485-DF243384C568}"/>
                      </a:ext>
                    </a:extLst>
                  </p14:cNvPr>
                  <p14:cNvContentPartPr/>
                  <p14:nvPr/>
                </p14:nvContentPartPr>
                <p14:xfrm>
                  <a:off x="2066015" y="4092107"/>
                  <a:ext cx="70200" cy="57600"/>
                </p14:xfrm>
              </p:contentPart>
            </mc:Choice>
            <mc:Fallback xmlns="">
              <p:pic>
                <p:nvPicPr>
                  <p:cNvPr id="17463" name="Ink 17462">
                    <a:extLst>
                      <a:ext uri="{FF2B5EF4-FFF2-40B4-BE49-F238E27FC236}">
                        <a16:creationId xmlns:a16="http://schemas.microsoft.com/office/drawing/2014/main" id="{233909E3-90D5-7B96-5445-84CF0763E6F9}"/>
                      </a:ext>
                    </a:extLst>
                  </p:cNvPr>
                  <p:cNvPicPr/>
                  <p:nvPr/>
                </p:nvPicPr>
                <p:blipFill>
                  <a:blip r:embed="rId203"/>
                  <a:stretch>
                    <a:fillRect/>
                  </a:stretch>
                </p:blipFill>
                <p:spPr>
                  <a:xfrm>
                    <a:off x="2058815" y="4084547"/>
                    <a:ext cx="8532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96" name="Ink 95">
                    <a:extLst>
                      <a:ext uri="{FF2B5EF4-FFF2-40B4-BE49-F238E27FC236}">
                        <a16:creationId xmlns:a16="http://schemas.microsoft.com/office/drawing/2014/main" id="{C0ECBD37-7CA5-B272-921E-894062638832}"/>
                      </a:ext>
                    </a:extLst>
                  </p14:cNvPr>
                  <p14:cNvContentPartPr/>
                  <p14:nvPr/>
                </p14:nvContentPartPr>
                <p14:xfrm>
                  <a:off x="2159255" y="4051787"/>
                  <a:ext cx="134640" cy="213840"/>
                </p14:xfrm>
              </p:contentPart>
            </mc:Choice>
            <mc:Fallback xmlns="">
              <p:pic>
                <p:nvPicPr>
                  <p:cNvPr id="17464" name="Ink 17463">
                    <a:extLst>
                      <a:ext uri="{FF2B5EF4-FFF2-40B4-BE49-F238E27FC236}">
                        <a16:creationId xmlns:a16="http://schemas.microsoft.com/office/drawing/2014/main" id="{D60DDF78-62DC-9383-7486-2AC8E5B4651B}"/>
                      </a:ext>
                    </a:extLst>
                  </p:cNvPr>
                  <p:cNvPicPr/>
                  <p:nvPr/>
                </p:nvPicPr>
                <p:blipFill>
                  <a:blip r:embed="rId205"/>
                  <a:stretch>
                    <a:fillRect/>
                  </a:stretch>
                </p:blipFill>
                <p:spPr>
                  <a:xfrm>
                    <a:off x="2151695" y="4044227"/>
                    <a:ext cx="14976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97" name="Ink 96">
                    <a:extLst>
                      <a:ext uri="{FF2B5EF4-FFF2-40B4-BE49-F238E27FC236}">
                        <a16:creationId xmlns:a16="http://schemas.microsoft.com/office/drawing/2014/main" id="{8E5852C2-46BD-CF7D-F939-F65BBBAE732C}"/>
                      </a:ext>
                    </a:extLst>
                  </p14:cNvPr>
                  <p14:cNvContentPartPr/>
                  <p14:nvPr/>
                </p14:nvContentPartPr>
                <p14:xfrm>
                  <a:off x="2319815" y="4011827"/>
                  <a:ext cx="72360" cy="140760"/>
                </p14:xfrm>
              </p:contentPart>
            </mc:Choice>
            <mc:Fallback xmlns="">
              <p:pic>
                <p:nvPicPr>
                  <p:cNvPr id="17465" name="Ink 17464">
                    <a:extLst>
                      <a:ext uri="{FF2B5EF4-FFF2-40B4-BE49-F238E27FC236}">
                        <a16:creationId xmlns:a16="http://schemas.microsoft.com/office/drawing/2014/main" id="{7CCA6953-E970-558C-13BA-5E131EBAB55B}"/>
                      </a:ext>
                    </a:extLst>
                  </p:cNvPr>
                  <p:cNvPicPr/>
                  <p:nvPr/>
                </p:nvPicPr>
                <p:blipFill>
                  <a:blip r:embed="rId207"/>
                  <a:stretch>
                    <a:fillRect/>
                  </a:stretch>
                </p:blipFill>
                <p:spPr>
                  <a:xfrm>
                    <a:off x="2312255" y="4004267"/>
                    <a:ext cx="8712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98" name="Ink 97">
                    <a:extLst>
                      <a:ext uri="{FF2B5EF4-FFF2-40B4-BE49-F238E27FC236}">
                        <a16:creationId xmlns:a16="http://schemas.microsoft.com/office/drawing/2014/main" id="{645F4DC1-BA87-61D4-08A0-10BB79A44E68}"/>
                      </a:ext>
                    </a:extLst>
                  </p14:cNvPr>
                  <p14:cNvContentPartPr/>
                  <p14:nvPr/>
                </p14:nvContentPartPr>
                <p14:xfrm>
                  <a:off x="2437895" y="4121267"/>
                  <a:ext cx="21240" cy="41400"/>
                </p14:xfrm>
              </p:contentPart>
            </mc:Choice>
            <mc:Fallback xmlns="">
              <p:pic>
                <p:nvPicPr>
                  <p:cNvPr id="17466" name="Ink 17465">
                    <a:extLst>
                      <a:ext uri="{FF2B5EF4-FFF2-40B4-BE49-F238E27FC236}">
                        <a16:creationId xmlns:a16="http://schemas.microsoft.com/office/drawing/2014/main" id="{4412B378-FDB0-2B47-C61D-DE3CAC637563}"/>
                      </a:ext>
                    </a:extLst>
                  </p:cNvPr>
                  <p:cNvPicPr/>
                  <p:nvPr/>
                </p:nvPicPr>
                <p:blipFill>
                  <a:blip r:embed="rId209"/>
                  <a:stretch>
                    <a:fillRect/>
                  </a:stretch>
                </p:blipFill>
                <p:spPr>
                  <a:xfrm>
                    <a:off x="2430335" y="4113707"/>
                    <a:ext cx="3600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99" name="Ink 98">
                    <a:extLst>
                      <a:ext uri="{FF2B5EF4-FFF2-40B4-BE49-F238E27FC236}">
                        <a16:creationId xmlns:a16="http://schemas.microsoft.com/office/drawing/2014/main" id="{8C1A2629-7266-D57C-D335-CA8C2B11E0E7}"/>
                      </a:ext>
                    </a:extLst>
                  </p14:cNvPr>
                  <p14:cNvContentPartPr/>
                  <p14:nvPr/>
                </p14:nvContentPartPr>
                <p14:xfrm>
                  <a:off x="2471735" y="4056467"/>
                  <a:ext cx="26640" cy="23040"/>
                </p14:xfrm>
              </p:contentPart>
            </mc:Choice>
            <mc:Fallback xmlns="">
              <p:pic>
                <p:nvPicPr>
                  <p:cNvPr id="17467" name="Ink 17466">
                    <a:extLst>
                      <a:ext uri="{FF2B5EF4-FFF2-40B4-BE49-F238E27FC236}">
                        <a16:creationId xmlns:a16="http://schemas.microsoft.com/office/drawing/2014/main" id="{F2F9CBE6-75FE-D484-37CC-E11FB143094E}"/>
                      </a:ext>
                    </a:extLst>
                  </p:cNvPr>
                  <p:cNvPicPr/>
                  <p:nvPr/>
                </p:nvPicPr>
                <p:blipFill>
                  <a:blip r:embed="rId211"/>
                  <a:stretch>
                    <a:fillRect/>
                  </a:stretch>
                </p:blipFill>
                <p:spPr>
                  <a:xfrm>
                    <a:off x="2464535" y="4048907"/>
                    <a:ext cx="4176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00" name="Ink 99">
                    <a:extLst>
                      <a:ext uri="{FF2B5EF4-FFF2-40B4-BE49-F238E27FC236}">
                        <a16:creationId xmlns:a16="http://schemas.microsoft.com/office/drawing/2014/main" id="{548718CD-8AAD-2ED1-D5B3-E85762C38BA2}"/>
                      </a:ext>
                    </a:extLst>
                  </p14:cNvPr>
                  <p14:cNvContentPartPr/>
                  <p14:nvPr/>
                </p14:nvContentPartPr>
                <p14:xfrm>
                  <a:off x="2537615" y="4049627"/>
                  <a:ext cx="9360" cy="128520"/>
                </p14:xfrm>
              </p:contentPart>
            </mc:Choice>
            <mc:Fallback xmlns="">
              <p:pic>
                <p:nvPicPr>
                  <p:cNvPr id="17468" name="Ink 17467">
                    <a:extLst>
                      <a:ext uri="{FF2B5EF4-FFF2-40B4-BE49-F238E27FC236}">
                        <a16:creationId xmlns:a16="http://schemas.microsoft.com/office/drawing/2014/main" id="{58C9EEDA-DB87-E371-1034-C2BB3D20AD50}"/>
                      </a:ext>
                    </a:extLst>
                  </p:cNvPr>
                  <p:cNvPicPr/>
                  <p:nvPr/>
                </p:nvPicPr>
                <p:blipFill>
                  <a:blip r:embed="rId213"/>
                  <a:stretch>
                    <a:fillRect/>
                  </a:stretch>
                </p:blipFill>
                <p:spPr>
                  <a:xfrm>
                    <a:off x="2530055" y="4042067"/>
                    <a:ext cx="2448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01" name="Ink 100">
                    <a:extLst>
                      <a:ext uri="{FF2B5EF4-FFF2-40B4-BE49-F238E27FC236}">
                        <a16:creationId xmlns:a16="http://schemas.microsoft.com/office/drawing/2014/main" id="{C1795099-CB09-7F30-8B1E-8A9320FDA88B}"/>
                      </a:ext>
                    </a:extLst>
                  </p14:cNvPr>
                  <p14:cNvContentPartPr/>
                  <p14:nvPr/>
                </p14:nvContentPartPr>
                <p14:xfrm>
                  <a:off x="2520335" y="4090307"/>
                  <a:ext cx="159480" cy="98640"/>
                </p14:xfrm>
              </p:contentPart>
            </mc:Choice>
            <mc:Fallback xmlns="">
              <p:pic>
                <p:nvPicPr>
                  <p:cNvPr id="17469" name="Ink 17468">
                    <a:extLst>
                      <a:ext uri="{FF2B5EF4-FFF2-40B4-BE49-F238E27FC236}">
                        <a16:creationId xmlns:a16="http://schemas.microsoft.com/office/drawing/2014/main" id="{F5F241EF-49EB-FA3B-9EA0-FFCA69EA7CFC}"/>
                      </a:ext>
                    </a:extLst>
                  </p:cNvPr>
                  <p:cNvPicPr/>
                  <p:nvPr/>
                </p:nvPicPr>
                <p:blipFill>
                  <a:blip r:embed="rId215"/>
                  <a:stretch>
                    <a:fillRect/>
                  </a:stretch>
                </p:blipFill>
                <p:spPr>
                  <a:xfrm>
                    <a:off x="2512775" y="4082747"/>
                    <a:ext cx="17460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02" name="Ink 101">
                    <a:extLst>
                      <a:ext uri="{FF2B5EF4-FFF2-40B4-BE49-F238E27FC236}">
                        <a16:creationId xmlns:a16="http://schemas.microsoft.com/office/drawing/2014/main" id="{5D7F8B9D-B221-8324-8C3C-5C6994D4DF7F}"/>
                      </a:ext>
                    </a:extLst>
                  </p14:cNvPr>
                  <p14:cNvContentPartPr/>
                  <p14:nvPr/>
                </p14:nvContentPartPr>
                <p14:xfrm>
                  <a:off x="413615" y="4304147"/>
                  <a:ext cx="26280" cy="74520"/>
                </p14:xfrm>
              </p:contentPart>
            </mc:Choice>
            <mc:Fallback xmlns="">
              <p:pic>
                <p:nvPicPr>
                  <p:cNvPr id="17473" name="Ink 17472">
                    <a:extLst>
                      <a:ext uri="{FF2B5EF4-FFF2-40B4-BE49-F238E27FC236}">
                        <a16:creationId xmlns:a16="http://schemas.microsoft.com/office/drawing/2014/main" id="{7DB6187D-D363-0B13-1BCC-D6CA7613DCD9}"/>
                      </a:ext>
                    </a:extLst>
                  </p:cNvPr>
                  <p:cNvPicPr/>
                  <p:nvPr/>
                </p:nvPicPr>
                <p:blipFill>
                  <a:blip r:embed="rId217"/>
                  <a:stretch>
                    <a:fillRect/>
                  </a:stretch>
                </p:blipFill>
                <p:spPr>
                  <a:xfrm>
                    <a:off x="403535" y="4294067"/>
                    <a:ext cx="4644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03" name="Ink 102">
                    <a:extLst>
                      <a:ext uri="{FF2B5EF4-FFF2-40B4-BE49-F238E27FC236}">
                        <a16:creationId xmlns:a16="http://schemas.microsoft.com/office/drawing/2014/main" id="{62C8D9E7-C948-8FEA-8044-F586F11E46F1}"/>
                      </a:ext>
                    </a:extLst>
                  </p14:cNvPr>
                  <p14:cNvContentPartPr/>
                  <p14:nvPr/>
                </p14:nvContentPartPr>
                <p14:xfrm>
                  <a:off x="475535" y="4317467"/>
                  <a:ext cx="10440" cy="53640"/>
                </p14:xfrm>
              </p:contentPart>
            </mc:Choice>
            <mc:Fallback xmlns="">
              <p:pic>
                <p:nvPicPr>
                  <p:cNvPr id="17474" name="Ink 17473">
                    <a:extLst>
                      <a:ext uri="{FF2B5EF4-FFF2-40B4-BE49-F238E27FC236}">
                        <a16:creationId xmlns:a16="http://schemas.microsoft.com/office/drawing/2014/main" id="{A20C6437-47CA-7B85-AD8D-EAB43DC60EEC}"/>
                      </a:ext>
                    </a:extLst>
                  </p:cNvPr>
                  <p:cNvPicPr/>
                  <p:nvPr/>
                </p:nvPicPr>
                <p:blipFill>
                  <a:blip r:embed="rId219"/>
                  <a:stretch>
                    <a:fillRect/>
                  </a:stretch>
                </p:blipFill>
                <p:spPr>
                  <a:xfrm>
                    <a:off x="465455" y="4307387"/>
                    <a:ext cx="3060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04" name="Ink 103">
                    <a:extLst>
                      <a:ext uri="{FF2B5EF4-FFF2-40B4-BE49-F238E27FC236}">
                        <a16:creationId xmlns:a16="http://schemas.microsoft.com/office/drawing/2014/main" id="{EAF23426-F806-AD57-FEBB-F32737FE7739}"/>
                      </a:ext>
                    </a:extLst>
                  </p14:cNvPr>
                  <p14:cNvContentPartPr/>
                  <p14:nvPr/>
                </p14:nvContentPartPr>
                <p14:xfrm>
                  <a:off x="562655" y="4361747"/>
                  <a:ext cx="96480" cy="174960"/>
                </p14:xfrm>
              </p:contentPart>
            </mc:Choice>
            <mc:Fallback xmlns="">
              <p:pic>
                <p:nvPicPr>
                  <p:cNvPr id="17475" name="Ink 17474">
                    <a:extLst>
                      <a:ext uri="{FF2B5EF4-FFF2-40B4-BE49-F238E27FC236}">
                        <a16:creationId xmlns:a16="http://schemas.microsoft.com/office/drawing/2014/main" id="{575EF6EF-6744-97CB-4F41-CA82AACD9F2E}"/>
                      </a:ext>
                    </a:extLst>
                  </p:cNvPr>
                  <p:cNvPicPr/>
                  <p:nvPr/>
                </p:nvPicPr>
                <p:blipFill>
                  <a:blip r:embed="rId221"/>
                  <a:stretch>
                    <a:fillRect/>
                  </a:stretch>
                </p:blipFill>
                <p:spPr>
                  <a:xfrm>
                    <a:off x="552575" y="4351667"/>
                    <a:ext cx="11664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05" name="Ink 104">
                    <a:extLst>
                      <a:ext uri="{FF2B5EF4-FFF2-40B4-BE49-F238E27FC236}">
                        <a16:creationId xmlns:a16="http://schemas.microsoft.com/office/drawing/2014/main" id="{BEF041FF-511D-919F-33AB-913C8A843B8D}"/>
                      </a:ext>
                    </a:extLst>
                  </p14:cNvPr>
                  <p14:cNvContentPartPr/>
                  <p14:nvPr/>
                </p14:nvContentPartPr>
                <p14:xfrm>
                  <a:off x="737975" y="4374347"/>
                  <a:ext cx="95760" cy="52920"/>
                </p14:xfrm>
              </p:contentPart>
            </mc:Choice>
            <mc:Fallback xmlns="">
              <p:pic>
                <p:nvPicPr>
                  <p:cNvPr id="17476" name="Ink 17475">
                    <a:extLst>
                      <a:ext uri="{FF2B5EF4-FFF2-40B4-BE49-F238E27FC236}">
                        <a16:creationId xmlns:a16="http://schemas.microsoft.com/office/drawing/2014/main" id="{B04D7720-DF1F-08BC-1036-41C4259ED794}"/>
                      </a:ext>
                    </a:extLst>
                  </p:cNvPr>
                  <p:cNvPicPr/>
                  <p:nvPr/>
                </p:nvPicPr>
                <p:blipFill>
                  <a:blip r:embed="rId223"/>
                  <a:stretch>
                    <a:fillRect/>
                  </a:stretch>
                </p:blipFill>
                <p:spPr>
                  <a:xfrm>
                    <a:off x="727895" y="4364267"/>
                    <a:ext cx="11592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06" name="Ink 105">
                    <a:extLst>
                      <a:ext uri="{FF2B5EF4-FFF2-40B4-BE49-F238E27FC236}">
                        <a16:creationId xmlns:a16="http://schemas.microsoft.com/office/drawing/2014/main" id="{5FE7E016-9682-256F-6679-BCFDF4D9801C}"/>
                      </a:ext>
                    </a:extLst>
                  </p14:cNvPr>
                  <p14:cNvContentPartPr/>
                  <p14:nvPr/>
                </p14:nvContentPartPr>
                <p14:xfrm>
                  <a:off x="873695" y="4370027"/>
                  <a:ext cx="47520" cy="52560"/>
                </p14:xfrm>
              </p:contentPart>
            </mc:Choice>
            <mc:Fallback xmlns="">
              <p:pic>
                <p:nvPicPr>
                  <p:cNvPr id="17477" name="Ink 17476">
                    <a:extLst>
                      <a:ext uri="{FF2B5EF4-FFF2-40B4-BE49-F238E27FC236}">
                        <a16:creationId xmlns:a16="http://schemas.microsoft.com/office/drawing/2014/main" id="{8F7DEDA5-CC25-EB0E-C354-B43FB1BB020D}"/>
                      </a:ext>
                    </a:extLst>
                  </p:cNvPr>
                  <p:cNvPicPr/>
                  <p:nvPr/>
                </p:nvPicPr>
                <p:blipFill>
                  <a:blip r:embed="rId225"/>
                  <a:stretch>
                    <a:fillRect/>
                  </a:stretch>
                </p:blipFill>
                <p:spPr>
                  <a:xfrm>
                    <a:off x="866135" y="4362467"/>
                    <a:ext cx="6264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07" name="Ink 106">
                    <a:extLst>
                      <a:ext uri="{FF2B5EF4-FFF2-40B4-BE49-F238E27FC236}">
                        <a16:creationId xmlns:a16="http://schemas.microsoft.com/office/drawing/2014/main" id="{E731587C-BE4B-DB47-8716-44F6BC01172A}"/>
                      </a:ext>
                    </a:extLst>
                  </p14:cNvPr>
                  <p14:cNvContentPartPr/>
                  <p14:nvPr/>
                </p14:nvContentPartPr>
                <p14:xfrm>
                  <a:off x="938135" y="4371107"/>
                  <a:ext cx="107640" cy="122040"/>
                </p14:xfrm>
              </p:contentPart>
            </mc:Choice>
            <mc:Fallback xmlns="">
              <p:pic>
                <p:nvPicPr>
                  <p:cNvPr id="17478" name="Ink 17477">
                    <a:extLst>
                      <a:ext uri="{FF2B5EF4-FFF2-40B4-BE49-F238E27FC236}">
                        <a16:creationId xmlns:a16="http://schemas.microsoft.com/office/drawing/2014/main" id="{541C99E1-B441-D3F6-AB3A-95802A0CA137}"/>
                      </a:ext>
                    </a:extLst>
                  </p:cNvPr>
                  <p:cNvPicPr/>
                  <p:nvPr/>
                </p:nvPicPr>
                <p:blipFill>
                  <a:blip r:embed="rId227"/>
                  <a:stretch>
                    <a:fillRect/>
                  </a:stretch>
                </p:blipFill>
                <p:spPr>
                  <a:xfrm>
                    <a:off x="930575" y="4363907"/>
                    <a:ext cx="12276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08" name="Ink 107">
                    <a:extLst>
                      <a:ext uri="{FF2B5EF4-FFF2-40B4-BE49-F238E27FC236}">
                        <a16:creationId xmlns:a16="http://schemas.microsoft.com/office/drawing/2014/main" id="{CA93AB81-3725-AC8A-157D-178558C033CA}"/>
                      </a:ext>
                    </a:extLst>
                  </p14:cNvPr>
                  <p14:cNvContentPartPr/>
                  <p14:nvPr/>
                </p14:nvContentPartPr>
                <p14:xfrm>
                  <a:off x="1141175" y="4294067"/>
                  <a:ext cx="58320" cy="142200"/>
                </p14:xfrm>
              </p:contentPart>
            </mc:Choice>
            <mc:Fallback xmlns="">
              <p:pic>
                <p:nvPicPr>
                  <p:cNvPr id="17479" name="Ink 17478">
                    <a:extLst>
                      <a:ext uri="{FF2B5EF4-FFF2-40B4-BE49-F238E27FC236}">
                        <a16:creationId xmlns:a16="http://schemas.microsoft.com/office/drawing/2014/main" id="{8460A231-6385-12D8-F10E-3D4ED1548E94}"/>
                      </a:ext>
                    </a:extLst>
                  </p:cNvPr>
                  <p:cNvPicPr/>
                  <p:nvPr/>
                </p:nvPicPr>
                <p:blipFill>
                  <a:blip r:embed="rId229"/>
                  <a:stretch>
                    <a:fillRect/>
                  </a:stretch>
                </p:blipFill>
                <p:spPr>
                  <a:xfrm>
                    <a:off x="1131095" y="4283987"/>
                    <a:ext cx="7848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09" name="Ink 108">
                    <a:extLst>
                      <a:ext uri="{FF2B5EF4-FFF2-40B4-BE49-F238E27FC236}">
                        <a16:creationId xmlns:a16="http://schemas.microsoft.com/office/drawing/2014/main" id="{37677C86-34E7-515A-62BF-AC53BD255BB6}"/>
                      </a:ext>
                    </a:extLst>
                  </p14:cNvPr>
                  <p14:cNvContentPartPr/>
                  <p14:nvPr/>
                </p14:nvContentPartPr>
                <p14:xfrm>
                  <a:off x="1247375" y="4379027"/>
                  <a:ext cx="50760" cy="66600"/>
                </p14:xfrm>
              </p:contentPart>
            </mc:Choice>
            <mc:Fallback xmlns="">
              <p:pic>
                <p:nvPicPr>
                  <p:cNvPr id="17480" name="Ink 17479">
                    <a:extLst>
                      <a:ext uri="{FF2B5EF4-FFF2-40B4-BE49-F238E27FC236}">
                        <a16:creationId xmlns:a16="http://schemas.microsoft.com/office/drawing/2014/main" id="{1C60EF15-E950-7CC1-6F67-FE833C1929E0}"/>
                      </a:ext>
                    </a:extLst>
                  </p:cNvPr>
                  <p:cNvPicPr/>
                  <p:nvPr/>
                </p:nvPicPr>
                <p:blipFill>
                  <a:blip r:embed="rId231"/>
                  <a:stretch>
                    <a:fillRect/>
                  </a:stretch>
                </p:blipFill>
                <p:spPr>
                  <a:xfrm>
                    <a:off x="1237295" y="4368947"/>
                    <a:ext cx="709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10" name="Ink 109">
                    <a:extLst>
                      <a:ext uri="{FF2B5EF4-FFF2-40B4-BE49-F238E27FC236}">
                        <a16:creationId xmlns:a16="http://schemas.microsoft.com/office/drawing/2014/main" id="{D0AE3686-36BF-33F4-C5E9-CC8F1A9DAEEE}"/>
                      </a:ext>
                    </a:extLst>
                  </p14:cNvPr>
                  <p14:cNvContentPartPr/>
                  <p14:nvPr/>
                </p14:nvContentPartPr>
                <p14:xfrm>
                  <a:off x="1340255" y="4406747"/>
                  <a:ext cx="96480" cy="51480"/>
                </p14:xfrm>
              </p:contentPart>
            </mc:Choice>
            <mc:Fallback xmlns="">
              <p:pic>
                <p:nvPicPr>
                  <p:cNvPr id="17481" name="Ink 17480">
                    <a:extLst>
                      <a:ext uri="{FF2B5EF4-FFF2-40B4-BE49-F238E27FC236}">
                        <a16:creationId xmlns:a16="http://schemas.microsoft.com/office/drawing/2014/main" id="{EFE50D8C-752D-D0A0-8C24-92C9A6D2C73C}"/>
                      </a:ext>
                    </a:extLst>
                  </p:cNvPr>
                  <p:cNvPicPr/>
                  <p:nvPr/>
                </p:nvPicPr>
                <p:blipFill>
                  <a:blip r:embed="rId233"/>
                  <a:stretch>
                    <a:fillRect/>
                  </a:stretch>
                </p:blipFill>
                <p:spPr>
                  <a:xfrm>
                    <a:off x="1332695" y="4399187"/>
                    <a:ext cx="11160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11" name="Ink 110">
                    <a:extLst>
                      <a:ext uri="{FF2B5EF4-FFF2-40B4-BE49-F238E27FC236}">
                        <a16:creationId xmlns:a16="http://schemas.microsoft.com/office/drawing/2014/main" id="{B7D0BD38-7418-DEEB-D054-A1DEB86DE9C7}"/>
                      </a:ext>
                    </a:extLst>
                  </p14:cNvPr>
                  <p14:cNvContentPartPr/>
                  <p14:nvPr/>
                </p14:nvContentPartPr>
                <p14:xfrm>
                  <a:off x="1466255" y="4388387"/>
                  <a:ext cx="90360" cy="64080"/>
                </p14:xfrm>
              </p:contentPart>
            </mc:Choice>
            <mc:Fallback xmlns="">
              <p:pic>
                <p:nvPicPr>
                  <p:cNvPr id="17482" name="Ink 17481">
                    <a:extLst>
                      <a:ext uri="{FF2B5EF4-FFF2-40B4-BE49-F238E27FC236}">
                        <a16:creationId xmlns:a16="http://schemas.microsoft.com/office/drawing/2014/main" id="{5AC4DAC4-E032-A334-2EB2-99BFEF5264A3}"/>
                      </a:ext>
                    </a:extLst>
                  </p:cNvPr>
                  <p:cNvPicPr/>
                  <p:nvPr/>
                </p:nvPicPr>
                <p:blipFill>
                  <a:blip r:embed="rId235"/>
                  <a:stretch>
                    <a:fillRect/>
                  </a:stretch>
                </p:blipFill>
                <p:spPr>
                  <a:xfrm>
                    <a:off x="1458695" y="4380827"/>
                    <a:ext cx="10548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12" name="Ink 111">
                    <a:extLst>
                      <a:ext uri="{FF2B5EF4-FFF2-40B4-BE49-F238E27FC236}">
                        <a16:creationId xmlns:a16="http://schemas.microsoft.com/office/drawing/2014/main" id="{3AC2EE50-191C-BB54-3F5B-DD1C82B7071E}"/>
                      </a:ext>
                    </a:extLst>
                  </p14:cNvPr>
                  <p14:cNvContentPartPr/>
                  <p14:nvPr/>
                </p14:nvContentPartPr>
                <p14:xfrm>
                  <a:off x="1579295" y="4309187"/>
                  <a:ext cx="51120" cy="31320"/>
                </p14:xfrm>
              </p:contentPart>
            </mc:Choice>
            <mc:Fallback xmlns="">
              <p:pic>
                <p:nvPicPr>
                  <p:cNvPr id="17483" name="Ink 17482">
                    <a:extLst>
                      <a:ext uri="{FF2B5EF4-FFF2-40B4-BE49-F238E27FC236}">
                        <a16:creationId xmlns:a16="http://schemas.microsoft.com/office/drawing/2014/main" id="{E73F74BC-E5A2-E08E-49B9-5600BE6F280C}"/>
                      </a:ext>
                    </a:extLst>
                  </p:cNvPr>
                  <p:cNvPicPr/>
                  <p:nvPr/>
                </p:nvPicPr>
                <p:blipFill>
                  <a:blip r:embed="rId237"/>
                  <a:stretch>
                    <a:fillRect/>
                  </a:stretch>
                </p:blipFill>
                <p:spPr>
                  <a:xfrm>
                    <a:off x="1571735" y="4301627"/>
                    <a:ext cx="6624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13" name="Ink 112">
                    <a:extLst>
                      <a:ext uri="{FF2B5EF4-FFF2-40B4-BE49-F238E27FC236}">
                        <a16:creationId xmlns:a16="http://schemas.microsoft.com/office/drawing/2014/main" id="{ABAAD801-A964-832A-DB14-A07475C33A6F}"/>
                      </a:ext>
                    </a:extLst>
                  </p14:cNvPr>
                  <p14:cNvContentPartPr/>
                  <p14:nvPr/>
                </p14:nvContentPartPr>
                <p14:xfrm>
                  <a:off x="1630415" y="4314227"/>
                  <a:ext cx="54000" cy="47520"/>
                </p14:xfrm>
              </p:contentPart>
            </mc:Choice>
            <mc:Fallback xmlns="">
              <p:pic>
                <p:nvPicPr>
                  <p:cNvPr id="17484" name="Ink 17483">
                    <a:extLst>
                      <a:ext uri="{FF2B5EF4-FFF2-40B4-BE49-F238E27FC236}">
                        <a16:creationId xmlns:a16="http://schemas.microsoft.com/office/drawing/2014/main" id="{47E8EB2D-F0B8-3E18-D8CA-1580D6B7E0F6}"/>
                      </a:ext>
                    </a:extLst>
                  </p:cNvPr>
                  <p:cNvPicPr/>
                  <p:nvPr/>
                </p:nvPicPr>
                <p:blipFill>
                  <a:blip r:embed="rId239"/>
                  <a:stretch>
                    <a:fillRect/>
                  </a:stretch>
                </p:blipFill>
                <p:spPr>
                  <a:xfrm>
                    <a:off x="1622855" y="4306667"/>
                    <a:ext cx="6912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14" name="Ink 113">
                    <a:extLst>
                      <a:ext uri="{FF2B5EF4-FFF2-40B4-BE49-F238E27FC236}">
                        <a16:creationId xmlns:a16="http://schemas.microsoft.com/office/drawing/2014/main" id="{95885E2A-E9DC-43D4-B982-E65FB51466D5}"/>
                      </a:ext>
                    </a:extLst>
                  </p14:cNvPr>
                  <p14:cNvContentPartPr/>
                  <p14:nvPr/>
                </p14:nvContentPartPr>
                <p14:xfrm>
                  <a:off x="715655" y="4555067"/>
                  <a:ext cx="197280" cy="136440"/>
                </p14:xfrm>
              </p:contentPart>
            </mc:Choice>
            <mc:Fallback xmlns="">
              <p:pic>
                <p:nvPicPr>
                  <p:cNvPr id="17486" name="Ink 17485">
                    <a:extLst>
                      <a:ext uri="{FF2B5EF4-FFF2-40B4-BE49-F238E27FC236}">
                        <a16:creationId xmlns:a16="http://schemas.microsoft.com/office/drawing/2014/main" id="{758AC425-FBE9-B1D0-9511-5EE2DDC32937}"/>
                      </a:ext>
                    </a:extLst>
                  </p:cNvPr>
                  <p:cNvPicPr/>
                  <p:nvPr/>
                </p:nvPicPr>
                <p:blipFill>
                  <a:blip r:embed="rId241"/>
                  <a:stretch>
                    <a:fillRect/>
                  </a:stretch>
                </p:blipFill>
                <p:spPr>
                  <a:xfrm>
                    <a:off x="705575" y="4544987"/>
                    <a:ext cx="21744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15" name="Ink 114">
                    <a:extLst>
                      <a:ext uri="{FF2B5EF4-FFF2-40B4-BE49-F238E27FC236}">
                        <a16:creationId xmlns:a16="http://schemas.microsoft.com/office/drawing/2014/main" id="{8216A4E6-351F-4D82-3218-7DAF7F74973E}"/>
                      </a:ext>
                    </a:extLst>
                  </p14:cNvPr>
                  <p14:cNvContentPartPr/>
                  <p14:nvPr/>
                </p14:nvContentPartPr>
                <p14:xfrm>
                  <a:off x="964775" y="4630667"/>
                  <a:ext cx="47160" cy="74520"/>
                </p14:xfrm>
              </p:contentPart>
            </mc:Choice>
            <mc:Fallback xmlns="">
              <p:pic>
                <p:nvPicPr>
                  <p:cNvPr id="17487" name="Ink 17486">
                    <a:extLst>
                      <a:ext uri="{FF2B5EF4-FFF2-40B4-BE49-F238E27FC236}">
                        <a16:creationId xmlns:a16="http://schemas.microsoft.com/office/drawing/2014/main" id="{63E8C88D-A80C-8F7C-9523-B858F3CC1D5E}"/>
                      </a:ext>
                    </a:extLst>
                  </p:cNvPr>
                  <p:cNvPicPr/>
                  <p:nvPr/>
                </p:nvPicPr>
                <p:blipFill>
                  <a:blip r:embed="rId243"/>
                  <a:stretch>
                    <a:fillRect/>
                  </a:stretch>
                </p:blipFill>
                <p:spPr>
                  <a:xfrm>
                    <a:off x="957215" y="4623107"/>
                    <a:ext cx="6228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16" name="Ink 115">
                    <a:extLst>
                      <a:ext uri="{FF2B5EF4-FFF2-40B4-BE49-F238E27FC236}">
                        <a16:creationId xmlns:a16="http://schemas.microsoft.com/office/drawing/2014/main" id="{DA953342-C83C-9DEA-19BE-428CDA071613}"/>
                      </a:ext>
                    </a:extLst>
                  </p14:cNvPr>
                  <p14:cNvContentPartPr/>
                  <p14:nvPr/>
                </p14:nvContentPartPr>
                <p14:xfrm>
                  <a:off x="1054775" y="4557587"/>
                  <a:ext cx="70920" cy="120600"/>
                </p14:xfrm>
              </p:contentPart>
            </mc:Choice>
            <mc:Fallback xmlns="">
              <p:pic>
                <p:nvPicPr>
                  <p:cNvPr id="17488" name="Ink 17487">
                    <a:extLst>
                      <a:ext uri="{FF2B5EF4-FFF2-40B4-BE49-F238E27FC236}">
                        <a16:creationId xmlns:a16="http://schemas.microsoft.com/office/drawing/2014/main" id="{FE67F7CA-71C3-8897-D323-B8679E065969}"/>
                      </a:ext>
                    </a:extLst>
                  </p:cNvPr>
                  <p:cNvPicPr/>
                  <p:nvPr/>
                </p:nvPicPr>
                <p:blipFill>
                  <a:blip r:embed="rId245"/>
                  <a:stretch>
                    <a:fillRect/>
                  </a:stretch>
                </p:blipFill>
                <p:spPr>
                  <a:xfrm>
                    <a:off x="1047215" y="4550027"/>
                    <a:ext cx="8604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17" name="Ink 116">
                    <a:extLst>
                      <a:ext uri="{FF2B5EF4-FFF2-40B4-BE49-F238E27FC236}">
                        <a16:creationId xmlns:a16="http://schemas.microsoft.com/office/drawing/2014/main" id="{CDA1C1DE-29AE-E739-B3B2-A36610C38845}"/>
                      </a:ext>
                    </a:extLst>
                  </p14:cNvPr>
                  <p14:cNvContentPartPr/>
                  <p14:nvPr/>
                </p14:nvContentPartPr>
                <p14:xfrm>
                  <a:off x="1150895" y="4609427"/>
                  <a:ext cx="82440" cy="58320"/>
                </p14:xfrm>
              </p:contentPart>
            </mc:Choice>
            <mc:Fallback xmlns="">
              <p:pic>
                <p:nvPicPr>
                  <p:cNvPr id="17489" name="Ink 17488">
                    <a:extLst>
                      <a:ext uri="{FF2B5EF4-FFF2-40B4-BE49-F238E27FC236}">
                        <a16:creationId xmlns:a16="http://schemas.microsoft.com/office/drawing/2014/main" id="{BACC8053-FEBF-2A04-F9C4-3D15855E1D37}"/>
                      </a:ext>
                    </a:extLst>
                  </p:cNvPr>
                  <p:cNvPicPr/>
                  <p:nvPr/>
                </p:nvPicPr>
                <p:blipFill>
                  <a:blip r:embed="rId247"/>
                  <a:stretch>
                    <a:fillRect/>
                  </a:stretch>
                </p:blipFill>
                <p:spPr>
                  <a:xfrm>
                    <a:off x="1143335" y="4601867"/>
                    <a:ext cx="972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18" name="Ink 117">
                    <a:extLst>
                      <a:ext uri="{FF2B5EF4-FFF2-40B4-BE49-F238E27FC236}">
                        <a16:creationId xmlns:a16="http://schemas.microsoft.com/office/drawing/2014/main" id="{C41F5138-AFE9-4223-1C74-D976848E1903}"/>
                      </a:ext>
                    </a:extLst>
                  </p14:cNvPr>
                  <p14:cNvContentPartPr/>
                  <p14:nvPr/>
                </p14:nvContentPartPr>
                <p14:xfrm>
                  <a:off x="1290575" y="4552907"/>
                  <a:ext cx="15120" cy="114840"/>
                </p14:xfrm>
              </p:contentPart>
            </mc:Choice>
            <mc:Fallback xmlns="">
              <p:pic>
                <p:nvPicPr>
                  <p:cNvPr id="17490" name="Ink 17489">
                    <a:extLst>
                      <a:ext uri="{FF2B5EF4-FFF2-40B4-BE49-F238E27FC236}">
                        <a16:creationId xmlns:a16="http://schemas.microsoft.com/office/drawing/2014/main" id="{B67A9A9E-6B98-BED9-575E-5D0CFBA4761E}"/>
                      </a:ext>
                    </a:extLst>
                  </p:cNvPr>
                  <p:cNvPicPr/>
                  <p:nvPr/>
                </p:nvPicPr>
                <p:blipFill>
                  <a:blip r:embed="rId249"/>
                  <a:stretch>
                    <a:fillRect/>
                  </a:stretch>
                </p:blipFill>
                <p:spPr>
                  <a:xfrm>
                    <a:off x="1283015" y="4545347"/>
                    <a:ext cx="3024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19" name="Ink 118">
                    <a:extLst>
                      <a:ext uri="{FF2B5EF4-FFF2-40B4-BE49-F238E27FC236}">
                        <a16:creationId xmlns:a16="http://schemas.microsoft.com/office/drawing/2014/main" id="{4306F22E-0EB4-D4F4-B54B-F894F2296FFB}"/>
                      </a:ext>
                    </a:extLst>
                  </p14:cNvPr>
                  <p14:cNvContentPartPr/>
                  <p14:nvPr/>
                </p14:nvContentPartPr>
                <p14:xfrm>
                  <a:off x="1498295" y="4531307"/>
                  <a:ext cx="82080" cy="128880"/>
                </p14:xfrm>
              </p:contentPart>
            </mc:Choice>
            <mc:Fallback xmlns="">
              <p:pic>
                <p:nvPicPr>
                  <p:cNvPr id="17491" name="Ink 17490">
                    <a:extLst>
                      <a:ext uri="{FF2B5EF4-FFF2-40B4-BE49-F238E27FC236}">
                        <a16:creationId xmlns:a16="http://schemas.microsoft.com/office/drawing/2014/main" id="{0318E06C-6BEB-F227-41CB-A4A9289F19B2}"/>
                      </a:ext>
                    </a:extLst>
                  </p:cNvPr>
                  <p:cNvPicPr/>
                  <p:nvPr/>
                </p:nvPicPr>
                <p:blipFill>
                  <a:blip r:embed="rId251"/>
                  <a:stretch>
                    <a:fillRect/>
                  </a:stretch>
                </p:blipFill>
                <p:spPr>
                  <a:xfrm>
                    <a:off x="1490735" y="4523747"/>
                    <a:ext cx="968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20" name="Ink 119">
                    <a:extLst>
                      <a:ext uri="{FF2B5EF4-FFF2-40B4-BE49-F238E27FC236}">
                        <a16:creationId xmlns:a16="http://schemas.microsoft.com/office/drawing/2014/main" id="{3AA31ACF-4BAD-B1B2-166F-844E702D1A3C}"/>
                      </a:ext>
                    </a:extLst>
                  </p14:cNvPr>
                  <p14:cNvContentPartPr/>
                  <p14:nvPr/>
                </p14:nvContentPartPr>
                <p14:xfrm>
                  <a:off x="1614215" y="4591427"/>
                  <a:ext cx="103320" cy="61200"/>
                </p14:xfrm>
              </p:contentPart>
            </mc:Choice>
            <mc:Fallback xmlns="">
              <p:pic>
                <p:nvPicPr>
                  <p:cNvPr id="17492" name="Ink 17491">
                    <a:extLst>
                      <a:ext uri="{FF2B5EF4-FFF2-40B4-BE49-F238E27FC236}">
                        <a16:creationId xmlns:a16="http://schemas.microsoft.com/office/drawing/2014/main" id="{247B371F-1859-BDC0-7DE0-B88C0C04F66A}"/>
                      </a:ext>
                    </a:extLst>
                  </p:cNvPr>
                  <p:cNvPicPr/>
                  <p:nvPr/>
                </p:nvPicPr>
                <p:blipFill>
                  <a:blip r:embed="rId253"/>
                  <a:stretch>
                    <a:fillRect/>
                  </a:stretch>
                </p:blipFill>
                <p:spPr>
                  <a:xfrm>
                    <a:off x="1606655" y="4583867"/>
                    <a:ext cx="11844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21" name="Ink 120">
                    <a:extLst>
                      <a:ext uri="{FF2B5EF4-FFF2-40B4-BE49-F238E27FC236}">
                        <a16:creationId xmlns:a16="http://schemas.microsoft.com/office/drawing/2014/main" id="{945AC63E-91C6-700E-4CAF-1CE4DBF82681}"/>
                      </a:ext>
                    </a:extLst>
                  </p14:cNvPr>
                  <p14:cNvContentPartPr/>
                  <p14:nvPr/>
                </p14:nvContentPartPr>
                <p14:xfrm>
                  <a:off x="1764695" y="4589987"/>
                  <a:ext cx="19080" cy="39600"/>
                </p14:xfrm>
              </p:contentPart>
            </mc:Choice>
            <mc:Fallback xmlns="">
              <p:pic>
                <p:nvPicPr>
                  <p:cNvPr id="17493" name="Ink 17492">
                    <a:extLst>
                      <a:ext uri="{FF2B5EF4-FFF2-40B4-BE49-F238E27FC236}">
                        <a16:creationId xmlns:a16="http://schemas.microsoft.com/office/drawing/2014/main" id="{9AF426A7-98AA-CB07-8AC3-01CB627D0090}"/>
                      </a:ext>
                    </a:extLst>
                  </p:cNvPr>
                  <p:cNvPicPr/>
                  <p:nvPr/>
                </p:nvPicPr>
                <p:blipFill>
                  <a:blip r:embed="rId255"/>
                  <a:stretch>
                    <a:fillRect/>
                  </a:stretch>
                </p:blipFill>
                <p:spPr>
                  <a:xfrm>
                    <a:off x="1757135" y="4582427"/>
                    <a:ext cx="3420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22" name="Ink 121">
                    <a:extLst>
                      <a:ext uri="{FF2B5EF4-FFF2-40B4-BE49-F238E27FC236}">
                        <a16:creationId xmlns:a16="http://schemas.microsoft.com/office/drawing/2014/main" id="{695DE760-E602-1436-0EC0-DD44B30D2A9B}"/>
                      </a:ext>
                    </a:extLst>
                  </p14:cNvPr>
                  <p14:cNvContentPartPr/>
                  <p14:nvPr/>
                </p14:nvContentPartPr>
                <p14:xfrm>
                  <a:off x="1772975" y="4515827"/>
                  <a:ext cx="36000" cy="19800"/>
                </p14:xfrm>
              </p:contentPart>
            </mc:Choice>
            <mc:Fallback xmlns="">
              <p:pic>
                <p:nvPicPr>
                  <p:cNvPr id="17494" name="Ink 17493">
                    <a:extLst>
                      <a:ext uri="{FF2B5EF4-FFF2-40B4-BE49-F238E27FC236}">
                        <a16:creationId xmlns:a16="http://schemas.microsoft.com/office/drawing/2014/main" id="{904FAE57-D5BC-75DD-4544-2572C968A501}"/>
                      </a:ext>
                    </a:extLst>
                  </p:cNvPr>
                  <p:cNvPicPr/>
                  <p:nvPr/>
                </p:nvPicPr>
                <p:blipFill>
                  <a:blip r:embed="rId257"/>
                  <a:stretch>
                    <a:fillRect/>
                  </a:stretch>
                </p:blipFill>
                <p:spPr>
                  <a:xfrm>
                    <a:off x="1765415" y="4508267"/>
                    <a:ext cx="511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23" name="Ink 122">
                    <a:extLst>
                      <a:ext uri="{FF2B5EF4-FFF2-40B4-BE49-F238E27FC236}">
                        <a16:creationId xmlns:a16="http://schemas.microsoft.com/office/drawing/2014/main" id="{6526B192-99B8-0F81-96FC-01F6BB9FA12E}"/>
                      </a:ext>
                    </a:extLst>
                  </p14:cNvPr>
                  <p14:cNvContentPartPr/>
                  <p14:nvPr/>
                </p14:nvContentPartPr>
                <p14:xfrm>
                  <a:off x="1840655" y="4539947"/>
                  <a:ext cx="68040" cy="114120"/>
                </p14:xfrm>
              </p:contentPart>
            </mc:Choice>
            <mc:Fallback xmlns="">
              <p:pic>
                <p:nvPicPr>
                  <p:cNvPr id="17495" name="Ink 17494">
                    <a:extLst>
                      <a:ext uri="{FF2B5EF4-FFF2-40B4-BE49-F238E27FC236}">
                        <a16:creationId xmlns:a16="http://schemas.microsoft.com/office/drawing/2014/main" id="{535BC740-480E-E9DB-1AAD-4CE7D7DC8842}"/>
                      </a:ext>
                    </a:extLst>
                  </p:cNvPr>
                  <p:cNvPicPr/>
                  <p:nvPr/>
                </p:nvPicPr>
                <p:blipFill>
                  <a:blip r:embed="rId259"/>
                  <a:stretch>
                    <a:fillRect/>
                  </a:stretch>
                </p:blipFill>
                <p:spPr>
                  <a:xfrm>
                    <a:off x="1833095" y="4532387"/>
                    <a:ext cx="8316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24" name="Ink 123">
                    <a:extLst>
                      <a:ext uri="{FF2B5EF4-FFF2-40B4-BE49-F238E27FC236}">
                        <a16:creationId xmlns:a16="http://schemas.microsoft.com/office/drawing/2014/main" id="{2597E4BD-84B9-B508-100B-FD1138E50148}"/>
                      </a:ext>
                    </a:extLst>
                  </p14:cNvPr>
                  <p14:cNvContentPartPr/>
                  <p14:nvPr/>
                </p14:nvContentPartPr>
                <p14:xfrm>
                  <a:off x="1856495" y="4552547"/>
                  <a:ext cx="165960" cy="64440"/>
                </p14:xfrm>
              </p:contentPart>
            </mc:Choice>
            <mc:Fallback xmlns="">
              <p:pic>
                <p:nvPicPr>
                  <p:cNvPr id="17496" name="Ink 17495">
                    <a:extLst>
                      <a:ext uri="{FF2B5EF4-FFF2-40B4-BE49-F238E27FC236}">
                        <a16:creationId xmlns:a16="http://schemas.microsoft.com/office/drawing/2014/main" id="{6B90AEE4-A116-C050-E0B6-9BE2C1F7F350}"/>
                      </a:ext>
                    </a:extLst>
                  </p:cNvPr>
                  <p:cNvPicPr/>
                  <p:nvPr/>
                </p:nvPicPr>
                <p:blipFill>
                  <a:blip r:embed="rId261"/>
                  <a:stretch>
                    <a:fillRect/>
                  </a:stretch>
                </p:blipFill>
                <p:spPr>
                  <a:xfrm>
                    <a:off x="1848935" y="4544987"/>
                    <a:ext cx="18108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25" name="Ink 124">
                    <a:extLst>
                      <a:ext uri="{FF2B5EF4-FFF2-40B4-BE49-F238E27FC236}">
                        <a16:creationId xmlns:a16="http://schemas.microsoft.com/office/drawing/2014/main" id="{5495C995-65DA-616B-D263-64C8AC5AA7CA}"/>
                      </a:ext>
                    </a:extLst>
                  </p14:cNvPr>
                  <p14:cNvContentPartPr/>
                  <p14:nvPr/>
                </p14:nvContentPartPr>
                <p14:xfrm>
                  <a:off x="2262575" y="4562627"/>
                  <a:ext cx="11160" cy="49320"/>
                </p14:xfrm>
              </p:contentPart>
            </mc:Choice>
            <mc:Fallback xmlns="">
              <p:pic>
                <p:nvPicPr>
                  <p:cNvPr id="17497" name="Ink 17496">
                    <a:extLst>
                      <a:ext uri="{FF2B5EF4-FFF2-40B4-BE49-F238E27FC236}">
                        <a16:creationId xmlns:a16="http://schemas.microsoft.com/office/drawing/2014/main" id="{8611201C-BA77-9779-A0C3-A1FFECE487CC}"/>
                      </a:ext>
                    </a:extLst>
                  </p:cNvPr>
                  <p:cNvPicPr/>
                  <p:nvPr/>
                </p:nvPicPr>
                <p:blipFill>
                  <a:blip r:embed="rId263"/>
                  <a:stretch>
                    <a:fillRect/>
                  </a:stretch>
                </p:blipFill>
                <p:spPr>
                  <a:xfrm>
                    <a:off x="2255015" y="4555067"/>
                    <a:ext cx="2628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26" name="Ink 125">
                    <a:extLst>
                      <a:ext uri="{FF2B5EF4-FFF2-40B4-BE49-F238E27FC236}">
                        <a16:creationId xmlns:a16="http://schemas.microsoft.com/office/drawing/2014/main" id="{C0EA520A-417F-1600-F8A2-E3BF9B313952}"/>
                      </a:ext>
                    </a:extLst>
                  </p14:cNvPr>
                  <p14:cNvContentPartPr/>
                  <p14:nvPr/>
                </p14:nvContentPartPr>
                <p14:xfrm>
                  <a:off x="2258255" y="4496027"/>
                  <a:ext cx="54720" cy="28080"/>
                </p14:xfrm>
              </p:contentPart>
            </mc:Choice>
            <mc:Fallback xmlns="">
              <p:pic>
                <p:nvPicPr>
                  <p:cNvPr id="17498" name="Ink 17497">
                    <a:extLst>
                      <a:ext uri="{FF2B5EF4-FFF2-40B4-BE49-F238E27FC236}">
                        <a16:creationId xmlns:a16="http://schemas.microsoft.com/office/drawing/2014/main" id="{D1499BFF-FCB7-E4CC-CC46-11156D5BBB0E}"/>
                      </a:ext>
                    </a:extLst>
                  </p:cNvPr>
                  <p:cNvPicPr/>
                  <p:nvPr/>
                </p:nvPicPr>
                <p:blipFill>
                  <a:blip r:embed="rId265"/>
                  <a:stretch>
                    <a:fillRect/>
                  </a:stretch>
                </p:blipFill>
                <p:spPr>
                  <a:xfrm>
                    <a:off x="2250695" y="4488467"/>
                    <a:ext cx="698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27" name="Ink 126">
                    <a:extLst>
                      <a:ext uri="{FF2B5EF4-FFF2-40B4-BE49-F238E27FC236}">
                        <a16:creationId xmlns:a16="http://schemas.microsoft.com/office/drawing/2014/main" id="{BD11FDCE-539A-79CA-FEB4-FBDC8FD65E2C}"/>
                      </a:ext>
                    </a:extLst>
                  </p14:cNvPr>
                  <p14:cNvContentPartPr/>
                  <p14:nvPr/>
                </p14:nvContentPartPr>
                <p14:xfrm>
                  <a:off x="2322695" y="4553627"/>
                  <a:ext cx="78840" cy="55080"/>
                </p14:xfrm>
              </p:contentPart>
            </mc:Choice>
            <mc:Fallback xmlns="">
              <p:pic>
                <p:nvPicPr>
                  <p:cNvPr id="17499" name="Ink 17498">
                    <a:extLst>
                      <a:ext uri="{FF2B5EF4-FFF2-40B4-BE49-F238E27FC236}">
                        <a16:creationId xmlns:a16="http://schemas.microsoft.com/office/drawing/2014/main" id="{1E6FA896-F78C-5FF8-ABE9-C07F1CE66575}"/>
                      </a:ext>
                    </a:extLst>
                  </p:cNvPr>
                  <p:cNvPicPr/>
                  <p:nvPr/>
                </p:nvPicPr>
                <p:blipFill>
                  <a:blip r:embed="rId267"/>
                  <a:stretch>
                    <a:fillRect/>
                  </a:stretch>
                </p:blipFill>
                <p:spPr>
                  <a:xfrm>
                    <a:off x="2315135" y="4546067"/>
                    <a:ext cx="9396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128" name="Ink 127">
                    <a:extLst>
                      <a:ext uri="{FF2B5EF4-FFF2-40B4-BE49-F238E27FC236}">
                        <a16:creationId xmlns:a16="http://schemas.microsoft.com/office/drawing/2014/main" id="{D1F44A41-01EE-3348-814C-2B78A961DAF1}"/>
                      </a:ext>
                    </a:extLst>
                  </p14:cNvPr>
                  <p14:cNvContentPartPr/>
                  <p14:nvPr/>
                </p14:nvContentPartPr>
                <p14:xfrm>
                  <a:off x="2519975" y="4467947"/>
                  <a:ext cx="149760" cy="100800"/>
                </p14:xfrm>
              </p:contentPart>
            </mc:Choice>
            <mc:Fallback xmlns="">
              <p:pic>
                <p:nvPicPr>
                  <p:cNvPr id="17500" name="Ink 17499">
                    <a:extLst>
                      <a:ext uri="{FF2B5EF4-FFF2-40B4-BE49-F238E27FC236}">
                        <a16:creationId xmlns:a16="http://schemas.microsoft.com/office/drawing/2014/main" id="{D753F5A2-D64A-D43A-8ED6-FB0325FE6D4B}"/>
                      </a:ext>
                    </a:extLst>
                  </p:cNvPr>
                  <p:cNvPicPr/>
                  <p:nvPr/>
                </p:nvPicPr>
                <p:blipFill>
                  <a:blip r:embed="rId269"/>
                  <a:stretch>
                    <a:fillRect/>
                  </a:stretch>
                </p:blipFill>
                <p:spPr>
                  <a:xfrm>
                    <a:off x="2509895" y="4457867"/>
                    <a:ext cx="16992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129" name="Ink 128">
                    <a:extLst>
                      <a:ext uri="{FF2B5EF4-FFF2-40B4-BE49-F238E27FC236}">
                        <a16:creationId xmlns:a16="http://schemas.microsoft.com/office/drawing/2014/main" id="{0AB1BC71-CBFD-C5F0-0C50-A9DEA67542A4}"/>
                      </a:ext>
                    </a:extLst>
                  </p14:cNvPr>
                  <p14:cNvContentPartPr/>
                  <p14:nvPr/>
                </p14:nvContentPartPr>
                <p14:xfrm>
                  <a:off x="2702495" y="4465787"/>
                  <a:ext cx="46080" cy="103320"/>
                </p14:xfrm>
              </p:contentPart>
            </mc:Choice>
            <mc:Fallback xmlns="">
              <p:pic>
                <p:nvPicPr>
                  <p:cNvPr id="17501" name="Ink 17500">
                    <a:extLst>
                      <a:ext uri="{FF2B5EF4-FFF2-40B4-BE49-F238E27FC236}">
                        <a16:creationId xmlns:a16="http://schemas.microsoft.com/office/drawing/2014/main" id="{4B5FA3AA-F186-C50F-E4B2-E7179469CDA7}"/>
                      </a:ext>
                    </a:extLst>
                  </p:cNvPr>
                  <p:cNvPicPr/>
                  <p:nvPr/>
                </p:nvPicPr>
                <p:blipFill>
                  <a:blip r:embed="rId271"/>
                  <a:stretch>
                    <a:fillRect/>
                  </a:stretch>
                </p:blipFill>
                <p:spPr>
                  <a:xfrm>
                    <a:off x="2694935" y="4458227"/>
                    <a:ext cx="6120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30" name="Ink 129">
                    <a:extLst>
                      <a:ext uri="{FF2B5EF4-FFF2-40B4-BE49-F238E27FC236}">
                        <a16:creationId xmlns:a16="http://schemas.microsoft.com/office/drawing/2014/main" id="{B2920C08-BDD1-6820-F2F0-E02A829798BD}"/>
                      </a:ext>
                    </a:extLst>
                  </p14:cNvPr>
                  <p14:cNvContentPartPr/>
                  <p14:nvPr/>
                </p14:nvContentPartPr>
                <p14:xfrm>
                  <a:off x="2801855" y="4465427"/>
                  <a:ext cx="14400" cy="86400"/>
                </p14:xfrm>
              </p:contentPart>
            </mc:Choice>
            <mc:Fallback xmlns="">
              <p:pic>
                <p:nvPicPr>
                  <p:cNvPr id="17502" name="Ink 17501">
                    <a:extLst>
                      <a:ext uri="{FF2B5EF4-FFF2-40B4-BE49-F238E27FC236}">
                        <a16:creationId xmlns:a16="http://schemas.microsoft.com/office/drawing/2014/main" id="{2FF06F03-8897-5AC0-CA4F-20845709BA34}"/>
                      </a:ext>
                    </a:extLst>
                  </p:cNvPr>
                  <p:cNvPicPr/>
                  <p:nvPr/>
                </p:nvPicPr>
                <p:blipFill>
                  <a:blip r:embed="rId273"/>
                  <a:stretch>
                    <a:fillRect/>
                  </a:stretch>
                </p:blipFill>
                <p:spPr>
                  <a:xfrm>
                    <a:off x="2794295" y="4457867"/>
                    <a:ext cx="2916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31" name="Ink 130">
                    <a:extLst>
                      <a:ext uri="{FF2B5EF4-FFF2-40B4-BE49-F238E27FC236}">
                        <a16:creationId xmlns:a16="http://schemas.microsoft.com/office/drawing/2014/main" id="{AF07BA9E-7C0C-5B28-8C60-1EE55F995E0F}"/>
                      </a:ext>
                    </a:extLst>
                  </p14:cNvPr>
                  <p14:cNvContentPartPr/>
                  <p14:nvPr/>
                </p14:nvContentPartPr>
                <p14:xfrm>
                  <a:off x="2890055" y="4442027"/>
                  <a:ext cx="54000" cy="126000"/>
                </p14:xfrm>
              </p:contentPart>
            </mc:Choice>
            <mc:Fallback xmlns="">
              <p:pic>
                <p:nvPicPr>
                  <p:cNvPr id="17503" name="Ink 17502">
                    <a:extLst>
                      <a:ext uri="{FF2B5EF4-FFF2-40B4-BE49-F238E27FC236}">
                        <a16:creationId xmlns:a16="http://schemas.microsoft.com/office/drawing/2014/main" id="{3D5F1BAF-FF7C-2AA4-04ED-D27F2EBF1AA5}"/>
                      </a:ext>
                    </a:extLst>
                  </p:cNvPr>
                  <p:cNvPicPr/>
                  <p:nvPr/>
                </p:nvPicPr>
                <p:blipFill>
                  <a:blip r:embed="rId275"/>
                  <a:stretch>
                    <a:fillRect/>
                  </a:stretch>
                </p:blipFill>
                <p:spPr>
                  <a:xfrm>
                    <a:off x="2882495" y="4434467"/>
                    <a:ext cx="69120" cy="140760"/>
                  </a:xfrm>
                  <a:prstGeom prst="rect">
                    <a:avLst/>
                  </a:prstGeom>
                </p:spPr>
              </p:pic>
            </mc:Fallback>
          </mc:AlternateContent>
        </p:grpSp>
        <p:grpSp>
          <p:nvGrpSpPr>
            <p:cNvPr id="132" name="Group 131">
              <a:extLst>
                <a:ext uri="{FF2B5EF4-FFF2-40B4-BE49-F238E27FC236}">
                  <a16:creationId xmlns:a16="http://schemas.microsoft.com/office/drawing/2014/main" id="{AD71EB1C-106D-E9B7-FB2A-7B0491C99C48}"/>
                </a:ext>
              </a:extLst>
            </p:cNvPr>
            <p:cNvGrpSpPr/>
            <p:nvPr/>
          </p:nvGrpSpPr>
          <p:grpSpPr>
            <a:xfrm>
              <a:off x="3833735" y="1267907"/>
              <a:ext cx="363600" cy="318960"/>
              <a:chOff x="2309735" y="1267907"/>
              <a:chExt cx="363600" cy="318960"/>
            </a:xfrm>
          </p:grpSpPr>
          <mc:AlternateContent xmlns:mc="http://schemas.openxmlformats.org/markup-compatibility/2006" xmlns:p14="http://schemas.microsoft.com/office/powerpoint/2010/main">
            <mc:Choice Requires="p14">
              <p:contentPart p14:bwMode="auto" r:id="rId276">
                <p14:nvContentPartPr>
                  <p14:cNvPr id="133" name="Ink 132">
                    <a:extLst>
                      <a:ext uri="{FF2B5EF4-FFF2-40B4-BE49-F238E27FC236}">
                        <a16:creationId xmlns:a16="http://schemas.microsoft.com/office/drawing/2014/main" id="{FB11A817-8CB0-E043-1FCF-552648B5FA5B}"/>
                      </a:ext>
                    </a:extLst>
                  </p14:cNvPr>
                  <p14:cNvContentPartPr/>
                  <p14:nvPr/>
                </p14:nvContentPartPr>
                <p14:xfrm>
                  <a:off x="2309735" y="1363667"/>
                  <a:ext cx="93960" cy="121680"/>
                </p14:xfrm>
              </p:contentPart>
            </mc:Choice>
            <mc:Fallback xmlns="">
              <p:pic>
                <p:nvPicPr>
                  <p:cNvPr id="17562" name="Ink 17561">
                    <a:extLst>
                      <a:ext uri="{FF2B5EF4-FFF2-40B4-BE49-F238E27FC236}">
                        <a16:creationId xmlns:a16="http://schemas.microsoft.com/office/drawing/2014/main" id="{3D182AFA-43FB-3F53-02DC-37E5F073FC52}"/>
                      </a:ext>
                    </a:extLst>
                  </p:cNvPr>
                  <p:cNvPicPr/>
                  <p:nvPr/>
                </p:nvPicPr>
                <p:blipFill>
                  <a:blip r:embed="rId371"/>
                  <a:stretch>
                    <a:fillRect/>
                  </a:stretch>
                </p:blipFill>
                <p:spPr>
                  <a:xfrm>
                    <a:off x="2299655" y="1353587"/>
                    <a:ext cx="11412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134" name="Ink 133">
                    <a:extLst>
                      <a:ext uri="{FF2B5EF4-FFF2-40B4-BE49-F238E27FC236}">
                        <a16:creationId xmlns:a16="http://schemas.microsoft.com/office/drawing/2014/main" id="{26D09979-453D-473F-BDAC-BBB43FC6D2E4}"/>
                      </a:ext>
                    </a:extLst>
                  </p14:cNvPr>
                  <p14:cNvContentPartPr/>
                  <p14:nvPr/>
                </p14:nvContentPartPr>
                <p14:xfrm>
                  <a:off x="2395055" y="1352507"/>
                  <a:ext cx="114480" cy="234360"/>
                </p14:xfrm>
              </p:contentPart>
            </mc:Choice>
            <mc:Fallback xmlns="">
              <p:pic>
                <p:nvPicPr>
                  <p:cNvPr id="17563" name="Ink 17562">
                    <a:extLst>
                      <a:ext uri="{FF2B5EF4-FFF2-40B4-BE49-F238E27FC236}">
                        <a16:creationId xmlns:a16="http://schemas.microsoft.com/office/drawing/2014/main" id="{91682CF1-1D7F-3A9F-4D84-9BFBABFC7DAC}"/>
                      </a:ext>
                    </a:extLst>
                  </p:cNvPr>
                  <p:cNvPicPr/>
                  <p:nvPr/>
                </p:nvPicPr>
                <p:blipFill>
                  <a:blip r:embed="rId373"/>
                  <a:stretch>
                    <a:fillRect/>
                  </a:stretch>
                </p:blipFill>
                <p:spPr>
                  <a:xfrm>
                    <a:off x="2384975" y="1342427"/>
                    <a:ext cx="13464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135" name="Ink 134">
                    <a:extLst>
                      <a:ext uri="{FF2B5EF4-FFF2-40B4-BE49-F238E27FC236}">
                        <a16:creationId xmlns:a16="http://schemas.microsoft.com/office/drawing/2014/main" id="{7EF08335-3918-85A0-CC9D-9ECBEC2FEA94}"/>
                      </a:ext>
                    </a:extLst>
                  </p14:cNvPr>
                  <p14:cNvContentPartPr/>
                  <p14:nvPr/>
                </p14:nvContentPartPr>
                <p14:xfrm>
                  <a:off x="2525375" y="1267907"/>
                  <a:ext cx="147960" cy="75960"/>
                </p14:xfrm>
              </p:contentPart>
            </mc:Choice>
            <mc:Fallback xmlns="">
              <p:pic>
                <p:nvPicPr>
                  <p:cNvPr id="17564" name="Ink 17563">
                    <a:extLst>
                      <a:ext uri="{FF2B5EF4-FFF2-40B4-BE49-F238E27FC236}">
                        <a16:creationId xmlns:a16="http://schemas.microsoft.com/office/drawing/2014/main" id="{EA4918CA-4DB5-1009-3EC6-1440EB87A172}"/>
                      </a:ext>
                    </a:extLst>
                  </p:cNvPr>
                  <p:cNvPicPr/>
                  <p:nvPr/>
                </p:nvPicPr>
                <p:blipFill>
                  <a:blip r:embed="rId375"/>
                  <a:stretch>
                    <a:fillRect/>
                  </a:stretch>
                </p:blipFill>
                <p:spPr>
                  <a:xfrm>
                    <a:off x="2515295" y="1257827"/>
                    <a:ext cx="168120" cy="96120"/>
                  </a:xfrm>
                  <a:prstGeom prst="rect">
                    <a:avLst/>
                  </a:prstGeom>
                </p:spPr>
              </p:pic>
            </mc:Fallback>
          </mc:AlternateContent>
        </p:grpSp>
        <p:grpSp>
          <p:nvGrpSpPr>
            <p:cNvPr id="136" name="Group 135">
              <a:extLst>
                <a:ext uri="{FF2B5EF4-FFF2-40B4-BE49-F238E27FC236}">
                  <a16:creationId xmlns:a16="http://schemas.microsoft.com/office/drawing/2014/main" id="{57EB9AE5-0E3B-CBDD-C5E7-83291F904F65}"/>
                </a:ext>
              </a:extLst>
            </p:cNvPr>
            <p:cNvGrpSpPr/>
            <p:nvPr/>
          </p:nvGrpSpPr>
          <p:grpSpPr>
            <a:xfrm>
              <a:off x="3224255" y="2743187"/>
              <a:ext cx="1164960" cy="399240"/>
              <a:chOff x="1700255" y="2743187"/>
              <a:chExt cx="1164960" cy="399240"/>
            </a:xfrm>
          </p:grpSpPr>
          <mc:AlternateContent xmlns:mc="http://schemas.openxmlformats.org/markup-compatibility/2006" xmlns:p14="http://schemas.microsoft.com/office/powerpoint/2010/main">
            <mc:Choice Requires="p14">
              <p:contentPart p14:bwMode="auto" r:id="rId376">
                <p14:nvContentPartPr>
                  <p14:cNvPr id="137" name="Ink 136">
                    <a:extLst>
                      <a:ext uri="{FF2B5EF4-FFF2-40B4-BE49-F238E27FC236}">
                        <a16:creationId xmlns:a16="http://schemas.microsoft.com/office/drawing/2014/main" id="{94D8A91C-74E4-D8A0-20E8-6C3A7723977A}"/>
                      </a:ext>
                    </a:extLst>
                  </p14:cNvPr>
                  <p14:cNvContentPartPr/>
                  <p14:nvPr/>
                </p14:nvContentPartPr>
                <p14:xfrm>
                  <a:off x="1927055" y="2800787"/>
                  <a:ext cx="129240" cy="102960"/>
                </p14:xfrm>
              </p:contentPart>
            </mc:Choice>
            <mc:Fallback xmlns="">
              <p:pic>
                <p:nvPicPr>
                  <p:cNvPr id="17566" name="Ink 17565">
                    <a:extLst>
                      <a:ext uri="{FF2B5EF4-FFF2-40B4-BE49-F238E27FC236}">
                        <a16:creationId xmlns:a16="http://schemas.microsoft.com/office/drawing/2014/main" id="{BF36E31E-A896-8D0D-65B6-6E1E5D338358}"/>
                      </a:ext>
                    </a:extLst>
                  </p:cNvPr>
                  <p:cNvPicPr/>
                  <p:nvPr/>
                </p:nvPicPr>
                <p:blipFill>
                  <a:blip r:embed="rId377"/>
                  <a:stretch>
                    <a:fillRect/>
                  </a:stretch>
                </p:blipFill>
                <p:spPr>
                  <a:xfrm>
                    <a:off x="1916615" y="2790707"/>
                    <a:ext cx="1494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138" name="Ink 137">
                    <a:extLst>
                      <a:ext uri="{FF2B5EF4-FFF2-40B4-BE49-F238E27FC236}">
                        <a16:creationId xmlns:a16="http://schemas.microsoft.com/office/drawing/2014/main" id="{4F800172-C501-AA2A-FD4E-688506A9D684}"/>
                      </a:ext>
                    </a:extLst>
                  </p14:cNvPr>
                  <p14:cNvContentPartPr/>
                  <p14:nvPr/>
                </p14:nvContentPartPr>
                <p14:xfrm>
                  <a:off x="1938575" y="2928587"/>
                  <a:ext cx="105840" cy="143640"/>
                </p14:xfrm>
              </p:contentPart>
            </mc:Choice>
            <mc:Fallback xmlns="">
              <p:pic>
                <p:nvPicPr>
                  <p:cNvPr id="17567" name="Ink 17566">
                    <a:extLst>
                      <a:ext uri="{FF2B5EF4-FFF2-40B4-BE49-F238E27FC236}">
                        <a16:creationId xmlns:a16="http://schemas.microsoft.com/office/drawing/2014/main" id="{43CCC8E6-5DA2-0070-70FF-C7172AEE9973}"/>
                      </a:ext>
                    </a:extLst>
                  </p:cNvPr>
                  <p:cNvPicPr/>
                  <p:nvPr/>
                </p:nvPicPr>
                <p:blipFill>
                  <a:blip r:embed="rId379"/>
                  <a:stretch>
                    <a:fillRect/>
                  </a:stretch>
                </p:blipFill>
                <p:spPr>
                  <a:xfrm>
                    <a:off x="1928495" y="2918507"/>
                    <a:ext cx="12600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139" name="Ink 138">
                    <a:extLst>
                      <a:ext uri="{FF2B5EF4-FFF2-40B4-BE49-F238E27FC236}">
                        <a16:creationId xmlns:a16="http://schemas.microsoft.com/office/drawing/2014/main" id="{0C750BFA-F0B7-654F-7F39-15266B0B114D}"/>
                      </a:ext>
                    </a:extLst>
                  </p14:cNvPr>
                  <p14:cNvContentPartPr/>
                  <p14:nvPr/>
                </p14:nvContentPartPr>
                <p14:xfrm>
                  <a:off x="1773335" y="2856947"/>
                  <a:ext cx="163440" cy="81000"/>
                </p14:xfrm>
              </p:contentPart>
            </mc:Choice>
            <mc:Fallback xmlns="">
              <p:pic>
                <p:nvPicPr>
                  <p:cNvPr id="17569" name="Ink 17568">
                    <a:extLst>
                      <a:ext uri="{FF2B5EF4-FFF2-40B4-BE49-F238E27FC236}">
                        <a16:creationId xmlns:a16="http://schemas.microsoft.com/office/drawing/2014/main" id="{E2D113A3-4D2A-84AE-240D-CC560B2BB212}"/>
                      </a:ext>
                    </a:extLst>
                  </p:cNvPr>
                  <p:cNvPicPr/>
                  <p:nvPr/>
                </p:nvPicPr>
                <p:blipFill>
                  <a:blip r:embed="rId381"/>
                  <a:stretch>
                    <a:fillRect/>
                  </a:stretch>
                </p:blipFill>
                <p:spPr>
                  <a:xfrm>
                    <a:off x="1765775" y="2849387"/>
                    <a:ext cx="17856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140" name="Ink 139">
                    <a:extLst>
                      <a:ext uri="{FF2B5EF4-FFF2-40B4-BE49-F238E27FC236}">
                        <a16:creationId xmlns:a16="http://schemas.microsoft.com/office/drawing/2014/main" id="{82534527-0736-C0FD-0CEF-CFC7AA58C934}"/>
                      </a:ext>
                    </a:extLst>
                  </p14:cNvPr>
                  <p14:cNvContentPartPr/>
                  <p14:nvPr/>
                </p14:nvContentPartPr>
                <p14:xfrm>
                  <a:off x="1920215" y="2865227"/>
                  <a:ext cx="14040" cy="55080"/>
                </p14:xfrm>
              </p:contentPart>
            </mc:Choice>
            <mc:Fallback xmlns="">
              <p:pic>
                <p:nvPicPr>
                  <p:cNvPr id="17571" name="Ink 17570">
                    <a:extLst>
                      <a:ext uri="{FF2B5EF4-FFF2-40B4-BE49-F238E27FC236}">
                        <a16:creationId xmlns:a16="http://schemas.microsoft.com/office/drawing/2014/main" id="{67764B18-21F0-E35B-150C-A38D661A8C0C}"/>
                      </a:ext>
                    </a:extLst>
                  </p:cNvPr>
                  <p:cNvPicPr/>
                  <p:nvPr/>
                </p:nvPicPr>
                <p:blipFill>
                  <a:blip r:embed="rId383"/>
                  <a:stretch>
                    <a:fillRect/>
                  </a:stretch>
                </p:blipFill>
                <p:spPr>
                  <a:xfrm>
                    <a:off x="1910135" y="2855147"/>
                    <a:ext cx="3420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141" name="Ink 140">
                    <a:extLst>
                      <a:ext uri="{FF2B5EF4-FFF2-40B4-BE49-F238E27FC236}">
                        <a16:creationId xmlns:a16="http://schemas.microsoft.com/office/drawing/2014/main" id="{6B5FDE74-FA3F-5B38-B7B8-6D43497118F0}"/>
                      </a:ext>
                    </a:extLst>
                  </p14:cNvPr>
                  <p14:cNvContentPartPr/>
                  <p14:nvPr/>
                </p14:nvContentPartPr>
                <p14:xfrm>
                  <a:off x="2006975" y="2743187"/>
                  <a:ext cx="92160" cy="95040"/>
                </p14:xfrm>
              </p:contentPart>
            </mc:Choice>
            <mc:Fallback xmlns="">
              <p:pic>
                <p:nvPicPr>
                  <p:cNvPr id="17573" name="Ink 17572">
                    <a:extLst>
                      <a:ext uri="{FF2B5EF4-FFF2-40B4-BE49-F238E27FC236}">
                        <a16:creationId xmlns:a16="http://schemas.microsoft.com/office/drawing/2014/main" id="{4D66ACD9-297E-DCAD-8C5F-179871A2C6B0}"/>
                      </a:ext>
                    </a:extLst>
                  </p:cNvPr>
                  <p:cNvPicPr/>
                  <p:nvPr/>
                </p:nvPicPr>
                <p:blipFill>
                  <a:blip r:embed="rId385"/>
                  <a:stretch>
                    <a:fillRect/>
                  </a:stretch>
                </p:blipFill>
                <p:spPr>
                  <a:xfrm>
                    <a:off x="1996895" y="2733107"/>
                    <a:ext cx="11232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142" name="Ink 141">
                    <a:extLst>
                      <a:ext uri="{FF2B5EF4-FFF2-40B4-BE49-F238E27FC236}">
                        <a16:creationId xmlns:a16="http://schemas.microsoft.com/office/drawing/2014/main" id="{71098B6F-217C-A69E-102C-E426349B13AB}"/>
                      </a:ext>
                    </a:extLst>
                  </p14:cNvPr>
                  <p14:cNvContentPartPr/>
                  <p14:nvPr/>
                </p14:nvContentPartPr>
                <p14:xfrm>
                  <a:off x="1956215" y="2996267"/>
                  <a:ext cx="69840" cy="146160"/>
                </p14:xfrm>
              </p:contentPart>
            </mc:Choice>
            <mc:Fallback xmlns="">
              <p:pic>
                <p:nvPicPr>
                  <p:cNvPr id="17575" name="Ink 17574">
                    <a:extLst>
                      <a:ext uri="{FF2B5EF4-FFF2-40B4-BE49-F238E27FC236}">
                        <a16:creationId xmlns:a16="http://schemas.microsoft.com/office/drawing/2014/main" id="{FED786A2-0E51-66F8-86A4-906EE3B21041}"/>
                      </a:ext>
                    </a:extLst>
                  </p:cNvPr>
                  <p:cNvPicPr/>
                  <p:nvPr/>
                </p:nvPicPr>
                <p:blipFill>
                  <a:blip r:embed="rId387"/>
                  <a:stretch>
                    <a:fillRect/>
                  </a:stretch>
                </p:blipFill>
                <p:spPr>
                  <a:xfrm>
                    <a:off x="1948655" y="2988707"/>
                    <a:ext cx="8496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143" name="Ink 142">
                    <a:extLst>
                      <a:ext uri="{FF2B5EF4-FFF2-40B4-BE49-F238E27FC236}">
                        <a16:creationId xmlns:a16="http://schemas.microsoft.com/office/drawing/2014/main" id="{D8BBC0D4-E97B-6E98-566D-1186968FAB1A}"/>
                      </a:ext>
                    </a:extLst>
                  </p14:cNvPr>
                  <p14:cNvContentPartPr/>
                  <p14:nvPr/>
                </p14:nvContentPartPr>
                <p14:xfrm>
                  <a:off x="1700255" y="2830307"/>
                  <a:ext cx="145080" cy="94320"/>
                </p14:xfrm>
              </p:contentPart>
            </mc:Choice>
            <mc:Fallback xmlns="">
              <p:pic>
                <p:nvPicPr>
                  <p:cNvPr id="17577" name="Ink 17576">
                    <a:extLst>
                      <a:ext uri="{FF2B5EF4-FFF2-40B4-BE49-F238E27FC236}">
                        <a16:creationId xmlns:a16="http://schemas.microsoft.com/office/drawing/2014/main" id="{4B91D977-973F-D892-72E4-49710B72115E}"/>
                      </a:ext>
                    </a:extLst>
                  </p:cNvPr>
                  <p:cNvPicPr/>
                  <p:nvPr/>
                </p:nvPicPr>
                <p:blipFill>
                  <a:blip r:embed="rId389"/>
                  <a:stretch>
                    <a:fillRect/>
                  </a:stretch>
                </p:blipFill>
                <p:spPr>
                  <a:xfrm>
                    <a:off x="1690175" y="2820227"/>
                    <a:ext cx="1652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144" name="Ink 143">
                    <a:extLst>
                      <a:ext uri="{FF2B5EF4-FFF2-40B4-BE49-F238E27FC236}">
                        <a16:creationId xmlns:a16="http://schemas.microsoft.com/office/drawing/2014/main" id="{F722DB73-156F-8D7F-56C9-A584ABAC6406}"/>
                      </a:ext>
                    </a:extLst>
                  </p14:cNvPr>
                  <p14:cNvContentPartPr/>
                  <p14:nvPr/>
                </p14:nvContentPartPr>
                <p14:xfrm>
                  <a:off x="2087255" y="2879267"/>
                  <a:ext cx="146880" cy="79200"/>
                </p14:xfrm>
              </p:contentPart>
            </mc:Choice>
            <mc:Fallback xmlns="">
              <p:pic>
                <p:nvPicPr>
                  <p:cNvPr id="17579" name="Ink 17578">
                    <a:extLst>
                      <a:ext uri="{FF2B5EF4-FFF2-40B4-BE49-F238E27FC236}">
                        <a16:creationId xmlns:a16="http://schemas.microsoft.com/office/drawing/2014/main" id="{AB7DD998-7490-01BF-5E37-23F9BB3BDB20}"/>
                      </a:ext>
                    </a:extLst>
                  </p:cNvPr>
                  <p:cNvPicPr/>
                  <p:nvPr/>
                </p:nvPicPr>
                <p:blipFill>
                  <a:blip r:embed="rId391"/>
                  <a:stretch>
                    <a:fillRect/>
                  </a:stretch>
                </p:blipFill>
                <p:spPr>
                  <a:xfrm>
                    <a:off x="2077175" y="2869187"/>
                    <a:ext cx="16704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145" name="Ink 144">
                    <a:extLst>
                      <a:ext uri="{FF2B5EF4-FFF2-40B4-BE49-F238E27FC236}">
                        <a16:creationId xmlns:a16="http://schemas.microsoft.com/office/drawing/2014/main" id="{BCF7EB03-7DC5-8E2D-BE1B-14106825B2BE}"/>
                      </a:ext>
                    </a:extLst>
                  </p14:cNvPr>
                  <p14:cNvContentPartPr/>
                  <p14:nvPr/>
                </p14:nvContentPartPr>
                <p14:xfrm>
                  <a:off x="2292455" y="2867387"/>
                  <a:ext cx="219600" cy="115560"/>
                </p14:xfrm>
              </p:contentPart>
            </mc:Choice>
            <mc:Fallback xmlns="">
              <p:pic>
                <p:nvPicPr>
                  <p:cNvPr id="17580" name="Ink 17579">
                    <a:extLst>
                      <a:ext uri="{FF2B5EF4-FFF2-40B4-BE49-F238E27FC236}">
                        <a16:creationId xmlns:a16="http://schemas.microsoft.com/office/drawing/2014/main" id="{35922068-4EB8-E06D-D6F1-F4E61612D0E1}"/>
                      </a:ext>
                    </a:extLst>
                  </p:cNvPr>
                  <p:cNvPicPr/>
                  <p:nvPr/>
                </p:nvPicPr>
                <p:blipFill>
                  <a:blip r:embed="rId393"/>
                  <a:stretch>
                    <a:fillRect/>
                  </a:stretch>
                </p:blipFill>
                <p:spPr>
                  <a:xfrm>
                    <a:off x="2282375" y="2857307"/>
                    <a:ext cx="23976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146" name="Ink 145">
                    <a:extLst>
                      <a:ext uri="{FF2B5EF4-FFF2-40B4-BE49-F238E27FC236}">
                        <a16:creationId xmlns:a16="http://schemas.microsoft.com/office/drawing/2014/main" id="{B7641953-8529-51B5-FD1D-1C459A3C0A62}"/>
                      </a:ext>
                    </a:extLst>
                  </p14:cNvPr>
                  <p14:cNvContentPartPr/>
                  <p14:nvPr/>
                </p14:nvContentPartPr>
                <p14:xfrm>
                  <a:off x="2451575" y="2964587"/>
                  <a:ext cx="56520" cy="86040"/>
                </p14:xfrm>
              </p:contentPart>
            </mc:Choice>
            <mc:Fallback xmlns="">
              <p:pic>
                <p:nvPicPr>
                  <p:cNvPr id="17581" name="Ink 17580">
                    <a:extLst>
                      <a:ext uri="{FF2B5EF4-FFF2-40B4-BE49-F238E27FC236}">
                        <a16:creationId xmlns:a16="http://schemas.microsoft.com/office/drawing/2014/main" id="{96AE393D-6157-7FC0-6872-E5A6C22B4A2A}"/>
                      </a:ext>
                    </a:extLst>
                  </p:cNvPr>
                  <p:cNvPicPr/>
                  <p:nvPr/>
                </p:nvPicPr>
                <p:blipFill>
                  <a:blip r:embed="rId395"/>
                  <a:stretch>
                    <a:fillRect/>
                  </a:stretch>
                </p:blipFill>
                <p:spPr>
                  <a:xfrm>
                    <a:off x="2444375" y="2957027"/>
                    <a:ext cx="7164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147" name="Ink 146">
                    <a:extLst>
                      <a:ext uri="{FF2B5EF4-FFF2-40B4-BE49-F238E27FC236}">
                        <a16:creationId xmlns:a16="http://schemas.microsoft.com/office/drawing/2014/main" id="{4D9F406A-3BB8-70F5-F811-ECA973544E27}"/>
                      </a:ext>
                    </a:extLst>
                  </p14:cNvPr>
                  <p14:cNvContentPartPr/>
                  <p14:nvPr/>
                </p14:nvContentPartPr>
                <p14:xfrm>
                  <a:off x="2547695" y="3006707"/>
                  <a:ext cx="50040" cy="48240"/>
                </p14:xfrm>
              </p:contentPart>
            </mc:Choice>
            <mc:Fallback xmlns="">
              <p:pic>
                <p:nvPicPr>
                  <p:cNvPr id="17582" name="Ink 17581">
                    <a:extLst>
                      <a:ext uri="{FF2B5EF4-FFF2-40B4-BE49-F238E27FC236}">
                        <a16:creationId xmlns:a16="http://schemas.microsoft.com/office/drawing/2014/main" id="{81417F0A-85E2-B575-8FBF-2C049B4053CC}"/>
                      </a:ext>
                    </a:extLst>
                  </p:cNvPr>
                  <p:cNvPicPr/>
                  <p:nvPr/>
                </p:nvPicPr>
                <p:blipFill>
                  <a:blip r:embed="rId397"/>
                  <a:stretch>
                    <a:fillRect/>
                  </a:stretch>
                </p:blipFill>
                <p:spPr>
                  <a:xfrm>
                    <a:off x="2540135" y="2999147"/>
                    <a:ext cx="6480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148" name="Ink 147">
                    <a:extLst>
                      <a:ext uri="{FF2B5EF4-FFF2-40B4-BE49-F238E27FC236}">
                        <a16:creationId xmlns:a16="http://schemas.microsoft.com/office/drawing/2014/main" id="{3D0781ED-F4C4-C22E-2173-539B69C87489}"/>
                      </a:ext>
                    </a:extLst>
                  </p14:cNvPr>
                  <p14:cNvContentPartPr/>
                  <p14:nvPr/>
                </p14:nvContentPartPr>
                <p14:xfrm>
                  <a:off x="2632655" y="3013547"/>
                  <a:ext cx="72000" cy="43920"/>
                </p14:xfrm>
              </p:contentPart>
            </mc:Choice>
            <mc:Fallback xmlns="">
              <p:pic>
                <p:nvPicPr>
                  <p:cNvPr id="17583" name="Ink 17582">
                    <a:extLst>
                      <a:ext uri="{FF2B5EF4-FFF2-40B4-BE49-F238E27FC236}">
                        <a16:creationId xmlns:a16="http://schemas.microsoft.com/office/drawing/2014/main" id="{D821D058-B368-2292-59B4-92ED2B7A6DD9}"/>
                      </a:ext>
                    </a:extLst>
                  </p:cNvPr>
                  <p:cNvPicPr/>
                  <p:nvPr/>
                </p:nvPicPr>
                <p:blipFill>
                  <a:blip r:embed="rId399"/>
                  <a:stretch>
                    <a:fillRect/>
                  </a:stretch>
                </p:blipFill>
                <p:spPr>
                  <a:xfrm>
                    <a:off x="2625095" y="3005987"/>
                    <a:ext cx="871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149" name="Ink 148">
                    <a:extLst>
                      <a:ext uri="{FF2B5EF4-FFF2-40B4-BE49-F238E27FC236}">
                        <a16:creationId xmlns:a16="http://schemas.microsoft.com/office/drawing/2014/main" id="{86FC4F47-F3A4-A418-5994-8B28EE8F0ED9}"/>
                      </a:ext>
                    </a:extLst>
                  </p14:cNvPr>
                  <p14:cNvContentPartPr/>
                  <p14:nvPr/>
                </p14:nvContentPartPr>
                <p14:xfrm>
                  <a:off x="2737775" y="2949827"/>
                  <a:ext cx="65880" cy="100440"/>
                </p14:xfrm>
              </p:contentPart>
            </mc:Choice>
            <mc:Fallback xmlns="">
              <p:pic>
                <p:nvPicPr>
                  <p:cNvPr id="17584" name="Ink 17583">
                    <a:extLst>
                      <a:ext uri="{FF2B5EF4-FFF2-40B4-BE49-F238E27FC236}">
                        <a16:creationId xmlns:a16="http://schemas.microsoft.com/office/drawing/2014/main" id="{D4981F82-7E6F-1FDF-1E24-D346917BE520}"/>
                      </a:ext>
                    </a:extLst>
                  </p:cNvPr>
                  <p:cNvPicPr/>
                  <p:nvPr/>
                </p:nvPicPr>
                <p:blipFill>
                  <a:blip r:embed="rId401"/>
                  <a:stretch>
                    <a:fillRect/>
                  </a:stretch>
                </p:blipFill>
                <p:spPr>
                  <a:xfrm>
                    <a:off x="2730575" y="2942267"/>
                    <a:ext cx="8100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150" name="Ink 149">
                    <a:extLst>
                      <a:ext uri="{FF2B5EF4-FFF2-40B4-BE49-F238E27FC236}">
                        <a16:creationId xmlns:a16="http://schemas.microsoft.com/office/drawing/2014/main" id="{27BE933F-3C31-BA8E-DFDB-2434A588B38C}"/>
                      </a:ext>
                    </a:extLst>
                  </p14:cNvPr>
                  <p14:cNvContentPartPr/>
                  <p14:nvPr/>
                </p14:nvContentPartPr>
                <p14:xfrm>
                  <a:off x="2793215" y="2988347"/>
                  <a:ext cx="72000" cy="91080"/>
                </p14:xfrm>
              </p:contentPart>
            </mc:Choice>
            <mc:Fallback xmlns="">
              <p:pic>
                <p:nvPicPr>
                  <p:cNvPr id="17585" name="Ink 17584">
                    <a:extLst>
                      <a:ext uri="{FF2B5EF4-FFF2-40B4-BE49-F238E27FC236}">
                        <a16:creationId xmlns:a16="http://schemas.microsoft.com/office/drawing/2014/main" id="{03957764-2AE0-5771-9331-CF8A5AFB4CDE}"/>
                      </a:ext>
                    </a:extLst>
                  </p:cNvPr>
                  <p:cNvPicPr/>
                  <p:nvPr/>
                </p:nvPicPr>
                <p:blipFill>
                  <a:blip r:embed="rId403"/>
                  <a:stretch>
                    <a:fillRect/>
                  </a:stretch>
                </p:blipFill>
                <p:spPr>
                  <a:xfrm>
                    <a:off x="2785655" y="2980787"/>
                    <a:ext cx="86760" cy="106200"/>
                  </a:xfrm>
                  <a:prstGeom prst="rect">
                    <a:avLst/>
                  </a:prstGeom>
                </p:spPr>
              </p:pic>
            </mc:Fallback>
          </mc:AlternateContent>
        </p:grpSp>
        <p:grpSp>
          <p:nvGrpSpPr>
            <p:cNvPr id="151" name="Group 150">
              <a:extLst>
                <a:ext uri="{FF2B5EF4-FFF2-40B4-BE49-F238E27FC236}">
                  <a16:creationId xmlns:a16="http://schemas.microsoft.com/office/drawing/2014/main" id="{503C27F8-0976-C108-0E86-530882280849}"/>
                </a:ext>
              </a:extLst>
            </p:cNvPr>
            <p:cNvGrpSpPr/>
            <p:nvPr/>
          </p:nvGrpSpPr>
          <p:grpSpPr>
            <a:xfrm>
              <a:off x="3891335" y="5852867"/>
              <a:ext cx="390600" cy="319680"/>
              <a:chOff x="2367335" y="5852867"/>
              <a:chExt cx="390600" cy="319680"/>
            </a:xfrm>
          </p:grpSpPr>
          <mc:AlternateContent xmlns:mc="http://schemas.openxmlformats.org/markup-compatibility/2006" xmlns:p14="http://schemas.microsoft.com/office/powerpoint/2010/main">
            <mc:Choice Requires="p14">
              <p:contentPart p14:bwMode="auto" r:id="rId404">
                <p14:nvContentPartPr>
                  <p14:cNvPr id="152" name="Ink 151">
                    <a:extLst>
                      <a:ext uri="{FF2B5EF4-FFF2-40B4-BE49-F238E27FC236}">
                        <a16:creationId xmlns:a16="http://schemas.microsoft.com/office/drawing/2014/main" id="{6B63D737-462C-56B7-0B42-321E88EEF3D1}"/>
                      </a:ext>
                    </a:extLst>
                  </p14:cNvPr>
                  <p14:cNvContentPartPr/>
                  <p14:nvPr/>
                </p14:nvContentPartPr>
                <p14:xfrm>
                  <a:off x="2367335" y="5892107"/>
                  <a:ext cx="43200" cy="171720"/>
                </p14:xfrm>
              </p:contentPart>
            </mc:Choice>
            <mc:Fallback xmlns="">
              <p:pic>
                <p:nvPicPr>
                  <p:cNvPr id="17587" name="Ink 17586">
                    <a:extLst>
                      <a:ext uri="{FF2B5EF4-FFF2-40B4-BE49-F238E27FC236}">
                        <a16:creationId xmlns:a16="http://schemas.microsoft.com/office/drawing/2014/main" id="{930D7DA9-4EE0-F784-2C57-89ABAF52EAF0}"/>
                      </a:ext>
                    </a:extLst>
                  </p:cNvPr>
                  <p:cNvPicPr/>
                  <p:nvPr/>
                </p:nvPicPr>
                <p:blipFill>
                  <a:blip r:embed="rId405"/>
                  <a:stretch>
                    <a:fillRect/>
                  </a:stretch>
                </p:blipFill>
                <p:spPr>
                  <a:xfrm>
                    <a:off x="2357255" y="5882027"/>
                    <a:ext cx="6336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153" name="Ink 152">
                    <a:extLst>
                      <a:ext uri="{FF2B5EF4-FFF2-40B4-BE49-F238E27FC236}">
                        <a16:creationId xmlns:a16="http://schemas.microsoft.com/office/drawing/2014/main" id="{E29CFC4B-8FA0-53CC-5D0F-DA4383EFBB0D}"/>
                      </a:ext>
                    </a:extLst>
                  </p14:cNvPr>
                  <p14:cNvContentPartPr/>
                  <p14:nvPr/>
                </p14:nvContentPartPr>
                <p14:xfrm>
                  <a:off x="2376335" y="5878067"/>
                  <a:ext cx="53640" cy="236160"/>
                </p14:xfrm>
              </p:contentPart>
            </mc:Choice>
            <mc:Fallback xmlns="">
              <p:pic>
                <p:nvPicPr>
                  <p:cNvPr id="17588" name="Ink 17587">
                    <a:extLst>
                      <a:ext uri="{FF2B5EF4-FFF2-40B4-BE49-F238E27FC236}">
                        <a16:creationId xmlns:a16="http://schemas.microsoft.com/office/drawing/2014/main" id="{0DCAAA8B-6B9A-3D18-99C2-582C681CE33A}"/>
                      </a:ext>
                    </a:extLst>
                  </p:cNvPr>
                  <p:cNvPicPr/>
                  <p:nvPr/>
                </p:nvPicPr>
                <p:blipFill>
                  <a:blip r:embed="rId407"/>
                  <a:stretch>
                    <a:fillRect/>
                  </a:stretch>
                </p:blipFill>
                <p:spPr>
                  <a:xfrm>
                    <a:off x="2366255" y="5867987"/>
                    <a:ext cx="7416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154" name="Ink 153">
                    <a:extLst>
                      <a:ext uri="{FF2B5EF4-FFF2-40B4-BE49-F238E27FC236}">
                        <a16:creationId xmlns:a16="http://schemas.microsoft.com/office/drawing/2014/main" id="{81D14B6D-F650-EC44-DB10-AE1B72D79C96}"/>
                      </a:ext>
                    </a:extLst>
                  </p14:cNvPr>
                  <p14:cNvContentPartPr/>
                  <p14:nvPr/>
                </p14:nvContentPartPr>
                <p14:xfrm>
                  <a:off x="2397935" y="5852867"/>
                  <a:ext cx="85680" cy="316440"/>
                </p14:xfrm>
              </p:contentPart>
            </mc:Choice>
            <mc:Fallback xmlns="">
              <p:pic>
                <p:nvPicPr>
                  <p:cNvPr id="17589" name="Ink 17588">
                    <a:extLst>
                      <a:ext uri="{FF2B5EF4-FFF2-40B4-BE49-F238E27FC236}">
                        <a16:creationId xmlns:a16="http://schemas.microsoft.com/office/drawing/2014/main" id="{3534D66E-091E-92D2-AD6D-3C074BF34ED5}"/>
                      </a:ext>
                    </a:extLst>
                  </p:cNvPr>
                  <p:cNvPicPr/>
                  <p:nvPr/>
                </p:nvPicPr>
                <p:blipFill>
                  <a:blip r:embed="rId409"/>
                  <a:stretch>
                    <a:fillRect/>
                  </a:stretch>
                </p:blipFill>
                <p:spPr>
                  <a:xfrm>
                    <a:off x="2387855" y="5842787"/>
                    <a:ext cx="10584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155" name="Ink 154">
                    <a:extLst>
                      <a:ext uri="{FF2B5EF4-FFF2-40B4-BE49-F238E27FC236}">
                        <a16:creationId xmlns:a16="http://schemas.microsoft.com/office/drawing/2014/main" id="{7E9F8F9E-2878-1DCC-C566-DE6DF180E3A2}"/>
                      </a:ext>
                    </a:extLst>
                  </p14:cNvPr>
                  <p14:cNvContentPartPr/>
                  <p14:nvPr/>
                </p14:nvContentPartPr>
                <p14:xfrm>
                  <a:off x="2467055" y="5911547"/>
                  <a:ext cx="59760" cy="257040"/>
                </p14:xfrm>
              </p:contentPart>
            </mc:Choice>
            <mc:Fallback xmlns="">
              <p:pic>
                <p:nvPicPr>
                  <p:cNvPr id="17590" name="Ink 17589">
                    <a:extLst>
                      <a:ext uri="{FF2B5EF4-FFF2-40B4-BE49-F238E27FC236}">
                        <a16:creationId xmlns:a16="http://schemas.microsoft.com/office/drawing/2014/main" id="{E3686715-4E6E-A06F-887C-55A1392B0D05}"/>
                      </a:ext>
                    </a:extLst>
                  </p:cNvPr>
                  <p:cNvPicPr/>
                  <p:nvPr/>
                </p:nvPicPr>
                <p:blipFill>
                  <a:blip r:embed="rId411"/>
                  <a:stretch>
                    <a:fillRect/>
                  </a:stretch>
                </p:blipFill>
                <p:spPr>
                  <a:xfrm>
                    <a:off x="2456975" y="5901467"/>
                    <a:ext cx="7992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156" name="Ink 155">
                    <a:extLst>
                      <a:ext uri="{FF2B5EF4-FFF2-40B4-BE49-F238E27FC236}">
                        <a16:creationId xmlns:a16="http://schemas.microsoft.com/office/drawing/2014/main" id="{C1CDE619-0573-B2F8-BD4D-AA45F7BBA225}"/>
                      </a:ext>
                    </a:extLst>
                  </p14:cNvPr>
                  <p14:cNvContentPartPr/>
                  <p14:nvPr/>
                </p14:nvContentPartPr>
                <p14:xfrm>
                  <a:off x="2567495" y="5943227"/>
                  <a:ext cx="16200" cy="229320"/>
                </p14:xfrm>
              </p:contentPart>
            </mc:Choice>
            <mc:Fallback xmlns="">
              <p:pic>
                <p:nvPicPr>
                  <p:cNvPr id="17591" name="Ink 17590">
                    <a:extLst>
                      <a:ext uri="{FF2B5EF4-FFF2-40B4-BE49-F238E27FC236}">
                        <a16:creationId xmlns:a16="http://schemas.microsoft.com/office/drawing/2014/main" id="{6A409F30-45D2-FBAF-E791-D9DD8FB05696}"/>
                      </a:ext>
                    </a:extLst>
                  </p:cNvPr>
                  <p:cNvPicPr/>
                  <p:nvPr/>
                </p:nvPicPr>
                <p:blipFill>
                  <a:blip r:embed="rId413"/>
                  <a:stretch>
                    <a:fillRect/>
                  </a:stretch>
                </p:blipFill>
                <p:spPr>
                  <a:xfrm>
                    <a:off x="2559935" y="5935667"/>
                    <a:ext cx="3132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157" name="Ink 156">
                    <a:extLst>
                      <a:ext uri="{FF2B5EF4-FFF2-40B4-BE49-F238E27FC236}">
                        <a16:creationId xmlns:a16="http://schemas.microsoft.com/office/drawing/2014/main" id="{1DA51D66-A116-1816-7DB9-D3AEC7AA3EDC}"/>
                      </a:ext>
                    </a:extLst>
                  </p14:cNvPr>
                  <p14:cNvContentPartPr/>
                  <p14:nvPr/>
                </p14:nvContentPartPr>
                <p14:xfrm>
                  <a:off x="2641295" y="5949707"/>
                  <a:ext cx="14760" cy="190080"/>
                </p14:xfrm>
              </p:contentPart>
            </mc:Choice>
            <mc:Fallback xmlns="">
              <p:pic>
                <p:nvPicPr>
                  <p:cNvPr id="17592" name="Ink 17591">
                    <a:extLst>
                      <a:ext uri="{FF2B5EF4-FFF2-40B4-BE49-F238E27FC236}">
                        <a16:creationId xmlns:a16="http://schemas.microsoft.com/office/drawing/2014/main" id="{167EF6A8-7A23-1A04-0D0F-C7F3BDC01424}"/>
                      </a:ext>
                    </a:extLst>
                  </p:cNvPr>
                  <p:cNvPicPr/>
                  <p:nvPr/>
                </p:nvPicPr>
                <p:blipFill>
                  <a:blip r:embed="rId415"/>
                  <a:stretch>
                    <a:fillRect/>
                  </a:stretch>
                </p:blipFill>
                <p:spPr>
                  <a:xfrm>
                    <a:off x="2633735" y="5942507"/>
                    <a:ext cx="2952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158" name="Ink 157">
                    <a:extLst>
                      <a:ext uri="{FF2B5EF4-FFF2-40B4-BE49-F238E27FC236}">
                        <a16:creationId xmlns:a16="http://schemas.microsoft.com/office/drawing/2014/main" id="{99AA9695-B17F-EEA2-F9A9-31C5B066C161}"/>
                      </a:ext>
                    </a:extLst>
                  </p14:cNvPr>
                  <p14:cNvContentPartPr/>
                  <p14:nvPr/>
                </p14:nvContentPartPr>
                <p14:xfrm>
                  <a:off x="2696015" y="5966267"/>
                  <a:ext cx="8640" cy="139680"/>
                </p14:xfrm>
              </p:contentPart>
            </mc:Choice>
            <mc:Fallback xmlns="">
              <p:pic>
                <p:nvPicPr>
                  <p:cNvPr id="17593" name="Ink 17592">
                    <a:extLst>
                      <a:ext uri="{FF2B5EF4-FFF2-40B4-BE49-F238E27FC236}">
                        <a16:creationId xmlns:a16="http://schemas.microsoft.com/office/drawing/2014/main" id="{AC72936A-03C9-3A75-C823-78BBBEAF1DE8}"/>
                      </a:ext>
                    </a:extLst>
                  </p:cNvPr>
                  <p:cNvPicPr/>
                  <p:nvPr/>
                </p:nvPicPr>
                <p:blipFill>
                  <a:blip r:embed="rId417"/>
                  <a:stretch>
                    <a:fillRect/>
                  </a:stretch>
                </p:blipFill>
                <p:spPr>
                  <a:xfrm>
                    <a:off x="2688455" y="5958707"/>
                    <a:ext cx="2376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159" name="Ink 158">
                    <a:extLst>
                      <a:ext uri="{FF2B5EF4-FFF2-40B4-BE49-F238E27FC236}">
                        <a16:creationId xmlns:a16="http://schemas.microsoft.com/office/drawing/2014/main" id="{8E1477C6-C196-1C3E-8491-64E164290490}"/>
                      </a:ext>
                    </a:extLst>
                  </p14:cNvPr>
                  <p14:cNvContentPartPr/>
                  <p14:nvPr/>
                </p14:nvContentPartPr>
                <p14:xfrm>
                  <a:off x="2734895" y="5958347"/>
                  <a:ext cx="23040" cy="173520"/>
                </p14:xfrm>
              </p:contentPart>
            </mc:Choice>
            <mc:Fallback xmlns="">
              <p:pic>
                <p:nvPicPr>
                  <p:cNvPr id="17594" name="Ink 17593">
                    <a:extLst>
                      <a:ext uri="{FF2B5EF4-FFF2-40B4-BE49-F238E27FC236}">
                        <a16:creationId xmlns:a16="http://schemas.microsoft.com/office/drawing/2014/main" id="{5D2A97D4-9811-EE7F-C187-EF1B5D8A84E6}"/>
                      </a:ext>
                    </a:extLst>
                  </p:cNvPr>
                  <p:cNvPicPr/>
                  <p:nvPr/>
                </p:nvPicPr>
                <p:blipFill>
                  <a:blip r:embed="rId419"/>
                  <a:stretch>
                    <a:fillRect/>
                  </a:stretch>
                </p:blipFill>
                <p:spPr>
                  <a:xfrm>
                    <a:off x="2727335" y="5950787"/>
                    <a:ext cx="38160" cy="188640"/>
                  </a:xfrm>
                  <a:prstGeom prst="rect">
                    <a:avLst/>
                  </a:prstGeom>
                </p:spPr>
              </p:pic>
            </mc:Fallback>
          </mc:AlternateContent>
        </p:grpSp>
        <p:grpSp>
          <p:nvGrpSpPr>
            <p:cNvPr id="160" name="Group 159">
              <a:extLst>
                <a:ext uri="{FF2B5EF4-FFF2-40B4-BE49-F238E27FC236}">
                  <a16:creationId xmlns:a16="http://schemas.microsoft.com/office/drawing/2014/main" id="{64951E76-1B21-FE24-7E7D-9452B6DEC3AF}"/>
                </a:ext>
              </a:extLst>
            </p:cNvPr>
            <p:cNvGrpSpPr/>
            <p:nvPr/>
          </p:nvGrpSpPr>
          <p:grpSpPr>
            <a:xfrm>
              <a:off x="3935255" y="6283427"/>
              <a:ext cx="310680" cy="147240"/>
              <a:chOff x="2411255" y="6283427"/>
              <a:chExt cx="310680" cy="147240"/>
            </a:xfrm>
          </p:grpSpPr>
          <mc:AlternateContent xmlns:mc="http://schemas.openxmlformats.org/markup-compatibility/2006" xmlns:p14="http://schemas.microsoft.com/office/powerpoint/2010/main">
            <mc:Choice Requires="p14">
              <p:contentPart p14:bwMode="auto" r:id="rId420">
                <p14:nvContentPartPr>
                  <p14:cNvPr id="161" name="Ink 160">
                    <a:extLst>
                      <a:ext uri="{FF2B5EF4-FFF2-40B4-BE49-F238E27FC236}">
                        <a16:creationId xmlns:a16="http://schemas.microsoft.com/office/drawing/2014/main" id="{8EFEEEBA-54B6-9777-0DAA-99447E38D11B}"/>
                      </a:ext>
                    </a:extLst>
                  </p14:cNvPr>
                  <p14:cNvContentPartPr/>
                  <p14:nvPr/>
                </p14:nvContentPartPr>
                <p14:xfrm>
                  <a:off x="2435375" y="6283427"/>
                  <a:ext cx="72000" cy="146520"/>
                </p14:xfrm>
              </p:contentPart>
            </mc:Choice>
            <mc:Fallback xmlns="">
              <p:pic>
                <p:nvPicPr>
                  <p:cNvPr id="17595" name="Ink 17594">
                    <a:extLst>
                      <a:ext uri="{FF2B5EF4-FFF2-40B4-BE49-F238E27FC236}">
                        <a16:creationId xmlns:a16="http://schemas.microsoft.com/office/drawing/2014/main" id="{751215B0-FD18-3CBC-4119-057280D92FB9}"/>
                      </a:ext>
                    </a:extLst>
                  </p:cNvPr>
                  <p:cNvPicPr/>
                  <p:nvPr/>
                </p:nvPicPr>
                <p:blipFill>
                  <a:blip r:embed="rId421"/>
                  <a:stretch>
                    <a:fillRect/>
                  </a:stretch>
                </p:blipFill>
                <p:spPr>
                  <a:xfrm>
                    <a:off x="2427815" y="6275867"/>
                    <a:ext cx="867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162" name="Ink 161">
                    <a:extLst>
                      <a:ext uri="{FF2B5EF4-FFF2-40B4-BE49-F238E27FC236}">
                        <a16:creationId xmlns:a16="http://schemas.microsoft.com/office/drawing/2014/main" id="{4375D5F7-51B0-51B6-4DFC-2894F6F2FFDA}"/>
                      </a:ext>
                    </a:extLst>
                  </p14:cNvPr>
                  <p14:cNvContentPartPr/>
                  <p14:nvPr/>
                </p14:nvContentPartPr>
                <p14:xfrm>
                  <a:off x="2411255" y="6319427"/>
                  <a:ext cx="78480" cy="46080"/>
                </p14:xfrm>
              </p:contentPart>
            </mc:Choice>
            <mc:Fallback xmlns="">
              <p:pic>
                <p:nvPicPr>
                  <p:cNvPr id="17596" name="Ink 17595">
                    <a:extLst>
                      <a:ext uri="{FF2B5EF4-FFF2-40B4-BE49-F238E27FC236}">
                        <a16:creationId xmlns:a16="http://schemas.microsoft.com/office/drawing/2014/main" id="{657A5C1E-7841-D662-EFC0-BBF2EB786F0A}"/>
                      </a:ext>
                    </a:extLst>
                  </p:cNvPr>
                  <p:cNvPicPr/>
                  <p:nvPr/>
                </p:nvPicPr>
                <p:blipFill>
                  <a:blip r:embed="rId423"/>
                  <a:stretch>
                    <a:fillRect/>
                  </a:stretch>
                </p:blipFill>
                <p:spPr>
                  <a:xfrm>
                    <a:off x="2403695" y="6311867"/>
                    <a:ext cx="9360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163" name="Ink 162">
                    <a:extLst>
                      <a:ext uri="{FF2B5EF4-FFF2-40B4-BE49-F238E27FC236}">
                        <a16:creationId xmlns:a16="http://schemas.microsoft.com/office/drawing/2014/main" id="{053E8416-8ED2-7B43-EE88-D78047BAF3BE}"/>
                      </a:ext>
                    </a:extLst>
                  </p14:cNvPr>
                  <p14:cNvContentPartPr/>
                  <p14:nvPr/>
                </p14:nvContentPartPr>
                <p14:xfrm>
                  <a:off x="2526815" y="6356147"/>
                  <a:ext cx="83520" cy="51840"/>
                </p14:xfrm>
              </p:contentPart>
            </mc:Choice>
            <mc:Fallback xmlns="">
              <p:pic>
                <p:nvPicPr>
                  <p:cNvPr id="17597" name="Ink 17596">
                    <a:extLst>
                      <a:ext uri="{FF2B5EF4-FFF2-40B4-BE49-F238E27FC236}">
                        <a16:creationId xmlns:a16="http://schemas.microsoft.com/office/drawing/2014/main" id="{08875A5F-B6C0-6E63-9F65-D85570FA50DC}"/>
                      </a:ext>
                    </a:extLst>
                  </p:cNvPr>
                  <p:cNvPicPr/>
                  <p:nvPr/>
                </p:nvPicPr>
                <p:blipFill>
                  <a:blip r:embed="rId425"/>
                  <a:stretch>
                    <a:fillRect/>
                  </a:stretch>
                </p:blipFill>
                <p:spPr>
                  <a:xfrm>
                    <a:off x="2519255" y="6348587"/>
                    <a:ext cx="9864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164" name="Ink 163">
                    <a:extLst>
                      <a:ext uri="{FF2B5EF4-FFF2-40B4-BE49-F238E27FC236}">
                        <a16:creationId xmlns:a16="http://schemas.microsoft.com/office/drawing/2014/main" id="{E4E869BE-7EA9-F7EC-7484-C21F2D66EF9F}"/>
                      </a:ext>
                    </a:extLst>
                  </p14:cNvPr>
                  <p14:cNvContentPartPr/>
                  <p14:nvPr/>
                </p14:nvContentPartPr>
                <p14:xfrm>
                  <a:off x="2652095" y="6303947"/>
                  <a:ext cx="18000" cy="96840"/>
                </p14:xfrm>
              </p:contentPart>
            </mc:Choice>
            <mc:Fallback xmlns="">
              <p:pic>
                <p:nvPicPr>
                  <p:cNvPr id="17598" name="Ink 17597">
                    <a:extLst>
                      <a:ext uri="{FF2B5EF4-FFF2-40B4-BE49-F238E27FC236}">
                        <a16:creationId xmlns:a16="http://schemas.microsoft.com/office/drawing/2014/main" id="{6649E64C-411D-226D-BA51-8F30372704A7}"/>
                      </a:ext>
                    </a:extLst>
                  </p:cNvPr>
                  <p:cNvPicPr/>
                  <p:nvPr/>
                </p:nvPicPr>
                <p:blipFill>
                  <a:blip r:embed="rId427"/>
                  <a:stretch>
                    <a:fillRect/>
                  </a:stretch>
                </p:blipFill>
                <p:spPr>
                  <a:xfrm>
                    <a:off x="2644535" y="6296387"/>
                    <a:ext cx="3312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165" name="Ink 164">
                    <a:extLst>
                      <a:ext uri="{FF2B5EF4-FFF2-40B4-BE49-F238E27FC236}">
                        <a16:creationId xmlns:a16="http://schemas.microsoft.com/office/drawing/2014/main" id="{89934C5F-EAE4-479C-8974-95D33B1A3A0E}"/>
                      </a:ext>
                    </a:extLst>
                  </p14:cNvPr>
                  <p14:cNvContentPartPr/>
                  <p14:nvPr/>
                </p14:nvContentPartPr>
                <p14:xfrm>
                  <a:off x="2702495" y="6307187"/>
                  <a:ext cx="19440" cy="123480"/>
                </p14:xfrm>
              </p:contentPart>
            </mc:Choice>
            <mc:Fallback xmlns="">
              <p:pic>
                <p:nvPicPr>
                  <p:cNvPr id="17599" name="Ink 17598">
                    <a:extLst>
                      <a:ext uri="{FF2B5EF4-FFF2-40B4-BE49-F238E27FC236}">
                        <a16:creationId xmlns:a16="http://schemas.microsoft.com/office/drawing/2014/main" id="{DA7005BE-F4E8-F716-4517-EC2A4DECEB6D}"/>
                      </a:ext>
                    </a:extLst>
                  </p:cNvPr>
                  <p:cNvPicPr/>
                  <p:nvPr/>
                </p:nvPicPr>
                <p:blipFill>
                  <a:blip r:embed="rId429"/>
                  <a:stretch>
                    <a:fillRect/>
                  </a:stretch>
                </p:blipFill>
                <p:spPr>
                  <a:xfrm>
                    <a:off x="2695295" y="6299627"/>
                    <a:ext cx="34560" cy="138600"/>
                  </a:xfrm>
                  <a:prstGeom prst="rect">
                    <a:avLst/>
                  </a:prstGeom>
                </p:spPr>
              </p:pic>
            </mc:Fallback>
          </mc:AlternateContent>
        </p:grpSp>
        <p:grpSp>
          <p:nvGrpSpPr>
            <p:cNvPr id="166" name="Group 165">
              <a:extLst>
                <a:ext uri="{FF2B5EF4-FFF2-40B4-BE49-F238E27FC236}">
                  <a16:creationId xmlns:a16="http://schemas.microsoft.com/office/drawing/2014/main" id="{C7549BCB-59B4-8A95-48E3-CC971126BACA}"/>
                </a:ext>
              </a:extLst>
            </p:cNvPr>
            <p:cNvGrpSpPr/>
            <p:nvPr/>
          </p:nvGrpSpPr>
          <p:grpSpPr>
            <a:xfrm>
              <a:off x="4711775" y="6268667"/>
              <a:ext cx="795240" cy="193680"/>
              <a:chOff x="3187775" y="6268667"/>
              <a:chExt cx="795240" cy="193680"/>
            </a:xfrm>
          </p:grpSpPr>
          <mc:AlternateContent xmlns:mc="http://schemas.openxmlformats.org/markup-compatibility/2006" xmlns:p14="http://schemas.microsoft.com/office/powerpoint/2010/main">
            <mc:Choice Requires="p14">
              <p:contentPart p14:bwMode="auto" r:id="rId430">
                <p14:nvContentPartPr>
                  <p14:cNvPr id="167" name="Ink 166">
                    <a:extLst>
                      <a:ext uri="{FF2B5EF4-FFF2-40B4-BE49-F238E27FC236}">
                        <a16:creationId xmlns:a16="http://schemas.microsoft.com/office/drawing/2014/main" id="{42050877-A369-767F-E18F-A2047DDE438E}"/>
                      </a:ext>
                    </a:extLst>
                  </p14:cNvPr>
                  <p14:cNvContentPartPr/>
                  <p14:nvPr/>
                </p14:nvContentPartPr>
                <p14:xfrm>
                  <a:off x="3187775" y="6298547"/>
                  <a:ext cx="91800" cy="118800"/>
                </p14:xfrm>
              </p:contentPart>
            </mc:Choice>
            <mc:Fallback xmlns="">
              <p:pic>
                <p:nvPicPr>
                  <p:cNvPr id="17602" name="Ink 17601">
                    <a:extLst>
                      <a:ext uri="{FF2B5EF4-FFF2-40B4-BE49-F238E27FC236}">
                        <a16:creationId xmlns:a16="http://schemas.microsoft.com/office/drawing/2014/main" id="{B392B06F-F4E6-2BEB-7DFB-D0C5CB55B715}"/>
                      </a:ext>
                    </a:extLst>
                  </p:cNvPr>
                  <p:cNvPicPr/>
                  <p:nvPr/>
                </p:nvPicPr>
                <p:blipFill>
                  <a:blip r:embed="rId431"/>
                  <a:stretch>
                    <a:fillRect/>
                  </a:stretch>
                </p:blipFill>
                <p:spPr>
                  <a:xfrm>
                    <a:off x="3180215" y="6290987"/>
                    <a:ext cx="10656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168" name="Ink 167">
                    <a:extLst>
                      <a:ext uri="{FF2B5EF4-FFF2-40B4-BE49-F238E27FC236}">
                        <a16:creationId xmlns:a16="http://schemas.microsoft.com/office/drawing/2014/main" id="{F632CCBE-AB76-D22D-6877-BB26072CF8F0}"/>
                      </a:ext>
                    </a:extLst>
                  </p14:cNvPr>
                  <p14:cNvContentPartPr/>
                  <p14:nvPr/>
                </p14:nvContentPartPr>
                <p14:xfrm>
                  <a:off x="3349775" y="6344627"/>
                  <a:ext cx="75600" cy="74880"/>
                </p14:xfrm>
              </p:contentPart>
            </mc:Choice>
            <mc:Fallback xmlns="">
              <p:pic>
                <p:nvPicPr>
                  <p:cNvPr id="17603" name="Ink 17602">
                    <a:extLst>
                      <a:ext uri="{FF2B5EF4-FFF2-40B4-BE49-F238E27FC236}">
                        <a16:creationId xmlns:a16="http://schemas.microsoft.com/office/drawing/2014/main" id="{6AA3E834-09EF-36E5-8DD2-5542863DDB7A}"/>
                      </a:ext>
                    </a:extLst>
                  </p:cNvPr>
                  <p:cNvPicPr/>
                  <p:nvPr/>
                </p:nvPicPr>
                <p:blipFill>
                  <a:blip r:embed="rId433"/>
                  <a:stretch>
                    <a:fillRect/>
                  </a:stretch>
                </p:blipFill>
                <p:spPr>
                  <a:xfrm>
                    <a:off x="3342215" y="6337067"/>
                    <a:ext cx="9036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169" name="Ink 168">
                    <a:extLst>
                      <a:ext uri="{FF2B5EF4-FFF2-40B4-BE49-F238E27FC236}">
                        <a16:creationId xmlns:a16="http://schemas.microsoft.com/office/drawing/2014/main" id="{D50ED5B4-02A5-B8AF-4632-75103C86AA3D}"/>
                      </a:ext>
                    </a:extLst>
                  </p14:cNvPr>
                  <p14:cNvContentPartPr/>
                  <p14:nvPr/>
                </p14:nvContentPartPr>
                <p14:xfrm>
                  <a:off x="3457055" y="6315827"/>
                  <a:ext cx="99360" cy="17280"/>
                </p14:xfrm>
              </p:contentPart>
            </mc:Choice>
            <mc:Fallback xmlns="">
              <p:pic>
                <p:nvPicPr>
                  <p:cNvPr id="17604" name="Ink 17603">
                    <a:extLst>
                      <a:ext uri="{FF2B5EF4-FFF2-40B4-BE49-F238E27FC236}">
                        <a16:creationId xmlns:a16="http://schemas.microsoft.com/office/drawing/2014/main" id="{E79B6D38-DCB0-7E19-9A79-19CE6FB951C3}"/>
                      </a:ext>
                    </a:extLst>
                  </p:cNvPr>
                  <p:cNvPicPr/>
                  <p:nvPr/>
                </p:nvPicPr>
                <p:blipFill>
                  <a:blip r:embed="rId435"/>
                  <a:stretch>
                    <a:fillRect/>
                  </a:stretch>
                </p:blipFill>
                <p:spPr>
                  <a:xfrm>
                    <a:off x="3449495" y="6308267"/>
                    <a:ext cx="11448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170" name="Ink 169">
                    <a:extLst>
                      <a:ext uri="{FF2B5EF4-FFF2-40B4-BE49-F238E27FC236}">
                        <a16:creationId xmlns:a16="http://schemas.microsoft.com/office/drawing/2014/main" id="{685BDE49-1012-29EA-80CE-732D34E3E3A5}"/>
                      </a:ext>
                    </a:extLst>
                  </p14:cNvPr>
                  <p14:cNvContentPartPr/>
                  <p14:nvPr/>
                </p14:nvContentPartPr>
                <p14:xfrm>
                  <a:off x="3587375" y="6268667"/>
                  <a:ext cx="165600" cy="193680"/>
                </p14:xfrm>
              </p:contentPart>
            </mc:Choice>
            <mc:Fallback xmlns="">
              <p:pic>
                <p:nvPicPr>
                  <p:cNvPr id="17605" name="Ink 17604">
                    <a:extLst>
                      <a:ext uri="{FF2B5EF4-FFF2-40B4-BE49-F238E27FC236}">
                        <a16:creationId xmlns:a16="http://schemas.microsoft.com/office/drawing/2014/main" id="{4A965018-FACD-8FCE-85E8-A033BD24BB51}"/>
                      </a:ext>
                    </a:extLst>
                  </p:cNvPr>
                  <p:cNvPicPr/>
                  <p:nvPr/>
                </p:nvPicPr>
                <p:blipFill>
                  <a:blip r:embed="rId437"/>
                  <a:stretch>
                    <a:fillRect/>
                  </a:stretch>
                </p:blipFill>
                <p:spPr>
                  <a:xfrm>
                    <a:off x="3579815" y="6261107"/>
                    <a:ext cx="18036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171" name="Ink 170">
                    <a:extLst>
                      <a:ext uri="{FF2B5EF4-FFF2-40B4-BE49-F238E27FC236}">
                        <a16:creationId xmlns:a16="http://schemas.microsoft.com/office/drawing/2014/main" id="{BD932462-BB23-FEA9-AF6C-C7168CE93492}"/>
                      </a:ext>
                    </a:extLst>
                  </p14:cNvPr>
                  <p14:cNvContentPartPr/>
                  <p14:nvPr/>
                </p14:nvContentPartPr>
                <p14:xfrm>
                  <a:off x="3826415" y="6281987"/>
                  <a:ext cx="156600" cy="152640"/>
                </p14:xfrm>
              </p:contentPart>
            </mc:Choice>
            <mc:Fallback xmlns="">
              <p:pic>
                <p:nvPicPr>
                  <p:cNvPr id="17606" name="Ink 17605">
                    <a:extLst>
                      <a:ext uri="{FF2B5EF4-FFF2-40B4-BE49-F238E27FC236}">
                        <a16:creationId xmlns:a16="http://schemas.microsoft.com/office/drawing/2014/main" id="{FDD1BB89-724C-7B32-76FD-5DCE82DE31F2}"/>
                      </a:ext>
                    </a:extLst>
                  </p:cNvPr>
                  <p:cNvPicPr/>
                  <p:nvPr/>
                </p:nvPicPr>
                <p:blipFill>
                  <a:blip r:embed="rId439"/>
                  <a:stretch>
                    <a:fillRect/>
                  </a:stretch>
                </p:blipFill>
                <p:spPr>
                  <a:xfrm>
                    <a:off x="3818855" y="6274427"/>
                    <a:ext cx="171720" cy="167760"/>
                  </a:xfrm>
                  <a:prstGeom prst="rect">
                    <a:avLst/>
                  </a:prstGeom>
                </p:spPr>
              </p:pic>
            </mc:Fallback>
          </mc:AlternateContent>
        </p:grpSp>
        <p:grpSp>
          <p:nvGrpSpPr>
            <p:cNvPr id="172" name="Group 171">
              <a:extLst>
                <a:ext uri="{FF2B5EF4-FFF2-40B4-BE49-F238E27FC236}">
                  <a16:creationId xmlns:a16="http://schemas.microsoft.com/office/drawing/2014/main" id="{870D2255-3FBF-CB08-EC2C-2192FAD6BAA0}"/>
                </a:ext>
              </a:extLst>
            </p:cNvPr>
            <p:cNvGrpSpPr/>
            <p:nvPr/>
          </p:nvGrpSpPr>
          <p:grpSpPr>
            <a:xfrm>
              <a:off x="3845255" y="5345627"/>
              <a:ext cx="484560" cy="136080"/>
              <a:chOff x="2321255" y="5345627"/>
              <a:chExt cx="484560" cy="136080"/>
            </a:xfrm>
          </p:grpSpPr>
          <mc:AlternateContent xmlns:mc="http://schemas.openxmlformats.org/markup-compatibility/2006" xmlns:p14="http://schemas.microsoft.com/office/powerpoint/2010/main">
            <mc:Choice Requires="p14">
              <p:contentPart p14:bwMode="auto" r:id="rId440">
                <p14:nvContentPartPr>
                  <p14:cNvPr id="173" name="Ink 172">
                    <a:extLst>
                      <a:ext uri="{FF2B5EF4-FFF2-40B4-BE49-F238E27FC236}">
                        <a16:creationId xmlns:a16="http://schemas.microsoft.com/office/drawing/2014/main" id="{91080F41-4E47-5D03-4384-096250B8D217}"/>
                      </a:ext>
                    </a:extLst>
                  </p14:cNvPr>
                  <p14:cNvContentPartPr/>
                  <p14:nvPr/>
                </p14:nvContentPartPr>
                <p14:xfrm>
                  <a:off x="2321255" y="5348867"/>
                  <a:ext cx="54720" cy="76320"/>
                </p14:xfrm>
              </p:contentPart>
            </mc:Choice>
            <mc:Fallback xmlns="">
              <p:pic>
                <p:nvPicPr>
                  <p:cNvPr id="17608" name="Ink 17607">
                    <a:extLst>
                      <a:ext uri="{FF2B5EF4-FFF2-40B4-BE49-F238E27FC236}">
                        <a16:creationId xmlns:a16="http://schemas.microsoft.com/office/drawing/2014/main" id="{53B6C661-A5E2-E893-1577-641342E62ED3}"/>
                      </a:ext>
                    </a:extLst>
                  </p:cNvPr>
                  <p:cNvPicPr/>
                  <p:nvPr/>
                </p:nvPicPr>
                <p:blipFill>
                  <a:blip r:embed="rId441"/>
                  <a:stretch>
                    <a:fillRect/>
                  </a:stretch>
                </p:blipFill>
                <p:spPr>
                  <a:xfrm>
                    <a:off x="2311175" y="5338787"/>
                    <a:ext cx="7488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174" name="Ink 173">
                    <a:extLst>
                      <a:ext uri="{FF2B5EF4-FFF2-40B4-BE49-F238E27FC236}">
                        <a16:creationId xmlns:a16="http://schemas.microsoft.com/office/drawing/2014/main" id="{E9477019-F5F0-EF4D-AD23-5A1449436F41}"/>
                      </a:ext>
                    </a:extLst>
                  </p14:cNvPr>
                  <p14:cNvContentPartPr/>
                  <p14:nvPr/>
                </p14:nvContentPartPr>
                <p14:xfrm>
                  <a:off x="2371655" y="5346707"/>
                  <a:ext cx="58320" cy="85320"/>
                </p14:xfrm>
              </p:contentPart>
            </mc:Choice>
            <mc:Fallback xmlns="">
              <p:pic>
                <p:nvPicPr>
                  <p:cNvPr id="17609" name="Ink 17608">
                    <a:extLst>
                      <a:ext uri="{FF2B5EF4-FFF2-40B4-BE49-F238E27FC236}">
                        <a16:creationId xmlns:a16="http://schemas.microsoft.com/office/drawing/2014/main" id="{E509416D-8AAB-58A1-EFAB-6CE23749A79F}"/>
                      </a:ext>
                    </a:extLst>
                  </p:cNvPr>
                  <p:cNvPicPr/>
                  <p:nvPr/>
                </p:nvPicPr>
                <p:blipFill>
                  <a:blip r:embed="rId443"/>
                  <a:stretch>
                    <a:fillRect/>
                  </a:stretch>
                </p:blipFill>
                <p:spPr>
                  <a:xfrm>
                    <a:off x="2361575" y="5336627"/>
                    <a:ext cx="7848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175" name="Ink 174">
                    <a:extLst>
                      <a:ext uri="{FF2B5EF4-FFF2-40B4-BE49-F238E27FC236}">
                        <a16:creationId xmlns:a16="http://schemas.microsoft.com/office/drawing/2014/main" id="{2CCFF96C-42B4-9FC9-87CE-958CE9878D3E}"/>
                      </a:ext>
                    </a:extLst>
                  </p14:cNvPr>
                  <p14:cNvContentPartPr/>
                  <p14:nvPr/>
                </p14:nvContentPartPr>
                <p14:xfrm>
                  <a:off x="2400455" y="5345627"/>
                  <a:ext cx="62640" cy="100440"/>
                </p14:xfrm>
              </p:contentPart>
            </mc:Choice>
            <mc:Fallback xmlns="">
              <p:pic>
                <p:nvPicPr>
                  <p:cNvPr id="17610" name="Ink 17609">
                    <a:extLst>
                      <a:ext uri="{FF2B5EF4-FFF2-40B4-BE49-F238E27FC236}">
                        <a16:creationId xmlns:a16="http://schemas.microsoft.com/office/drawing/2014/main" id="{F0D64D01-C044-64E8-885A-E72DA08B9BC4}"/>
                      </a:ext>
                    </a:extLst>
                  </p:cNvPr>
                  <p:cNvPicPr/>
                  <p:nvPr/>
                </p:nvPicPr>
                <p:blipFill>
                  <a:blip r:embed="rId445"/>
                  <a:stretch>
                    <a:fillRect/>
                  </a:stretch>
                </p:blipFill>
                <p:spPr>
                  <a:xfrm>
                    <a:off x="2390015" y="5335547"/>
                    <a:ext cx="828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176" name="Ink 175">
                    <a:extLst>
                      <a:ext uri="{FF2B5EF4-FFF2-40B4-BE49-F238E27FC236}">
                        <a16:creationId xmlns:a16="http://schemas.microsoft.com/office/drawing/2014/main" id="{8BB086C4-A012-B79C-62CC-D268F7C34EF7}"/>
                      </a:ext>
                    </a:extLst>
                  </p14:cNvPr>
                  <p14:cNvContentPartPr/>
                  <p14:nvPr/>
                </p14:nvContentPartPr>
                <p14:xfrm>
                  <a:off x="2455535" y="5349587"/>
                  <a:ext cx="50400" cy="87120"/>
                </p14:xfrm>
              </p:contentPart>
            </mc:Choice>
            <mc:Fallback xmlns="">
              <p:pic>
                <p:nvPicPr>
                  <p:cNvPr id="17611" name="Ink 17610">
                    <a:extLst>
                      <a:ext uri="{FF2B5EF4-FFF2-40B4-BE49-F238E27FC236}">
                        <a16:creationId xmlns:a16="http://schemas.microsoft.com/office/drawing/2014/main" id="{E7BC737D-1F19-64E3-66BE-FC0E097EA508}"/>
                      </a:ext>
                    </a:extLst>
                  </p:cNvPr>
                  <p:cNvPicPr/>
                  <p:nvPr/>
                </p:nvPicPr>
                <p:blipFill>
                  <a:blip r:embed="rId447"/>
                  <a:stretch>
                    <a:fillRect/>
                  </a:stretch>
                </p:blipFill>
                <p:spPr>
                  <a:xfrm>
                    <a:off x="2445095" y="5339507"/>
                    <a:ext cx="7056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177" name="Ink 176">
                    <a:extLst>
                      <a:ext uri="{FF2B5EF4-FFF2-40B4-BE49-F238E27FC236}">
                        <a16:creationId xmlns:a16="http://schemas.microsoft.com/office/drawing/2014/main" id="{722989A9-3A4A-4766-1938-9E105E04B1BE}"/>
                      </a:ext>
                    </a:extLst>
                  </p14:cNvPr>
                  <p14:cNvContentPartPr/>
                  <p14:nvPr/>
                </p14:nvContentPartPr>
                <p14:xfrm>
                  <a:off x="2535455" y="5360747"/>
                  <a:ext cx="50400" cy="65880"/>
                </p14:xfrm>
              </p:contentPart>
            </mc:Choice>
            <mc:Fallback xmlns="">
              <p:pic>
                <p:nvPicPr>
                  <p:cNvPr id="17612" name="Ink 17611">
                    <a:extLst>
                      <a:ext uri="{FF2B5EF4-FFF2-40B4-BE49-F238E27FC236}">
                        <a16:creationId xmlns:a16="http://schemas.microsoft.com/office/drawing/2014/main" id="{AC55C734-239F-7DCB-7DC7-6791421C6DD7}"/>
                      </a:ext>
                    </a:extLst>
                  </p:cNvPr>
                  <p:cNvPicPr/>
                  <p:nvPr/>
                </p:nvPicPr>
                <p:blipFill>
                  <a:blip r:embed="rId449"/>
                  <a:stretch>
                    <a:fillRect/>
                  </a:stretch>
                </p:blipFill>
                <p:spPr>
                  <a:xfrm>
                    <a:off x="2525375" y="5350667"/>
                    <a:ext cx="705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178" name="Ink 177">
                    <a:extLst>
                      <a:ext uri="{FF2B5EF4-FFF2-40B4-BE49-F238E27FC236}">
                        <a16:creationId xmlns:a16="http://schemas.microsoft.com/office/drawing/2014/main" id="{31178930-0AF1-3CE0-3E64-68D8B4901B03}"/>
                      </a:ext>
                    </a:extLst>
                  </p14:cNvPr>
                  <p14:cNvContentPartPr/>
                  <p14:nvPr/>
                </p14:nvContentPartPr>
                <p14:xfrm>
                  <a:off x="2612135" y="5400707"/>
                  <a:ext cx="25920" cy="54360"/>
                </p14:xfrm>
              </p:contentPart>
            </mc:Choice>
            <mc:Fallback xmlns="">
              <p:pic>
                <p:nvPicPr>
                  <p:cNvPr id="17613" name="Ink 17612">
                    <a:extLst>
                      <a:ext uri="{FF2B5EF4-FFF2-40B4-BE49-F238E27FC236}">
                        <a16:creationId xmlns:a16="http://schemas.microsoft.com/office/drawing/2014/main" id="{0F889CE6-764E-1765-92B2-B4A150336337}"/>
                      </a:ext>
                    </a:extLst>
                  </p:cNvPr>
                  <p:cNvPicPr/>
                  <p:nvPr/>
                </p:nvPicPr>
                <p:blipFill>
                  <a:blip r:embed="rId451"/>
                  <a:stretch>
                    <a:fillRect/>
                  </a:stretch>
                </p:blipFill>
                <p:spPr>
                  <a:xfrm>
                    <a:off x="2602055" y="5390627"/>
                    <a:ext cx="4608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179" name="Ink 178">
                    <a:extLst>
                      <a:ext uri="{FF2B5EF4-FFF2-40B4-BE49-F238E27FC236}">
                        <a16:creationId xmlns:a16="http://schemas.microsoft.com/office/drawing/2014/main" id="{222F45A8-D6A4-B9EE-AF74-EFEE5E3A795D}"/>
                      </a:ext>
                    </a:extLst>
                  </p14:cNvPr>
                  <p14:cNvContentPartPr/>
                  <p14:nvPr/>
                </p14:nvContentPartPr>
                <p14:xfrm>
                  <a:off x="2675135" y="5400707"/>
                  <a:ext cx="23760" cy="43560"/>
                </p14:xfrm>
              </p:contentPart>
            </mc:Choice>
            <mc:Fallback xmlns="">
              <p:pic>
                <p:nvPicPr>
                  <p:cNvPr id="17614" name="Ink 17613">
                    <a:extLst>
                      <a:ext uri="{FF2B5EF4-FFF2-40B4-BE49-F238E27FC236}">
                        <a16:creationId xmlns:a16="http://schemas.microsoft.com/office/drawing/2014/main" id="{CC029C24-B1C6-1179-09C1-EA371C573832}"/>
                      </a:ext>
                    </a:extLst>
                  </p:cNvPr>
                  <p:cNvPicPr/>
                  <p:nvPr/>
                </p:nvPicPr>
                <p:blipFill>
                  <a:blip r:embed="rId453"/>
                  <a:stretch>
                    <a:fillRect/>
                  </a:stretch>
                </p:blipFill>
                <p:spPr>
                  <a:xfrm>
                    <a:off x="2665055" y="5390627"/>
                    <a:ext cx="4392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180" name="Ink 179">
                    <a:extLst>
                      <a:ext uri="{FF2B5EF4-FFF2-40B4-BE49-F238E27FC236}">
                        <a16:creationId xmlns:a16="http://schemas.microsoft.com/office/drawing/2014/main" id="{5641EA3E-E6A9-A999-9B07-866E2FF3D09C}"/>
                      </a:ext>
                    </a:extLst>
                  </p14:cNvPr>
                  <p14:cNvContentPartPr/>
                  <p14:nvPr/>
                </p14:nvContentPartPr>
                <p14:xfrm>
                  <a:off x="2702135" y="5380547"/>
                  <a:ext cx="29160" cy="51480"/>
                </p14:xfrm>
              </p:contentPart>
            </mc:Choice>
            <mc:Fallback xmlns="">
              <p:pic>
                <p:nvPicPr>
                  <p:cNvPr id="17615" name="Ink 17614">
                    <a:extLst>
                      <a:ext uri="{FF2B5EF4-FFF2-40B4-BE49-F238E27FC236}">
                        <a16:creationId xmlns:a16="http://schemas.microsoft.com/office/drawing/2014/main" id="{75B46169-F221-9346-A2E8-852ACA9888F8}"/>
                      </a:ext>
                    </a:extLst>
                  </p:cNvPr>
                  <p:cNvPicPr/>
                  <p:nvPr/>
                </p:nvPicPr>
                <p:blipFill>
                  <a:blip r:embed="rId455"/>
                  <a:stretch>
                    <a:fillRect/>
                  </a:stretch>
                </p:blipFill>
                <p:spPr>
                  <a:xfrm>
                    <a:off x="2694575" y="5373347"/>
                    <a:ext cx="442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181" name="Ink 180">
                    <a:extLst>
                      <a:ext uri="{FF2B5EF4-FFF2-40B4-BE49-F238E27FC236}">
                        <a16:creationId xmlns:a16="http://schemas.microsoft.com/office/drawing/2014/main" id="{17F8C054-2B48-656D-EE87-570A85D19D1A}"/>
                      </a:ext>
                    </a:extLst>
                  </p14:cNvPr>
                  <p14:cNvContentPartPr/>
                  <p14:nvPr/>
                </p14:nvContentPartPr>
                <p14:xfrm>
                  <a:off x="2740295" y="5376947"/>
                  <a:ext cx="23400" cy="34200"/>
                </p14:xfrm>
              </p:contentPart>
            </mc:Choice>
            <mc:Fallback xmlns="">
              <p:pic>
                <p:nvPicPr>
                  <p:cNvPr id="17616" name="Ink 17615">
                    <a:extLst>
                      <a:ext uri="{FF2B5EF4-FFF2-40B4-BE49-F238E27FC236}">
                        <a16:creationId xmlns:a16="http://schemas.microsoft.com/office/drawing/2014/main" id="{F0E92BFD-E550-F3FB-A6D3-F28270657585}"/>
                      </a:ext>
                    </a:extLst>
                  </p:cNvPr>
                  <p:cNvPicPr/>
                  <p:nvPr/>
                </p:nvPicPr>
                <p:blipFill>
                  <a:blip r:embed="rId457"/>
                  <a:stretch>
                    <a:fillRect/>
                  </a:stretch>
                </p:blipFill>
                <p:spPr>
                  <a:xfrm>
                    <a:off x="2732735" y="5369387"/>
                    <a:ext cx="3852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182" name="Ink 181">
                    <a:extLst>
                      <a:ext uri="{FF2B5EF4-FFF2-40B4-BE49-F238E27FC236}">
                        <a16:creationId xmlns:a16="http://schemas.microsoft.com/office/drawing/2014/main" id="{5290EAEE-B557-2E8D-8335-933CDC7794ED}"/>
                      </a:ext>
                    </a:extLst>
                  </p14:cNvPr>
                  <p14:cNvContentPartPr/>
                  <p14:nvPr/>
                </p14:nvContentPartPr>
                <p14:xfrm>
                  <a:off x="2767655" y="5398187"/>
                  <a:ext cx="38160" cy="30960"/>
                </p14:xfrm>
              </p:contentPart>
            </mc:Choice>
            <mc:Fallback xmlns="">
              <p:pic>
                <p:nvPicPr>
                  <p:cNvPr id="17617" name="Ink 17616">
                    <a:extLst>
                      <a:ext uri="{FF2B5EF4-FFF2-40B4-BE49-F238E27FC236}">
                        <a16:creationId xmlns:a16="http://schemas.microsoft.com/office/drawing/2014/main" id="{C411FA9E-D9BC-95D3-C12F-0F7ED28338AE}"/>
                      </a:ext>
                    </a:extLst>
                  </p:cNvPr>
                  <p:cNvPicPr/>
                  <p:nvPr/>
                </p:nvPicPr>
                <p:blipFill>
                  <a:blip r:embed="rId459"/>
                  <a:stretch>
                    <a:fillRect/>
                  </a:stretch>
                </p:blipFill>
                <p:spPr>
                  <a:xfrm>
                    <a:off x="2760095" y="5390627"/>
                    <a:ext cx="5328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183" name="Ink 182">
                    <a:extLst>
                      <a:ext uri="{FF2B5EF4-FFF2-40B4-BE49-F238E27FC236}">
                        <a16:creationId xmlns:a16="http://schemas.microsoft.com/office/drawing/2014/main" id="{221BEB51-3F7E-6EC9-9AA1-8980F067AD2A}"/>
                      </a:ext>
                    </a:extLst>
                  </p14:cNvPr>
                  <p14:cNvContentPartPr/>
                  <p14:nvPr/>
                </p14:nvContentPartPr>
                <p14:xfrm>
                  <a:off x="2783495" y="5452907"/>
                  <a:ext cx="13320" cy="28800"/>
                </p14:xfrm>
              </p:contentPart>
            </mc:Choice>
            <mc:Fallback xmlns="">
              <p:pic>
                <p:nvPicPr>
                  <p:cNvPr id="17618" name="Ink 17617">
                    <a:extLst>
                      <a:ext uri="{FF2B5EF4-FFF2-40B4-BE49-F238E27FC236}">
                        <a16:creationId xmlns:a16="http://schemas.microsoft.com/office/drawing/2014/main" id="{D918CF52-0242-2E65-E677-783857255F71}"/>
                      </a:ext>
                    </a:extLst>
                  </p:cNvPr>
                  <p:cNvPicPr/>
                  <p:nvPr/>
                </p:nvPicPr>
                <p:blipFill>
                  <a:blip r:embed="rId461"/>
                  <a:stretch>
                    <a:fillRect/>
                  </a:stretch>
                </p:blipFill>
                <p:spPr>
                  <a:xfrm>
                    <a:off x="2775935" y="5445707"/>
                    <a:ext cx="2844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184" name="Ink 183">
                    <a:extLst>
                      <a:ext uri="{FF2B5EF4-FFF2-40B4-BE49-F238E27FC236}">
                        <a16:creationId xmlns:a16="http://schemas.microsoft.com/office/drawing/2014/main" id="{E6DD2570-54AC-05FB-EEF4-C8BEB2A1B734}"/>
                      </a:ext>
                    </a:extLst>
                  </p14:cNvPr>
                  <p14:cNvContentPartPr/>
                  <p14:nvPr/>
                </p14:nvContentPartPr>
                <p14:xfrm>
                  <a:off x="2718695" y="5376227"/>
                  <a:ext cx="7560" cy="69480"/>
                </p14:xfrm>
              </p:contentPart>
            </mc:Choice>
            <mc:Fallback xmlns="">
              <p:pic>
                <p:nvPicPr>
                  <p:cNvPr id="17620" name="Ink 17619">
                    <a:extLst>
                      <a:ext uri="{FF2B5EF4-FFF2-40B4-BE49-F238E27FC236}">
                        <a16:creationId xmlns:a16="http://schemas.microsoft.com/office/drawing/2014/main" id="{4EE20BCC-3055-A361-EFBD-CA88AC080A9B}"/>
                      </a:ext>
                    </a:extLst>
                  </p:cNvPr>
                  <p:cNvPicPr/>
                  <p:nvPr/>
                </p:nvPicPr>
                <p:blipFill>
                  <a:blip r:embed="rId463"/>
                  <a:stretch>
                    <a:fillRect/>
                  </a:stretch>
                </p:blipFill>
                <p:spPr>
                  <a:xfrm>
                    <a:off x="2711135" y="5368667"/>
                    <a:ext cx="2268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185" name="Ink 184">
                    <a:extLst>
                      <a:ext uri="{FF2B5EF4-FFF2-40B4-BE49-F238E27FC236}">
                        <a16:creationId xmlns:a16="http://schemas.microsoft.com/office/drawing/2014/main" id="{F96B1D3A-2B67-E808-1377-0913DED7C9FD}"/>
                      </a:ext>
                    </a:extLst>
                  </p14:cNvPr>
                  <p14:cNvContentPartPr/>
                  <p14:nvPr/>
                </p14:nvContentPartPr>
                <p14:xfrm>
                  <a:off x="2694575" y="5364707"/>
                  <a:ext cx="21240" cy="73080"/>
                </p14:xfrm>
              </p:contentPart>
            </mc:Choice>
            <mc:Fallback xmlns="">
              <p:pic>
                <p:nvPicPr>
                  <p:cNvPr id="17621" name="Ink 17620">
                    <a:extLst>
                      <a:ext uri="{FF2B5EF4-FFF2-40B4-BE49-F238E27FC236}">
                        <a16:creationId xmlns:a16="http://schemas.microsoft.com/office/drawing/2014/main" id="{6C6F6935-E59A-D17E-A2A0-9C583858FF63}"/>
                      </a:ext>
                    </a:extLst>
                  </p:cNvPr>
                  <p:cNvPicPr/>
                  <p:nvPr/>
                </p:nvPicPr>
                <p:blipFill>
                  <a:blip r:embed="rId465"/>
                  <a:stretch>
                    <a:fillRect/>
                  </a:stretch>
                </p:blipFill>
                <p:spPr>
                  <a:xfrm>
                    <a:off x="2684495" y="5354627"/>
                    <a:ext cx="4176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186" name="Ink 185">
                    <a:extLst>
                      <a:ext uri="{FF2B5EF4-FFF2-40B4-BE49-F238E27FC236}">
                        <a16:creationId xmlns:a16="http://schemas.microsoft.com/office/drawing/2014/main" id="{1EF0C8C1-0BB8-4C55-0A5C-9D60E49A26C9}"/>
                      </a:ext>
                    </a:extLst>
                  </p14:cNvPr>
                  <p14:cNvContentPartPr/>
                  <p14:nvPr/>
                </p14:nvContentPartPr>
                <p14:xfrm>
                  <a:off x="2660735" y="5357147"/>
                  <a:ext cx="25200" cy="90000"/>
                </p14:xfrm>
              </p:contentPart>
            </mc:Choice>
            <mc:Fallback xmlns="">
              <p:pic>
                <p:nvPicPr>
                  <p:cNvPr id="17622" name="Ink 17621">
                    <a:extLst>
                      <a:ext uri="{FF2B5EF4-FFF2-40B4-BE49-F238E27FC236}">
                        <a16:creationId xmlns:a16="http://schemas.microsoft.com/office/drawing/2014/main" id="{7F8819CC-7B98-2BAB-EA8D-5904D5B74856}"/>
                      </a:ext>
                    </a:extLst>
                  </p:cNvPr>
                  <p:cNvPicPr/>
                  <p:nvPr/>
                </p:nvPicPr>
                <p:blipFill>
                  <a:blip r:embed="rId467"/>
                  <a:stretch>
                    <a:fillRect/>
                  </a:stretch>
                </p:blipFill>
                <p:spPr>
                  <a:xfrm>
                    <a:off x="2650655" y="5347067"/>
                    <a:ext cx="457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187" name="Ink 186">
                    <a:extLst>
                      <a:ext uri="{FF2B5EF4-FFF2-40B4-BE49-F238E27FC236}">
                        <a16:creationId xmlns:a16="http://schemas.microsoft.com/office/drawing/2014/main" id="{DEDA3E5D-526E-6947-8185-A9AB55BA835E}"/>
                      </a:ext>
                    </a:extLst>
                  </p14:cNvPr>
                  <p14:cNvContentPartPr/>
                  <p14:nvPr/>
                </p14:nvContentPartPr>
                <p14:xfrm>
                  <a:off x="2594495" y="5360027"/>
                  <a:ext cx="69120" cy="80640"/>
                </p14:xfrm>
              </p:contentPart>
            </mc:Choice>
            <mc:Fallback xmlns="">
              <p:pic>
                <p:nvPicPr>
                  <p:cNvPr id="17623" name="Ink 17622">
                    <a:extLst>
                      <a:ext uri="{FF2B5EF4-FFF2-40B4-BE49-F238E27FC236}">
                        <a16:creationId xmlns:a16="http://schemas.microsoft.com/office/drawing/2014/main" id="{6A57D63C-2035-AAD1-0772-44521BDE1395}"/>
                      </a:ext>
                    </a:extLst>
                  </p:cNvPr>
                  <p:cNvPicPr/>
                  <p:nvPr/>
                </p:nvPicPr>
                <p:blipFill>
                  <a:blip r:embed="rId469"/>
                  <a:stretch>
                    <a:fillRect/>
                  </a:stretch>
                </p:blipFill>
                <p:spPr>
                  <a:xfrm>
                    <a:off x="2584415" y="5349947"/>
                    <a:ext cx="8928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188" name="Ink 187">
                    <a:extLst>
                      <a:ext uri="{FF2B5EF4-FFF2-40B4-BE49-F238E27FC236}">
                        <a16:creationId xmlns:a16="http://schemas.microsoft.com/office/drawing/2014/main" id="{52E7A8AC-9FE8-1BBB-3F82-DC48FD9A76AB}"/>
                      </a:ext>
                    </a:extLst>
                  </p14:cNvPr>
                  <p14:cNvContentPartPr/>
                  <p14:nvPr/>
                </p14:nvContentPartPr>
                <p14:xfrm>
                  <a:off x="2351855" y="5354987"/>
                  <a:ext cx="237240" cy="96840"/>
                </p14:xfrm>
              </p:contentPart>
            </mc:Choice>
            <mc:Fallback xmlns="">
              <p:pic>
                <p:nvPicPr>
                  <p:cNvPr id="17624" name="Ink 17623">
                    <a:extLst>
                      <a:ext uri="{FF2B5EF4-FFF2-40B4-BE49-F238E27FC236}">
                        <a16:creationId xmlns:a16="http://schemas.microsoft.com/office/drawing/2014/main" id="{32278D86-E7B4-803C-1442-B7C80CD1CBBD}"/>
                      </a:ext>
                    </a:extLst>
                  </p:cNvPr>
                  <p:cNvPicPr/>
                  <p:nvPr/>
                </p:nvPicPr>
                <p:blipFill>
                  <a:blip r:embed="rId471"/>
                  <a:stretch>
                    <a:fillRect/>
                  </a:stretch>
                </p:blipFill>
                <p:spPr>
                  <a:xfrm>
                    <a:off x="2344295" y="5347427"/>
                    <a:ext cx="252360" cy="111960"/>
                  </a:xfrm>
                  <a:prstGeom prst="rect">
                    <a:avLst/>
                  </a:prstGeom>
                </p:spPr>
              </p:pic>
            </mc:Fallback>
          </mc:AlternateContent>
        </p:grpSp>
      </p:grpSp>
      <p:sp>
        <p:nvSpPr>
          <p:cNvPr id="190" name="TextBox 189">
            <a:extLst>
              <a:ext uri="{FF2B5EF4-FFF2-40B4-BE49-F238E27FC236}">
                <a16:creationId xmlns:a16="http://schemas.microsoft.com/office/drawing/2014/main" id="{51C9566B-C4C4-0FDC-BA27-368D569575A9}"/>
              </a:ext>
            </a:extLst>
          </p:cNvPr>
          <p:cNvSpPr txBox="1"/>
          <p:nvPr/>
        </p:nvSpPr>
        <p:spPr>
          <a:xfrm>
            <a:off x="12912080" y="11106472"/>
            <a:ext cx="792088" cy="707886"/>
          </a:xfrm>
          <a:prstGeom prst="rect">
            <a:avLst/>
          </a:prstGeom>
          <a:noFill/>
        </p:spPr>
        <p:txBody>
          <a:bodyPr wrap="square" rtlCol="0">
            <a:spAutoFit/>
          </a:bodyPr>
          <a:lstStyle/>
          <a:p>
            <a:r>
              <a:rPr lang="en-US" sz="4000"/>
              <a:t>z</a:t>
            </a:r>
          </a:p>
        </p:txBody>
      </p:sp>
      <p:sp>
        <p:nvSpPr>
          <p:cNvPr id="191" name="TextBox 190">
            <a:extLst>
              <a:ext uri="{FF2B5EF4-FFF2-40B4-BE49-F238E27FC236}">
                <a16:creationId xmlns:a16="http://schemas.microsoft.com/office/drawing/2014/main" id="{52C1842B-DAAD-050B-3BEE-0B5C99594DDF}"/>
              </a:ext>
            </a:extLst>
          </p:cNvPr>
          <p:cNvSpPr txBox="1"/>
          <p:nvPr/>
        </p:nvSpPr>
        <p:spPr>
          <a:xfrm>
            <a:off x="12696056" y="11814358"/>
            <a:ext cx="792088" cy="707886"/>
          </a:xfrm>
          <a:prstGeom prst="rect">
            <a:avLst/>
          </a:prstGeom>
          <a:noFill/>
        </p:spPr>
        <p:txBody>
          <a:bodyPr wrap="square" rtlCol="0">
            <a:spAutoFit/>
          </a:bodyPr>
          <a:lstStyle/>
          <a:p>
            <a:r>
              <a:rPr lang="en-US" sz="4000"/>
              <a:t>z</a:t>
            </a:r>
          </a:p>
        </p:txBody>
      </p:sp>
      <p:sp>
        <p:nvSpPr>
          <p:cNvPr id="192" name="Oval 191">
            <a:extLst>
              <a:ext uri="{FF2B5EF4-FFF2-40B4-BE49-F238E27FC236}">
                <a16:creationId xmlns:a16="http://schemas.microsoft.com/office/drawing/2014/main" id="{E7CA5B1C-F6E3-73CB-852E-3DE2AD800005}"/>
              </a:ext>
            </a:extLst>
          </p:cNvPr>
          <p:cNvSpPr/>
          <p:nvPr/>
        </p:nvSpPr>
        <p:spPr bwMode="auto">
          <a:xfrm>
            <a:off x="8627605" y="10997367"/>
            <a:ext cx="6120680" cy="1345842"/>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61645725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3">
            <a:extLst>
              <a:ext uri="{FF2B5EF4-FFF2-40B4-BE49-F238E27FC236}">
                <a16:creationId xmlns:a16="http://schemas.microsoft.com/office/drawing/2014/main" id="{CFBB2ED2-D2B7-087B-F27F-D6B7E9C7CE2B}"/>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3" name="Line 4">
            <a:extLst>
              <a:ext uri="{FF2B5EF4-FFF2-40B4-BE49-F238E27FC236}">
                <a16:creationId xmlns:a16="http://schemas.microsoft.com/office/drawing/2014/main" id="{FEF84220-357F-03FE-016B-92F0496A484F}"/>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p>
        </p:txBody>
      </p:sp>
      <p:sp>
        <p:nvSpPr>
          <p:cNvPr id="14" name="Rectangle 4">
            <a:extLst>
              <a:ext uri="{FF2B5EF4-FFF2-40B4-BE49-F238E27FC236}">
                <a16:creationId xmlns:a16="http://schemas.microsoft.com/office/drawing/2014/main" id="{75538A0C-A661-DB61-2411-E2ED6581803C}"/>
              </a:ext>
            </a:extLst>
          </p:cNvPr>
          <p:cNvSpPr>
            <a:spLocks/>
          </p:cNvSpPr>
          <p:nvPr/>
        </p:nvSpPr>
        <p:spPr bwMode="auto">
          <a:xfrm>
            <a:off x="5194677" y="-96775"/>
            <a:ext cx="13333778"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dirty="0">
                <a:latin typeface="Times" pitchFamily="2" charset="0"/>
              </a:rPr>
              <a:t>2D graphene wavefunction</a:t>
            </a:r>
          </a:p>
        </p:txBody>
      </p:sp>
      <p:grpSp>
        <p:nvGrpSpPr>
          <p:cNvPr id="5" name="Group 4">
            <a:extLst>
              <a:ext uri="{FF2B5EF4-FFF2-40B4-BE49-F238E27FC236}">
                <a16:creationId xmlns:a16="http://schemas.microsoft.com/office/drawing/2014/main" id="{585187BB-42D3-5502-0174-998B7E2F1499}"/>
              </a:ext>
            </a:extLst>
          </p:cNvPr>
          <p:cNvGrpSpPr/>
          <p:nvPr/>
        </p:nvGrpSpPr>
        <p:grpSpPr>
          <a:xfrm>
            <a:off x="16447453" y="1713732"/>
            <a:ext cx="7666386" cy="9209478"/>
            <a:chOff x="16447453" y="1713732"/>
            <a:chExt cx="7666386" cy="9209478"/>
          </a:xfrm>
        </p:grpSpPr>
        <p:sp>
          <p:nvSpPr>
            <p:cNvPr id="51" name="TextBox 50">
              <a:extLst>
                <a:ext uri="{FF2B5EF4-FFF2-40B4-BE49-F238E27FC236}">
                  <a16:creationId xmlns:a16="http://schemas.microsoft.com/office/drawing/2014/main" id="{671E591B-05A8-95C8-458D-2D6BFF283403}"/>
                </a:ext>
              </a:extLst>
            </p:cNvPr>
            <p:cNvSpPr txBox="1"/>
            <p:nvPr/>
          </p:nvSpPr>
          <p:spPr>
            <a:xfrm>
              <a:off x="18168664" y="1713732"/>
              <a:ext cx="4472668" cy="954107"/>
            </a:xfrm>
            <a:prstGeom prst="rect">
              <a:avLst/>
            </a:prstGeom>
            <a:noFill/>
          </p:spPr>
          <p:txBody>
            <a:bodyPr wrap="square" rtlCol="0">
              <a:spAutoFit/>
            </a:bodyPr>
            <a:lstStyle/>
            <a:p>
              <a:r>
                <a:rPr lang="en-US">
                  <a:latin typeface="Times" pitchFamily="2" charset="0"/>
                </a:rPr>
                <a:t>Wavefunction</a:t>
              </a:r>
              <a:endParaRPr lang="en-US" dirty="0">
                <a:latin typeface="Times" pitchFamily="2" charset="0"/>
              </a:endParaRPr>
            </a:p>
          </p:txBody>
        </p:sp>
        <p:sp>
          <p:nvSpPr>
            <p:cNvPr id="46" name="Hexagon 45">
              <a:extLst>
                <a:ext uri="{FF2B5EF4-FFF2-40B4-BE49-F238E27FC236}">
                  <a16:creationId xmlns:a16="http://schemas.microsoft.com/office/drawing/2014/main" id="{5772C562-7925-2098-830B-27B2BA06B26C}"/>
                </a:ext>
              </a:extLst>
            </p:cNvPr>
            <p:cNvSpPr/>
            <p:nvPr/>
          </p:nvSpPr>
          <p:spPr bwMode="auto">
            <a:xfrm>
              <a:off x="16447453" y="4314256"/>
              <a:ext cx="7666386" cy="6608954"/>
            </a:xfrm>
            <a:prstGeom prst="hexagon">
              <a:avLst>
                <a:gd name="adj" fmla="val 29844"/>
                <a:gd name="vf" fmla="val 115470"/>
              </a:avLst>
            </a:prstGeom>
            <a:noFill/>
            <a:ln w="635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4" name="Group 3">
            <a:extLst>
              <a:ext uri="{FF2B5EF4-FFF2-40B4-BE49-F238E27FC236}">
                <a16:creationId xmlns:a16="http://schemas.microsoft.com/office/drawing/2014/main" id="{FB376F24-BC3D-DA76-D4D4-3392BABD88CC}"/>
              </a:ext>
            </a:extLst>
          </p:cNvPr>
          <p:cNvGrpSpPr/>
          <p:nvPr/>
        </p:nvGrpSpPr>
        <p:grpSpPr>
          <a:xfrm>
            <a:off x="17445758" y="4628119"/>
            <a:ext cx="5651782" cy="5821205"/>
            <a:chOff x="17445758" y="4628119"/>
            <a:chExt cx="5651782" cy="5821205"/>
          </a:xfrm>
        </p:grpSpPr>
        <p:grpSp>
          <p:nvGrpSpPr>
            <p:cNvPr id="47" name="Group 46">
              <a:extLst>
                <a:ext uri="{FF2B5EF4-FFF2-40B4-BE49-F238E27FC236}">
                  <a16:creationId xmlns:a16="http://schemas.microsoft.com/office/drawing/2014/main" id="{E8FFFA79-3353-C04B-8F76-BCB06C425CD6}"/>
                </a:ext>
              </a:extLst>
            </p:cNvPr>
            <p:cNvGrpSpPr>
              <a:grpSpLocks noChangeAspect="1"/>
            </p:cNvGrpSpPr>
            <p:nvPr/>
          </p:nvGrpSpPr>
          <p:grpSpPr>
            <a:xfrm>
              <a:off x="18312680" y="4628119"/>
              <a:ext cx="1100106" cy="1097280"/>
              <a:chOff x="6813076" y="5899043"/>
              <a:chExt cx="5780599" cy="5765751"/>
            </a:xfrm>
          </p:grpSpPr>
          <p:grpSp>
            <p:nvGrpSpPr>
              <p:cNvPr id="48" name="Group 47">
                <a:extLst>
                  <a:ext uri="{FF2B5EF4-FFF2-40B4-BE49-F238E27FC236}">
                    <a16:creationId xmlns:a16="http://schemas.microsoft.com/office/drawing/2014/main" id="{1F3154E1-B5DC-2E10-345A-A456C26E36EF}"/>
                  </a:ext>
                </a:extLst>
              </p:cNvPr>
              <p:cNvGrpSpPr/>
              <p:nvPr/>
            </p:nvGrpSpPr>
            <p:grpSpPr>
              <a:xfrm>
                <a:off x="6813076" y="5899043"/>
                <a:ext cx="5780599" cy="5765751"/>
                <a:chOff x="5314701" y="1211575"/>
                <a:chExt cx="1934049" cy="1929081"/>
              </a:xfrm>
            </p:grpSpPr>
            <p:sp>
              <p:nvSpPr>
                <p:cNvPr id="52" name="Oval 51">
                  <a:extLst>
                    <a:ext uri="{FF2B5EF4-FFF2-40B4-BE49-F238E27FC236}">
                      <a16:creationId xmlns:a16="http://schemas.microsoft.com/office/drawing/2014/main" id="{2A323536-C9A2-51F1-E5BA-0C8E9807050D}"/>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06AB2AB6-9201-4828-268D-386A3DDCBE8E}"/>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9" name="Straight Connector 48">
                <a:extLst>
                  <a:ext uri="{FF2B5EF4-FFF2-40B4-BE49-F238E27FC236}">
                    <a16:creationId xmlns:a16="http://schemas.microsoft.com/office/drawing/2014/main" id="{E9DFB04E-E593-B770-0B3C-E07A03A079E1}"/>
                  </a:ext>
                </a:extLst>
              </p:cNvPr>
              <p:cNvCxnSpPr>
                <a:cxnSpLocks/>
              </p:cNvCxnSpPr>
              <p:nvPr/>
            </p:nvCxnSpPr>
            <p:spPr bwMode="auto">
              <a:xfrm flipV="1">
                <a:off x="9635386" y="6647580"/>
                <a:ext cx="1449687" cy="2245169"/>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4" name="Group 53">
              <a:extLst>
                <a:ext uri="{FF2B5EF4-FFF2-40B4-BE49-F238E27FC236}">
                  <a16:creationId xmlns:a16="http://schemas.microsoft.com/office/drawing/2014/main" id="{2FBC324D-7C50-44CD-358F-6E50D5287922}"/>
                </a:ext>
              </a:extLst>
            </p:cNvPr>
            <p:cNvGrpSpPr>
              <a:grpSpLocks noChangeAspect="1"/>
            </p:cNvGrpSpPr>
            <p:nvPr/>
          </p:nvGrpSpPr>
          <p:grpSpPr>
            <a:xfrm>
              <a:off x="19757970" y="4628119"/>
              <a:ext cx="1100106" cy="1097280"/>
              <a:chOff x="6813076" y="5899043"/>
              <a:chExt cx="5780599" cy="5765751"/>
            </a:xfrm>
          </p:grpSpPr>
          <p:grpSp>
            <p:nvGrpSpPr>
              <p:cNvPr id="55" name="Group 54">
                <a:extLst>
                  <a:ext uri="{FF2B5EF4-FFF2-40B4-BE49-F238E27FC236}">
                    <a16:creationId xmlns:a16="http://schemas.microsoft.com/office/drawing/2014/main" id="{3C8014E7-E789-11C2-23C6-4CBCAD3920E4}"/>
                  </a:ext>
                </a:extLst>
              </p:cNvPr>
              <p:cNvGrpSpPr/>
              <p:nvPr/>
            </p:nvGrpSpPr>
            <p:grpSpPr>
              <a:xfrm>
                <a:off x="6813076" y="5899043"/>
                <a:ext cx="5780599" cy="5765751"/>
                <a:chOff x="5314701" y="1211575"/>
                <a:chExt cx="1934049" cy="1929081"/>
              </a:xfrm>
            </p:grpSpPr>
            <p:sp>
              <p:nvSpPr>
                <p:cNvPr id="57" name="Oval 56">
                  <a:extLst>
                    <a:ext uri="{FF2B5EF4-FFF2-40B4-BE49-F238E27FC236}">
                      <a16:creationId xmlns:a16="http://schemas.microsoft.com/office/drawing/2014/main" id="{3CFAE96D-9BAC-4248-5A46-4DDAAC4F3F38}"/>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4EFAFAB3-5478-3ED3-043A-8B168E234108}"/>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a:extLst>
                  <a:ext uri="{FF2B5EF4-FFF2-40B4-BE49-F238E27FC236}">
                    <a16:creationId xmlns:a16="http://schemas.microsoft.com/office/drawing/2014/main" id="{9C347C07-29CC-1ED3-C761-0A4FD2FD5DE2}"/>
                  </a:ext>
                </a:extLst>
              </p:cNvPr>
              <p:cNvCxnSpPr>
                <a:cxnSpLocks/>
              </p:cNvCxnSpPr>
              <p:nvPr/>
            </p:nvCxnSpPr>
            <p:spPr bwMode="auto">
              <a:xfrm>
                <a:off x="9635386" y="8892748"/>
                <a:ext cx="1405706" cy="1661899"/>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9" name="Group 58">
              <a:extLst>
                <a:ext uri="{FF2B5EF4-FFF2-40B4-BE49-F238E27FC236}">
                  <a16:creationId xmlns:a16="http://schemas.microsoft.com/office/drawing/2014/main" id="{1AA041BC-59F5-FC6D-E5C8-3AFEC604973D}"/>
                </a:ext>
              </a:extLst>
            </p:cNvPr>
            <p:cNvGrpSpPr>
              <a:grpSpLocks noChangeAspect="1"/>
            </p:cNvGrpSpPr>
            <p:nvPr/>
          </p:nvGrpSpPr>
          <p:grpSpPr>
            <a:xfrm>
              <a:off x="21178144" y="4628119"/>
              <a:ext cx="1100106" cy="1097280"/>
              <a:chOff x="6813076" y="5899043"/>
              <a:chExt cx="5780599" cy="5765751"/>
            </a:xfrm>
          </p:grpSpPr>
          <p:grpSp>
            <p:nvGrpSpPr>
              <p:cNvPr id="60" name="Group 59">
                <a:extLst>
                  <a:ext uri="{FF2B5EF4-FFF2-40B4-BE49-F238E27FC236}">
                    <a16:creationId xmlns:a16="http://schemas.microsoft.com/office/drawing/2014/main" id="{074B6ABE-38DC-3F31-932D-1502AA955AB2}"/>
                  </a:ext>
                </a:extLst>
              </p:cNvPr>
              <p:cNvGrpSpPr/>
              <p:nvPr/>
            </p:nvGrpSpPr>
            <p:grpSpPr>
              <a:xfrm>
                <a:off x="6813076" y="5899043"/>
                <a:ext cx="5780599" cy="5765751"/>
                <a:chOff x="5314701" y="1211575"/>
                <a:chExt cx="1934049" cy="1929081"/>
              </a:xfrm>
            </p:grpSpPr>
            <p:sp>
              <p:nvSpPr>
                <p:cNvPr id="62" name="Oval 61">
                  <a:extLst>
                    <a:ext uri="{FF2B5EF4-FFF2-40B4-BE49-F238E27FC236}">
                      <a16:creationId xmlns:a16="http://schemas.microsoft.com/office/drawing/2014/main" id="{19B53133-EC3E-5D39-AFB4-4BDB95CA4FE0}"/>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7BE011AA-1EDB-7127-AE0E-A49B411E56C9}"/>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60">
                <a:extLst>
                  <a:ext uri="{FF2B5EF4-FFF2-40B4-BE49-F238E27FC236}">
                    <a16:creationId xmlns:a16="http://schemas.microsoft.com/office/drawing/2014/main" id="{92FE7F92-D052-1169-C3AE-6120CB9DE416}"/>
                  </a:ext>
                </a:extLst>
              </p:cNvPr>
              <p:cNvCxnSpPr>
                <a:cxnSpLocks/>
                <a:endCxn id="63" idx="3"/>
              </p:cNvCxnSpPr>
              <p:nvPr/>
            </p:nvCxnSpPr>
            <p:spPr bwMode="auto">
              <a:xfrm flipH="1">
                <a:off x="7657451" y="8892748"/>
                <a:ext cx="1977936" cy="1927671"/>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64" name="Group 63">
              <a:extLst>
                <a:ext uri="{FF2B5EF4-FFF2-40B4-BE49-F238E27FC236}">
                  <a16:creationId xmlns:a16="http://schemas.microsoft.com/office/drawing/2014/main" id="{DE8FD8F9-208E-86ED-FE96-5BD154684E66}"/>
                </a:ext>
              </a:extLst>
            </p:cNvPr>
            <p:cNvGrpSpPr>
              <a:grpSpLocks noChangeAspect="1"/>
            </p:cNvGrpSpPr>
            <p:nvPr/>
          </p:nvGrpSpPr>
          <p:grpSpPr>
            <a:xfrm>
              <a:off x="17448584" y="6183350"/>
              <a:ext cx="1100106" cy="1097280"/>
              <a:chOff x="6813076" y="5899043"/>
              <a:chExt cx="5780599" cy="5765751"/>
            </a:xfrm>
          </p:grpSpPr>
          <p:grpSp>
            <p:nvGrpSpPr>
              <p:cNvPr id="65" name="Group 64">
                <a:extLst>
                  <a:ext uri="{FF2B5EF4-FFF2-40B4-BE49-F238E27FC236}">
                    <a16:creationId xmlns:a16="http://schemas.microsoft.com/office/drawing/2014/main" id="{3E52D4E9-568C-F640-0BB6-B8F146275000}"/>
                  </a:ext>
                </a:extLst>
              </p:cNvPr>
              <p:cNvGrpSpPr/>
              <p:nvPr/>
            </p:nvGrpSpPr>
            <p:grpSpPr>
              <a:xfrm>
                <a:off x="6813076" y="5899043"/>
                <a:ext cx="5780599" cy="5765751"/>
                <a:chOff x="5314701" y="1211575"/>
                <a:chExt cx="1934049" cy="1929081"/>
              </a:xfrm>
            </p:grpSpPr>
            <p:sp>
              <p:nvSpPr>
                <p:cNvPr id="67" name="Oval 66">
                  <a:extLst>
                    <a:ext uri="{FF2B5EF4-FFF2-40B4-BE49-F238E27FC236}">
                      <a16:creationId xmlns:a16="http://schemas.microsoft.com/office/drawing/2014/main" id="{973BDDF3-8935-3016-0FA0-E42232343844}"/>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BF1EF6C3-6B32-6EF1-CC2D-6D33184F3E94}"/>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6" name="Straight Connector 65">
                <a:extLst>
                  <a:ext uri="{FF2B5EF4-FFF2-40B4-BE49-F238E27FC236}">
                    <a16:creationId xmlns:a16="http://schemas.microsoft.com/office/drawing/2014/main" id="{2D68E2FB-C7DE-E038-1D0D-C5BB9164CF52}"/>
                  </a:ext>
                </a:extLst>
              </p:cNvPr>
              <p:cNvCxnSpPr>
                <a:cxnSpLocks/>
              </p:cNvCxnSpPr>
              <p:nvPr/>
            </p:nvCxnSpPr>
            <p:spPr bwMode="auto">
              <a:xfrm flipV="1">
                <a:off x="9635386" y="6795412"/>
                <a:ext cx="242094" cy="2097336"/>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69" name="Group 68">
              <a:extLst>
                <a:ext uri="{FF2B5EF4-FFF2-40B4-BE49-F238E27FC236}">
                  <a16:creationId xmlns:a16="http://schemas.microsoft.com/office/drawing/2014/main" id="{91A8AE2D-8C0C-FE43-01A9-51ABEF64AAA5}"/>
                </a:ext>
              </a:extLst>
            </p:cNvPr>
            <p:cNvGrpSpPr>
              <a:grpSpLocks noChangeAspect="1"/>
            </p:cNvGrpSpPr>
            <p:nvPr/>
          </p:nvGrpSpPr>
          <p:grpSpPr>
            <a:xfrm>
              <a:off x="18971527" y="6218490"/>
              <a:ext cx="1100106" cy="1097280"/>
              <a:chOff x="6813076" y="5899043"/>
              <a:chExt cx="5780599" cy="5765751"/>
            </a:xfrm>
          </p:grpSpPr>
          <p:grpSp>
            <p:nvGrpSpPr>
              <p:cNvPr id="70" name="Group 69">
                <a:extLst>
                  <a:ext uri="{FF2B5EF4-FFF2-40B4-BE49-F238E27FC236}">
                    <a16:creationId xmlns:a16="http://schemas.microsoft.com/office/drawing/2014/main" id="{1E1F9046-C377-237E-3C9C-DFD1575DA8DF}"/>
                  </a:ext>
                </a:extLst>
              </p:cNvPr>
              <p:cNvGrpSpPr/>
              <p:nvPr/>
            </p:nvGrpSpPr>
            <p:grpSpPr>
              <a:xfrm>
                <a:off x="6813076" y="5899043"/>
                <a:ext cx="5780599" cy="5765751"/>
                <a:chOff x="5314701" y="1211575"/>
                <a:chExt cx="1934049" cy="1929081"/>
              </a:xfrm>
            </p:grpSpPr>
            <p:sp>
              <p:nvSpPr>
                <p:cNvPr id="72" name="Oval 71">
                  <a:extLst>
                    <a:ext uri="{FF2B5EF4-FFF2-40B4-BE49-F238E27FC236}">
                      <a16:creationId xmlns:a16="http://schemas.microsoft.com/office/drawing/2014/main" id="{4B88FCB0-4AAB-F8E6-1044-064F40C56B4C}"/>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30F14221-D689-DF9B-1586-708B57D3ED95}"/>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1" name="Straight Connector 70">
                <a:extLst>
                  <a:ext uri="{FF2B5EF4-FFF2-40B4-BE49-F238E27FC236}">
                    <a16:creationId xmlns:a16="http://schemas.microsoft.com/office/drawing/2014/main" id="{6AC531C9-3D35-D287-E6F4-C97A36783D77}"/>
                  </a:ext>
                </a:extLst>
              </p:cNvPr>
              <p:cNvCxnSpPr>
                <a:cxnSpLocks/>
              </p:cNvCxnSpPr>
              <p:nvPr/>
            </p:nvCxnSpPr>
            <p:spPr bwMode="auto">
              <a:xfrm flipH="1" flipV="1">
                <a:off x="7343500" y="7532725"/>
                <a:ext cx="2291886" cy="1360023"/>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74" name="Group 73">
              <a:extLst>
                <a:ext uri="{FF2B5EF4-FFF2-40B4-BE49-F238E27FC236}">
                  <a16:creationId xmlns:a16="http://schemas.microsoft.com/office/drawing/2014/main" id="{4DDEBEBA-D2DB-B7A7-F37D-1D6318A77C68}"/>
                </a:ext>
              </a:extLst>
            </p:cNvPr>
            <p:cNvGrpSpPr>
              <a:grpSpLocks noChangeAspect="1"/>
            </p:cNvGrpSpPr>
            <p:nvPr/>
          </p:nvGrpSpPr>
          <p:grpSpPr>
            <a:xfrm>
              <a:off x="20474491" y="6214014"/>
              <a:ext cx="1100106" cy="1097280"/>
              <a:chOff x="6813076" y="5899043"/>
              <a:chExt cx="5780599" cy="5765751"/>
            </a:xfrm>
          </p:grpSpPr>
          <p:grpSp>
            <p:nvGrpSpPr>
              <p:cNvPr id="75" name="Group 74">
                <a:extLst>
                  <a:ext uri="{FF2B5EF4-FFF2-40B4-BE49-F238E27FC236}">
                    <a16:creationId xmlns:a16="http://schemas.microsoft.com/office/drawing/2014/main" id="{8B93ADD7-7313-E4A3-65D2-6F006B714281}"/>
                  </a:ext>
                </a:extLst>
              </p:cNvPr>
              <p:cNvGrpSpPr/>
              <p:nvPr/>
            </p:nvGrpSpPr>
            <p:grpSpPr>
              <a:xfrm>
                <a:off x="6813076" y="5899043"/>
                <a:ext cx="5780599" cy="5765751"/>
                <a:chOff x="5314701" y="1211575"/>
                <a:chExt cx="1934049" cy="1929081"/>
              </a:xfrm>
            </p:grpSpPr>
            <p:sp>
              <p:nvSpPr>
                <p:cNvPr id="77" name="Oval 76">
                  <a:extLst>
                    <a:ext uri="{FF2B5EF4-FFF2-40B4-BE49-F238E27FC236}">
                      <a16:creationId xmlns:a16="http://schemas.microsoft.com/office/drawing/2014/main" id="{56150596-8B19-82F5-85D5-90906F158A8F}"/>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C69FF0DB-8A54-7A66-EED9-5E0A1EAEEEB4}"/>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6" name="Straight Connector 75">
                <a:extLst>
                  <a:ext uri="{FF2B5EF4-FFF2-40B4-BE49-F238E27FC236}">
                    <a16:creationId xmlns:a16="http://schemas.microsoft.com/office/drawing/2014/main" id="{86A92B06-989E-E28B-C1AF-C2543072791B}"/>
                  </a:ext>
                </a:extLst>
              </p:cNvPr>
              <p:cNvCxnSpPr>
                <a:cxnSpLocks/>
              </p:cNvCxnSpPr>
              <p:nvPr/>
            </p:nvCxnSpPr>
            <p:spPr bwMode="auto">
              <a:xfrm flipV="1">
                <a:off x="9635386" y="7618679"/>
                <a:ext cx="2226020" cy="1274069"/>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79" name="Group 78">
              <a:extLst>
                <a:ext uri="{FF2B5EF4-FFF2-40B4-BE49-F238E27FC236}">
                  <a16:creationId xmlns:a16="http://schemas.microsoft.com/office/drawing/2014/main" id="{17913CE4-4D9B-0E49-7624-10E810B2AF77}"/>
                </a:ext>
              </a:extLst>
            </p:cNvPr>
            <p:cNvGrpSpPr>
              <a:grpSpLocks noChangeAspect="1"/>
            </p:cNvGrpSpPr>
            <p:nvPr/>
          </p:nvGrpSpPr>
          <p:grpSpPr>
            <a:xfrm>
              <a:off x="21997434" y="6183350"/>
              <a:ext cx="1100106" cy="1097280"/>
              <a:chOff x="6813076" y="5899043"/>
              <a:chExt cx="5780599" cy="5765751"/>
            </a:xfrm>
          </p:grpSpPr>
          <p:grpSp>
            <p:nvGrpSpPr>
              <p:cNvPr id="80" name="Group 79">
                <a:extLst>
                  <a:ext uri="{FF2B5EF4-FFF2-40B4-BE49-F238E27FC236}">
                    <a16:creationId xmlns:a16="http://schemas.microsoft.com/office/drawing/2014/main" id="{196F9B0C-4881-D654-8272-973DC3F67E05}"/>
                  </a:ext>
                </a:extLst>
              </p:cNvPr>
              <p:cNvGrpSpPr/>
              <p:nvPr/>
            </p:nvGrpSpPr>
            <p:grpSpPr>
              <a:xfrm>
                <a:off x="6813076" y="5899043"/>
                <a:ext cx="5780599" cy="5765751"/>
                <a:chOff x="5314701" y="1211575"/>
                <a:chExt cx="1934049" cy="1929081"/>
              </a:xfrm>
            </p:grpSpPr>
            <p:sp>
              <p:nvSpPr>
                <p:cNvPr id="82" name="Oval 81">
                  <a:extLst>
                    <a:ext uri="{FF2B5EF4-FFF2-40B4-BE49-F238E27FC236}">
                      <a16:creationId xmlns:a16="http://schemas.microsoft.com/office/drawing/2014/main" id="{C9DBC901-8F21-0961-A9D7-375604B909C7}"/>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9828C7AE-9AF2-C5DB-4036-6F9917A94E79}"/>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1" name="Straight Connector 80">
                <a:extLst>
                  <a:ext uri="{FF2B5EF4-FFF2-40B4-BE49-F238E27FC236}">
                    <a16:creationId xmlns:a16="http://schemas.microsoft.com/office/drawing/2014/main" id="{E524A4BE-6998-C7DD-FB0E-5D8BF6CA4163}"/>
                  </a:ext>
                </a:extLst>
              </p:cNvPr>
              <p:cNvCxnSpPr>
                <a:cxnSpLocks/>
              </p:cNvCxnSpPr>
              <p:nvPr/>
            </p:nvCxnSpPr>
            <p:spPr bwMode="auto">
              <a:xfrm flipH="1">
                <a:off x="9003407" y="8892748"/>
                <a:ext cx="631979" cy="2666618"/>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89" name="Group 88">
              <a:extLst>
                <a:ext uri="{FF2B5EF4-FFF2-40B4-BE49-F238E27FC236}">
                  <a16:creationId xmlns:a16="http://schemas.microsoft.com/office/drawing/2014/main" id="{A63A3501-328C-1650-27B7-B6DCCE044A4E}"/>
                </a:ext>
              </a:extLst>
            </p:cNvPr>
            <p:cNvGrpSpPr>
              <a:grpSpLocks noChangeAspect="1"/>
            </p:cNvGrpSpPr>
            <p:nvPr/>
          </p:nvGrpSpPr>
          <p:grpSpPr>
            <a:xfrm>
              <a:off x="17445758" y="7902279"/>
              <a:ext cx="1100106" cy="1097280"/>
              <a:chOff x="6813076" y="5899043"/>
              <a:chExt cx="5780599" cy="5765751"/>
            </a:xfrm>
          </p:grpSpPr>
          <p:grpSp>
            <p:nvGrpSpPr>
              <p:cNvPr id="90" name="Group 89">
                <a:extLst>
                  <a:ext uri="{FF2B5EF4-FFF2-40B4-BE49-F238E27FC236}">
                    <a16:creationId xmlns:a16="http://schemas.microsoft.com/office/drawing/2014/main" id="{A56B5C04-5CB2-76E1-F7BA-21AB2CB7EF57}"/>
                  </a:ext>
                </a:extLst>
              </p:cNvPr>
              <p:cNvGrpSpPr/>
              <p:nvPr/>
            </p:nvGrpSpPr>
            <p:grpSpPr>
              <a:xfrm>
                <a:off x="6813076" y="5899043"/>
                <a:ext cx="5780599" cy="5765751"/>
                <a:chOff x="5314701" y="1211575"/>
                <a:chExt cx="1934049" cy="1929081"/>
              </a:xfrm>
            </p:grpSpPr>
            <p:sp>
              <p:nvSpPr>
                <p:cNvPr id="92" name="Oval 91">
                  <a:extLst>
                    <a:ext uri="{FF2B5EF4-FFF2-40B4-BE49-F238E27FC236}">
                      <a16:creationId xmlns:a16="http://schemas.microsoft.com/office/drawing/2014/main" id="{4F61F14B-F08C-75B9-B1A6-8404CCF451CA}"/>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3627FE6D-AE8D-5A2D-D4D8-CA837AB21A71}"/>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1" name="Straight Connector 90">
                <a:extLst>
                  <a:ext uri="{FF2B5EF4-FFF2-40B4-BE49-F238E27FC236}">
                    <a16:creationId xmlns:a16="http://schemas.microsoft.com/office/drawing/2014/main" id="{45DCBCF2-2A15-570C-045D-0B7EC0C98932}"/>
                  </a:ext>
                </a:extLst>
              </p:cNvPr>
              <p:cNvCxnSpPr>
                <a:cxnSpLocks/>
              </p:cNvCxnSpPr>
              <p:nvPr/>
            </p:nvCxnSpPr>
            <p:spPr bwMode="auto">
              <a:xfrm flipV="1">
                <a:off x="9635386" y="6795412"/>
                <a:ext cx="242094" cy="2097336"/>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94" name="Group 93">
              <a:extLst>
                <a:ext uri="{FF2B5EF4-FFF2-40B4-BE49-F238E27FC236}">
                  <a16:creationId xmlns:a16="http://schemas.microsoft.com/office/drawing/2014/main" id="{084455CD-5AA9-2F19-07B8-6117DBA749E7}"/>
                </a:ext>
              </a:extLst>
            </p:cNvPr>
            <p:cNvGrpSpPr>
              <a:grpSpLocks noChangeAspect="1"/>
            </p:cNvGrpSpPr>
            <p:nvPr/>
          </p:nvGrpSpPr>
          <p:grpSpPr>
            <a:xfrm>
              <a:off x="18968701" y="7937419"/>
              <a:ext cx="1100106" cy="1097280"/>
              <a:chOff x="6813076" y="5899043"/>
              <a:chExt cx="5780599" cy="5765751"/>
            </a:xfrm>
          </p:grpSpPr>
          <p:grpSp>
            <p:nvGrpSpPr>
              <p:cNvPr id="95" name="Group 94">
                <a:extLst>
                  <a:ext uri="{FF2B5EF4-FFF2-40B4-BE49-F238E27FC236}">
                    <a16:creationId xmlns:a16="http://schemas.microsoft.com/office/drawing/2014/main" id="{FD7D334A-59A5-65E6-F9CF-7E41BBC871AE}"/>
                  </a:ext>
                </a:extLst>
              </p:cNvPr>
              <p:cNvGrpSpPr/>
              <p:nvPr/>
            </p:nvGrpSpPr>
            <p:grpSpPr>
              <a:xfrm>
                <a:off x="6813076" y="5899043"/>
                <a:ext cx="5780599" cy="5765751"/>
                <a:chOff x="5314701" y="1211575"/>
                <a:chExt cx="1934049" cy="1929081"/>
              </a:xfrm>
            </p:grpSpPr>
            <p:sp>
              <p:nvSpPr>
                <p:cNvPr id="97" name="Oval 96">
                  <a:extLst>
                    <a:ext uri="{FF2B5EF4-FFF2-40B4-BE49-F238E27FC236}">
                      <a16:creationId xmlns:a16="http://schemas.microsoft.com/office/drawing/2014/main" id="{7BAA5371-8C0F-A3F3-11AF-1AE2F335732F}"/>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223309CD-EC54-95E9-E245-1655616AEB14}"/>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6" name="Straight Connector 95">
                <a:extLst>
                  <a:ext uri="{FF2B5EF4-FFF2-40B4-BE49-F238E27FC236}">
                    <a16:creationId xmlns:a16="http://schemas.microsoft.com/office/drawing/2014/main" id="{06A28D7A-761B-7434-A3A9-610D2C06BFEF}"/>
                  </a:ext>
                </a:extLst>
              </p:cNvPr>
              <p:cNvCxnSpPr>
                <a:cxnSpLocks/>
              </p:cNvCxnSpPr>
              <p:nvPr/>
            </p:nvCxnSpPr>
            <p:spPr bwMode="auto">
              <a:xfrm flipH="1" flipV="1">
                <a:off x="7343500" y="7532725"/>
                <a:ext cx="2291886" cy="1360023"/>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99" name="Group 98">
              <a:extLst>
                <a:ext uri="{FF2B5EF4-FFF2-40B4-BE49-F238E27FC236}">
                  <a16:creationId xmlns:a16="http://schemas.microsoft.com/office/drawing/2014/main" id="{ACA79B73-2DA1-186C-230F-FEF3A06F04D8}"/>
                </a:ext>
              </a:extLst>
            </p:cNvPr>
            <p:cNvGrpSpPr>
              <a:grpSpLocks noChangeAspect="1"/>
            </p:cNvGrpSpPr>
            <p:nvPr/>
          </p:nvGrpSpPr>
          <p:grpSpPr>
            <a:xfrm>
              <a:off x="20471665" y="7932943"/>
              <a:ext cx="1100106" cy="1097280"/>
              <a:chOff x="6813076" y="5899043"/>
              <a:chExt cx="5780599" cy="5765751"/>
            </a:xfrm>
          </p:grpSpPr>
          <p:grpSp>
            <p:nvGrpSpPr>
              <p:cNvPr id="100" name="Group 99">
                <a:extLst>
                  <a:ext uri="{FF2B5EF4-FFF2-40B4-BE49-F238E27FC236}">
                    <a16:creationId xmlns:a16="http://schemas.microsoft.com/office/drawing/2014/main" id="{D8BDA2DD-3D06-BC08-33FA-569F8648C65C}"/>
                  </a:ext>
                </a:extLst>
              </p:cNvPr>
              <p:cNvGrpSpPr/>
              <p:nvPr/>
            </p:nvGrpSpPr>
            <p:grpSpPr>
              <a:xfrm>
                <a:off x="6813076" y="5899043"/>
                <a:ext cx="5780599" cy="5765751"/>
                <a:chOff x="5314701" y="1211575"/>
                <a:chExt cx="1934049" cy="1929081"/>
              </a:xfrm>
            </p:grpSpPr>
            <p:sp>
              <p:nvSpPr>
                <p:cNvPr id="102" name="Oval 101">
                  <a:extLst>
                    <a:ext uri="{FF2B5EF4-FFF2-40B4-BE49-F238E27FC236}">
                      <a16:creationId xmlns:a16="http://schemas.microsoft.com/office/drawing/2014/main" id="{5CEBA6D4-28DA-B0F7-36D8-70DEF1C074F0}"/>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5B0F3B68-28DF-4892-CB07-375B087783FD}"/>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1" name="Straight Connector 100">
                <a:extLst>
                  <a:ext uri="{FF2B5EF4-FFF2-40B4-BE49-F238E27FC236}">
                    <a16:creationId xmlns:a16="http://schemas.microsoft.com/office/drawing/2014/main" id="{C3889D6B-B479-6F89-FF81-B34D787E76B7}"/>
                  </a:ext>
                </a:extLst>
              </p:cNvPr>
              <p:cNvCxnSpPr>
                <a:cxnSpLocks/>
              </p:cNvCxnSpPr>
              <p:nvPr/>
            </p:nvCxnSpPr>
            <p:spPr bwMode="auto">
              <a:xfrm flipV="1">
                <a:off x="9635386" y="7618679"/>
                <a:ext cx="2226020" cy="1274069"/>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04" name="Group 103">
              <a:extLst>
                <a:ext uri="{FF2B5EF4-FFF2-40B4-BE49-F238E27FC236}">
                  <a16:creationId xmlns:a16="http://schemas.microsoft.com/office/drawing/2014/main" id="{03C8C31A-ACD9-DD55-C6B4-D0713CA7A21C}"/>
                </a:ext>
              </a:extLst>
            </p:cNvPr>
            <p:cNvGrpSpPr>
              <a:grpSpLocks noChangeAspect="1"/>
            </p:cNvGrpSpPr>
            <p:nvPr/>
          </p:nvGrpSpPr>
          <p:grpSpPr>
            <a:xfrm>
              <a:off x="21994608" y="7902279"/>
              <a:ext cx="1100106" cy="1097280"/>
              <a:chOff x="6813076" y="5899043"/>
              <a:chExt cx="5780599" cy="5765751"/>
            </a:xfrm>
          </p:grpSpPr>
          <p:grpSp>
            <p:nvGrpSpPr>
              <p:cNvPr id="105" name="Group 104">
                <a:extLst>
                  <a:ext uri="{FF2B5EF4-FFF2-40B4-BE49-F238E27FC236}">
                    <a16:creationId xmlns:a16="http://schemas.microsoft.com/office/drawing/2014/main" id="{F40CA763-93F7-7077-E8A5-CB8900EC6032}"/>
                  </a:ext>
                </a:extLst>
              </p:cNvPr>
              <p:cNvGrpSpPr/>
              <p:nvPr/>
            </p:nvGrpSpPr>
            <p:grpSpPr>
              <a:xfrm>
                <a:off x="6813076" y="5899043"/>
                <a:ext cx="5780599" cy="5765751"/>
                <a:chOff x="5314701" y="1211575"/>
                <a:chExt cx="1934049" cy="1929081"/>
              </a:xfrm>
            </p:grpSpPr>
            <p:sp>
              <p:nvSpPr>
                <p:cNvPr id="107" name="Oval 106">
                  <a:extLst>
                    <a:ext uri="{FF2B5EF4-FFF2-40B4-BE49-F238E27FC236}">
                      <a16:creationId xmlns:a16="http://schemas.microsoft.com/office/drawing/2014/main" id="{BD7C225C-A350-1C24-62F8-B6D1B7CC20B9}"/>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EB8A1BC5-5A4B-840F-807C-D4E7DDE87E26}"/>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6" name="Straight Connector 105">
                <a:extLst>
                  <a:ext uri="{FF2B5EF4-FFF2-40B4-BE49-F238E27FC236}">
                    <a16:creationId xmlns:a16="http://schemas.microsoft.com/office/drawing/2014/main" id="{EE29EF6A-C1C5-EF83-5939-B596755F2584}"/>
                  </a:ext>
                </a:extLst>
              </p:cNvPr>
              <p:cNvCxnSpPr>
                <a:cxnSpLocks/>
              </p:cNvCxnSpPr>
              <p:nvPr/>
            </p:nvCxnSpPr>
            <p:spPr bwMode="auto">
              <a:xfrm flipH="1">
                <a:off x="9003407" y="8892748"/>
                <a:ext cx="631979" cy="2666618"/>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09" name="Group 108">
              <a:extLst>
                <a:ext uri="{FF2B5EF4-FFF2-40B4-BE49-F238E27FC236}">
                  <a16:creationId xmlns:a16="http://schemas.microsoft.com/office/drawing/2014/main" id="{4EEACDE3-24E6-DB59-4DB5-4C5BCF5C13BA}"/>
                </a:ext>
              </a:extLst>
            </p:cNvPr>
            <p:cNvGrpSpPr>
              <a:grpSpLocks noChangeAspect="1"/>
            </p:cNvGrpSpPr>
            <p:nvPr/>
          </p:nvGrpSpPr>
          <p:grpSpPr>
            <a:xfrm>
              <a:off x="18309854" y="9352044"/>
              <a:ext cx="1100106" cy="1097280"/>
              <a:chOff x="6813076" y="5899043"/>
              <a:chExt cx="5780599" cy="5765751"/>
            </a:xfrm>
          </p:grpSpPr>
          <p:grpSp>
            <p:nvGrpSpPr>
              <p:cNvPr id="110" name="Group 109">
                <a:extLst>
                  <a:ext uri="{FF2B5EF4-FFF2-40B4-BE49-F238E27FC236}">
                    <a16:creationId xmlns:a16="http://schemas.microsoft.com/office/drawing/2014/main" id="{12C16627-6F1F-62C6-9008-662148777D6D}"/>
                  </a:ext>
                </a:extLst>
              </p:cNvPr>
              <p:cNvGrpSpPr/>
              <p:nvPr/>
            </p:nvGrpSpPr>
            <p:grpSpPr>
              <a:xfrm>
                <a:off x="6813076" y="5899043"/>
                <a:ext cx="5780599" cy="5765751"/>
                <a:chOff x="5314701" y="1211575"/>
                <a:chExt cx="1934049" cy="1929081"/>
              </a:xfrm>
            </p:grpSpPr>
            <p:sp>
              <p:nvSpPr>
                <p:cNvPr id="112" name="Oval 111">
                  <a:extLst>
                    <a:ext uri="{FF2B5EF4-FFF2-40B4-BE49-F238E27FC236}">
                      <a16:creationId xmlns:a16="http://schemas.microsoft.com/office/drawing/2014/main" id="{8C912659-DCBC-81CD-C4A5-05AC771B13C7}"/>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81FBE9C3-FAEA-12F1-6670-A18EE883C253}"/>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1" name="Straight Connector 110">
                <a:extLst>
                  <a:ext uri="{FF2B5EF4-FFF2-40B4-BE49-F238E27FC236}">
                    <a16:creationId xmlns:a16="http://schemas.microsoft.com/office/drawing/2014/main" id="{5266A28C-760C-3DB2-099D-0582263BF7AB}"/>
                  </a:ext>
                </a:extLst>
              </p:cNvPr>
              <p:cNvCxnSpPr>
                <a:cxnSpLocks/>
              </p:cNvCxnSpPr>
              <p:nvPr/>
            </p:nvCxnSpPr>
            <p:spPr bwMode="auto">
              <a:xfrm flipV="1">
                <a:off x="9635386" y="6647580"/>
                <a:ext cx="1449687" cy="2245169"/>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14" name="Group 113">
              <a:extLst>
                <a:ext uri="{FF2B5EF4-FFF2-40B4-BE49-F238E27FC236}">
                  <a16:creationId xmlns:a16="http://schemas.microsoft.com/office/drawing/2014/main" id="{66B90EA0-9366-720A-11E3-B2F98310FCA4}"/>
                </a:ext>
              </a:extLst>
            </p:cNvPr>
            <p:cNvGrpSpPr>
              <a:grpSpLocks noChangeAspect="1"/>
            </p:cNvGrpSpPr>
            <p:nvPr/>
          </p:nvGrpSpPr>
          <p:grpSpPr>
            <a:xfrm>
              <a:off x="19755144" y="9352044"/>
              <a:ext cx="1100106" cy="1097280"/>
              <a:chOff x="6813076" y="5899043"/>
              <a:chExt cx="5780599" cy="5765751"/>
            </a:xfrm>
          </p:grpSpPr>
          <p:grpSp>
            <p:nvGrpSpPr>
              <p:cNvPr id="115" name="Group 114">
                <a:extLst>
                  <a:ext uri="{FF2B5EF4-FFF2-40B4-BE49-F238E27FC236}">
                    <a16:creationId xmlns:a16="http://schemas.microsoft.com/office/drawing/2014/main" id="{C7734B93-81CB-C096-6C20-B245E177DD67}"/>
                  </a:ext>
                </a:extLst>
              </p:cNvPr>
              <p:cNvGrpSpPr/>
              <p:nvPr/>
            </p:nvGrpSpPr>
            <p:grpSpPr>
              <a:xfrm>
                <a:off x="6813076" y="5899043"/>
                <a:ext cx="5780599" cy="5765751"/>
                <a:chOff x="5314701" y="1211575"/>
                <a:chExt cx="1934049" cy="1929081"/>
              </a:xfrm>
            </p:grpSpPr>
            <p:sp>
              <p:nvSpPr>
                <p:cNvPr id="117" name="Oval 116">
                  <a:extLst>
                    <a:ext uri="{FF2B5EF4-FFF2-40B4-BE49-F238E27FC236}">
                      <a16:creationId xmlns:a16="http://schemas.microsoft.com/office/drawing/2014/main" id="{97E00E7C-A5F4-7554-EB6A-388A8DC46B68}"/>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26866875-5834-39C5-F684-A8E12EE2CFAA}"/>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6" name="Straight Connector 115">
                <a:extLst>
                  <a:ext uri="{FF2B5EF4-FFF2-40B4-BE49-F238E27FC236}">
                    <a16:creationId xmlns:a16="http://schemas.microsoft.com/office/drawing/2014/main" id="{48D9323F-A059-B4FB-69D3-E6F4EF59ED06}"/>
                  </a:ext>
                </a:extLst>
              </p:cNvPr>
              <p:cNvCxnSpPr>
                <a:cxnSpLocks/>
              </p:cNvCxnSpPr>
              <p:nvPr/>
            </p:nvCxnSpPr>
            <p:spPr bwMode="auto">
              <a:xfrm>
                <a:off x="9635386" y="8892748"/>
                <a:ext cx="1405706" cy="1661899"/>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19" name="Group 118">
              <a:extLst>
                <a:ext uri="{FF2B5EF4-FFF2-40B4-BE49-F238E27FC236}">
                  <a16:creationId xmlns:a16="http://schemas.microsoft.com/office/drawing/2014/main" id="{2291DB0B-037F-B644-E563-39DF48EFF0B2}"/>
                </a:ext>
              </a:extLst>
            </p:cNvPr>
            <p:cNvGrpSpPr>
              <a:grpSpLocks noChangeAspect="1"/>
            </p:cNvGrpSpPr>
            <p:nvPr/>
          </p:nvGrpSpPr>
          <p:grpSpPr>
            <a:xfrm>
              <a:off x="21175318" y="9352044"/>
              <a:ext cx="1100106" cy="1097280"/>
              <a:chOff x="6813076" y="5899043"/>
              <a:chExt cx="5780599" cy="5765751"/>
            </a:xfrm>
          </p:grpSpPr>
          <p:grpSp>
            <p:nvGrpSpPr>
              <p:cNvPr id="120" name="Group 119">
                <a:extLst>
                  <a:ext uri="{FF2B5EF4-FFF2-40B4-BE49-F238E27FC236}">
                    <a16:creationId xmlns:a16="http://schemas.microsoft.com/office/drawing/2014/main" id="{BDCE77A6-3CEC-D897-9E0D-1C37C049EFBF}"/>
                  </a:ext>
                </a:extLst>
              </p:cNvPr>
              <p:cNvGrpSpPr/>
              <p:nvPr/>
            </p:nvGrpSpPr>
            <p:grpSpPr>
              <a:xfrm>
                <a:off x="6813076" y="5899043"/>
                <a:ext cx="5780599" cy="5765751"/>
                <a:chOff x="5314701" y="1211575"/>
                <a:chExt cx="1934049" cy="1929081"/>
              </a:xfrm>
            </p:grpSpPr>
            <p:sp>
              <p:nvSpPr>
                <p:cNvPr id="122" name="Oval 121">
                  <a:extLst>
                    <a:ext uri="{FF2B5EF4-FFF2-40B4-BE49-F238E27FC236}">
                      <a16:creationId xmlns:a16="http://schemas.microsoft.com/office/drawing/2014/main" id="{28E810B9-0D9C-1B2E-2F27-CD9AAF48AACB}"/>
                    </a:ext>
                  </a:extLst>
                </p:cNvPr>
                <p:cNvSpPr/>
                <p:nvPr/>
              </p:nvSpPr>
              <p:spPr>
                <a:xfrm>
                  <a:off x="5319669" y="1795247"/>
                  <a:ext cx="1929081" cy="768110"/>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9B704F05-8967-51C9-AB8C-B051F0937F31}"/>
                    </a:ext>
                  </a:extLst>
                </p:cNvPr>
                <p:cNvSpPr/>
                <p:nvPr/>
              </p:nvSpPr>
              <p:spPr>
                <a:xfrm>
                  <a:off x="5314701" y="1211575"/>
                  <a:ext cx="1929081" cy="192908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1" name="Straight Connector 120">
                <a:extLst>
                  <a:ext uri="{FF2B5EF4-FFF2-40B4-BE49-F238E27FC236}">
                    <a16:creationId xmlns:a16="http://schemas.microsoft.com/office/drawing/2014/main" id="{B85EBBD2-72EA-EF39-138A-873EE3CFD0A4}"/>
                  </a:ext>
                </a:extLst>
              </p:cNvPr>
              <p:cNvCxnSpPr>
                <a:cxnSpLocks/>
                <a:endCxn id="123" idx="3"/>
              </p:cNvCxnSpPr>
              <p:nvPr/>
            </p:nvCxnSpPr>
            <p:spPr bwMode="auto">
              <a:xfrm flipH="1">
                <a:off x="7657451" y="8892748"/>
                <a:ext cx="1977936" cy="1927671"/>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2" name="Group 1">
            <a:extLst>
              <a:ext uri="{FF2B5EF4-FFF2-40B4-BE49-F238E27FC236}">
                <a16:creationId xmlns:a16="http://schemas.microsoft.com/office/drawing/2014/main" id="{FACE4B65-591E-B0B1-F63A-F114A77FE0CE}"/>
              </a:ext>
            </a:extLst>
          </p:cNvPr>
          <p:cNvGrpSpPr/>
          <p:nvPr/>
        </p:nvGrpSpPr>
        <p:grpSpPr>
          <a:xfrm>
            <a:off x="7287133" y="1720111"/>
            <a:ext cx="6504768" cy="9546303"/>
            <a:chOff x="7287133" y="1720111"/>
            <a:chExt cx="6504768" cy="9546303"/>
          </a:xfrm>
        </p:grpSpPr>
        <p:sp>
          <p:nvSpPr>
            <p:cNvPr id="8" name="TextBox 7">
              <a:extLst>
                <a:ext uri="{FF2B5EF4-FFF2-40B4-BE49-F238E27FC236}">
                  <a16:creationId xmlns:a16="http://schemas.microsoft.com/office/drawing/2014/main" id="{A8BBB43E-2F59-9636-4DE3-1307EAB0A25A}"/>
                </a:ext>
              </a:extLst>
            </p:cNvPr>
            <p:cNvSpPr txBox="1"/>
            <p:nvPr/>
          </p:nvSpPr>
          <p:spPr>
            <a:xfrm>
              <a:off x="8919337" y="1720111"/>
              <a:ext cx="3240360" cy="1815882"/>
            </a:xfrm>
            <a:prstGeom prst="rect">
              <a:avLst/>
            </a:prstGeom>
            <a:noFill/>
          </p:spPr>
          <p:txBody>
            <a:bodyPr wrap="square" rtlCol="0">
              <a:spAutoFit/>
            </a:bodyPr>
            <a:lstStyle/>
            <a:p>
              <a:r>
                <a:rPr lang="en-US" dirty="0">
                  <a:latin typeface="Times" pitchFamily="2" charset="0"/>
                </a:rPr>
                <a:t>Band</a:t>
              </a:r>
            </a:p>
            <a:p>
              <a:r>
                <a:rPr lang="en-US" dirty="0">
                  <a:latin typeface="Times" pitchFamily="2" charset="0"/>
                </a:rPr>
                <a:t>E(</a:t>
              </a:r>
              <a:r>
                <a:rPr lang="en-US" dirty="0" err="1">
                  <a:latin typeface="Times" pitchFamily="2" charset="0"/>
                </a:rPr>
                <a:t>kx,ky</a:t>
              </a:r>
              <a:r>
                <a:rPr lang="en-US" dirty="0">
                  <a:latin typeface="Times" pitchFamily="2" charset="0"/>
                </a:rPr>
                <a:t>)</a:t>
              </a:r>
            </a:p>
          </p:txBody>
        </p:sp>
        <p:grpSp>
          <p:nvGrpSpPr>
            <p:cNvPr id="10" name="Group 9">
              <a:extLst>
                <a:ext uri="{FF2B5EF4-FFF2-40B4-BE49-F238E27FC236}">
                  <a16:creationId xmlns:a16="http://schemas.microsoft.com/office/drawing/2014/main" id="{A4125D75-45CD-7355-C833-A8673DFD4942}"/>
                </a:ext>
              </a:extLst>
            </p:cNvPr>
            <p:cNvGrpSpPr/>
            <p:nvPr/>
          </p:nvGrpSpPr>
          <p:grpSpPr>
            <a:xfrm>
              <a:off x="7287133" y="3027051"/>
              <a:ext cx="6504768" cy="8239363"/>
              <a:chOff x="552871" y="4284323"/>
              <a:chExt cx="6504768" cy="8239363"/>
            </a:xfrm>
          </p:grpSpPr>
          <p:grpSp>
            <p:nvGrpSpPr>
              <p:cNvPr id="11" name="Group 10">
                <a:extLst>
                  <a:ext uri="{FF2B5EF4-FFF2-40B4-BE49-F238E27FC236}">
                    <a16:creationId xmlns:a16="http://schemas.microsoft.com/office/drawing/2014/main" id="{8E29454B-8AA1-D64C-7952-215059EF9083}"/>
                  </a:ext>
                </a:extLst>
              </p:cNvPr>
              <p:cNvGrpSpPr/>
              <p:nvPr/>
            </p:nvGrpSpPr>
            <p:grpSpPr>
              <a:xfrm>
                <a:off x="1531239" y="7514516"/>
                <a:ext cx="4876611" cy="1186717"/>
                <a:chOff x="1531239" y="7514516"/>
                <a:chExt cx="4876611" cy="1186717"/>
              </a:xfrm>
            </p:grpSpPr>
            <p:sp>
              <p:nvSpPr>
                <p:cNvPr id="39" name="Parallelogram 38">
                  <a:extLst>
                    <a:ext uri="{FF2B5EF4-FFF2-40B4-BE49-F238E27FC236}">
                      <a16:creationId xmlns:a16="http://schemas.microsoft.com/office/drawing/2014/main" id="{7C3D38D1-A28F-303B-0660-46D080B973BE}"/>
                    </a:ext>
                  </a:extLst>
                </p:cNvPr>
                <p:cNvSpPr/>
                <p:nvPr/>
              </p:nvSpPr>
              <p:spPr bwMode="auto">
                <a:xfrm rot="162941">
                  <a:off x="1531239" y="7837137"/>
                  <a:ext cx="4876611" cy="864096"/>
                </a:xfrm>
                <a:prstGeom prst="parallelogram">
                  <a:avLst>
                    <a:gd name="adj" fmla="val 97096"/>
                  </a:avLst>
                </a:prstGeom>
                <a:solidFill>
                  <a:schemeClr val="accent6">
                    <a:alpha val="29707"/>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0" name="Oval 39">
                  <a:extLst>
                    <a:ext uri="{FF2B5EF4-FFF2-40B4-BE49-F238E27FC236}">
                      <a16:creationId xmlns:a16="http://schemas.microsoft.com/office/drawing/2014/main" id="{353238B2-3169-8905-281D-8D514EC6FF88}"/>
                    </a:ext>
                  </a:extLst>
                </p:cNvPr>
                <p:cNvSpPr/>
                <p:nvPr/>
              </p:nvSpPr>
              <p:spPr>
                <a:xfrm>
                  <a:off x="2398912" y="7837137"/>
                  <a:ext cx="288031" cy="172991"/>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33E526D-C38F-0281-2B21-B4A63FC93B7C}"/>
                    </a:ext>
                  </a:extLst>
                </p:cNvPr>
                <p:cNvSpPr/>
                <p:nvPr/>
              </p:nvSpPr>
              <p:spPr>
                <a:xfrm>
                  <a:off x="2902968" y="8182689"/>
                  <a:ext cx="288031" cy="172991"/>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351FF73-E778-E380-4A9A-2B6DBD74142E}"/>
                    </a:ext>
                  </a:extLst>
                </p:cNvPr>
                <p:cNvSpPr/>
                <p:nvPr/>
              </p:nvSpPr>
              <p:spPr>
                <a:xfrm>
                  <a:off x="4343128" y="8269184"/>
                  <a:ext cx="288031" cy="172991"/>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32CF85C-64E4-E5ED-405A-9240C3C00857}"/>
                    </a:ext>
                  </a:extLst>
                </p:cNvPr>
                <p:cNvSpPr/>
                <p:nvPr/>
              </p:nvSpPr>
              <p:spPr>
                <a:xfrm>
                  <a:off x="5307136" y="7923632"/>
                  <a:ext cx="288031" cy="172991"/>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6689AA6-8C5D-8589-4509-9CB2A8AA1A69}"/>
                    </a:ext>
                  </a:extLst>
                </p:cNvPr>
                <p:cNvSpPr/>
                <p:nvPr/>
              </p:nvSpPr>
              <p:spPr>
                <a:xfrm>
                  <a:off x="4775176" y="7621113"/>
                  <a:ext cx="288031" cy="172991"/>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1262CF8-6530-A1E3-A5AC-87A90F0D2EA4}"/>
                    </a:ext>
                  </a:extLst>
                </p:cNvPr>
                <p:cNvSpPr/>
                <p:nvPr/>
              </p:nvSpPr>
              <p:spPr>
                <a:xfrm>
                  <a:off x="3407024" y="7514516"/>
                  <a:ext cx="288031" cy="172991"/>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65D312D6-7718-C809-D14E-C2F4A3954EB3}"/>
                  </a:ext>
                </a:extLst>
              </p:cNvPr>
              <p:cNvGrpSpPr/>
              <p:nvPr/>
            </p:nvGrpSpPr>
            <p:grpSpPr>
              <a:xfrm>
                <a:off x="552871" y="4284323"/>
                <a:ext cx="6504768" cy="8239363"/>
                <a:chOff x="16788488" y="8891438"/>
                <a:chExt cx="6504768" cy="2377612"/>
              </a:xfrm>
            </p:grpSpPr>
            <p:pic>
              <p:nvPicPr>
                <p:cNvPr id="29" name="Picture 2" descr="Band Structure of Graphene - Wolfram Demonstrations Project">
                  <a:extLst>
                    <a:ext uri="{FF2B5EF4-FFF2-40B4-BE49-F238E27FC236}">
                      <a16:creationId xmlns:a16="http://schemas.microsoft.com/office/drawing/2014/main" id="{DFCB850C-658C-3B3A-40A2-B147477133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0" t="58373" r="3099" b="20912"/>
                <a:stretch/>
              </p:blipFill>
              <p:spPr bwMode="auto">
                <a:xfrm>
                  <a:off x="16788488" y="9748843"/>
                  <a:ext cx="6504768" cy="144695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67D157D4-6FE4-8937-0AD1-E976235D6F65}"/>
                    </a:ext>
                  </a:extLst>
                </p:cNvPr>
                <p:cNvSpPr/>
                <p:nvPr/>
              </p:nvSpPr>
              <p:spPr bwMode="auto">
                <a:xfrm rot="1665037">
                  <a:off x="18076043" y="9231100"/>
                  <a:ext cx="1483643" cy="60738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1" name="Rectangle 30">
                  <a:extLst>
                    <a:ext uri="{FF2B5EF4-FFF2-40B4-BE49-F238E27FC236}">
                      <a16:creationId xmlns:a16="http://schemas.microsoft.com/office/drawing/2014/main" id="{FB6409E4-CC3B-8B32-8221-C6F56E03D25B}"/>
                    </a:ext>
                  </a:extLst>
                </p:cNvPr>
                <p:cNvSpPr/>
                <p:nvPr/>
              </p:nvSpPr>
              <p:spPr bwMode="auto">
                <a:xfrm>
                  <a:off x="20107814" y="9285049"/>
                  <a:ext cx="737170" cy="60738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2" name="Rectangle 31">
                  <a:extLst>
                    <a:ext uri="{FF2B5EF4-FFF2-40B4-BE49-F238E27FC236}">
                      <a16:creationId xmlns:a16="http://schemas.microsoft.com/office/drawing/2014/main" id="{D0A68EAF-3DEA-C89D-48BE-20E3CBBD2F2E}"/>
                    </a:ext>
                  </a:extLst>
                </p:cNvPr>
                <p:cNvSpPr/>
                <p:nvPr/>
              </p:nvSpPr>
              <p:spPr bwMode="auto">
                <a:xfrm rot="10800000">
                  <a:off x="17236045" y="10785053"/>
                  <a:ext cx="5492326" cy="48399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3" name="Rectangle 32">
                  <a:extLst>
                    <a:ext uri="{FF2B5EF4-FFF2-40B4-BE49-F238E27FC236}">
                      <a16:creationId xmlns:a16="http://schemas.microsoft.com/office/drawing/2014/main" id="{79CEE4FF-EDFE-ED4A-20E6-AA08E48EC80F}"/>
                    </a:ext>
                  </a:extLst>
                </p:cNvPr>
                <p:cNvSpPr/>
                <p:nvPr/>
              </p:nvSpPr>
              <p:spPr bwMode="auto">
                <a:xfrm>
                  <a:off x="16805883" y="8891438"/>
                  <a:ext cx="463254" cy="1178464"/>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4" name="Rectangle 33">
                  <a:extLst>
                    <a:ext uri="{FF2B5EF4-FFF2-40B4-BE49-F238E27FC236}">
                      <a16:creationId xmlns:a16="http://schemas.microsoft.com/office/drawing/2014/main" id="{B3027AF6-E63E-AE46-0629-C06E7411B17C}"/>
                    </a:ext>
                  </a:extLst>
                </p:cNvPr>
                <p:cNvSpPr/>
                <p:nvPr/>
              </p:nvSpPr>
              <p:spPr bwMode="auto">
                <a:xfrm>
                  <a:off x="16821345" y="9836507"/>
                  <a:ext cx="463254" cy="1178464"/>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5" name="Rectangle 34">
                  <a:extLst>
                    <a:ext uri="{FF2B5EF4-FFF2-40B4-BE49-F238E27FC236}">
                      <a16:creationId xmlns:a16="http://schemas.microsoft.com/office/drawing/2014/main" id="{A127C4D8-568B-099C-6B23-875D1E4A3E59}"/>
                    </a:ext>
                  </a:extLst>
                </p:cNvPr>
                <p:cNvSpPr/>
                <p:nvPr/>
              </p:nvSpPr>
              <p:spPr bwMode="auto">
                <a:xfrm>
                  <a:off x="18258422" y="10603842"/>
                  <a:ext cx="1019932" cy="22206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6" name="Rectangle 35">
                  <a:extLst>
                    <a:ext uri="{FF2B5EF4-FFF2-40B4-BE49-F238E27FC236}">
                      <a16:creationId xmlns:a16="http://schemas.microsoft.com/office/drawing/2014/main" id="{909DB3D6-A14E-72B7-DDA7-B315856FA3E6}"/>
                    </a:ext>
                  </a:extLst>
                </p:cNvPr>
                <p:cNvSpPr/>
                <p:nvPr/>
              </p:nvSpPr>
              <p:spPr bwMode="auto">
                <a:xfrm>
                  <a:off x="20575249" y="10621910"/>
                  <a:ext cx="914516" cy="22206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7" name="Rectangle 36">
                  <a:extLst>
                    <a:ext uri="{FF2B5EF4-FFF2-40B4-BE49-F238E27FC236}">
                      <a16:creationId xmlns:a16="http://schemas.microsoft.com/office/drawing/2014/main" id="{32BE79CC-5078-92EB-6440-8DC8BB3F1FBF}"/>
                    </a:ext>
                  </a:extLst>
                </p:cNvPr>
                <p:cNvSpPr/>
                <p:nvPr/>
              </p:nvSpPr>
              <p:spPr bwMode="auto">
                <a:xfrm>
                  <a:off x="21986901" y="10659920"/>
                  <a:ext cx="914516" cy="22206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8" name="Rectangle 37">
                  <a:extLst>
                    <a:ext uri="{FF2B5EF4-FFF2-40B4-BE49-F238E27FC236}">
                      <a16:creationId xmlns:a16="http://schemas.microsoft.com/office/drawing/2014/main" id="{2160DA26-A72A-9545-2E3A-EE0BC500953E}"/>
                    </a:ext>
                  </a:extLst>
                </p:cNvPr>
                <p:cNvSpPr/>
                <p:nvPr/>
              </p:nvSpPr>
              <p:spPr bwMode="auto">
                <a:xfrm>
                  <a:off x="22829174" y="9627216"/>
                  <a:ext cx="463254" cy="1178464"/>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16" name="Rectangle 15">
                <a:extLst>
                  <a:ext uri="{FF2B5EF4-FFF2-40B4-BE49-F238E27FC236}">
                    <a16:creationId xmlns:a16="http://schemas.microsoft.com/office/drawing/2014/main" id="{053F9E2F-7D86-A636-D7F6-6209A09E2BF6}"/>
                  </a:ext>
                </a:extLst>
              </p:cNvPr>
              <p:cNvSpPr/>
              <p:nvPr/>
            </p:nvSpPr>
            <p:spPr bwMode="auto">
              <a:xfrm rot="1665037">
                <a:off x="4983286" y="5461384"/>
                <a:ext cx="1483643" cy="2104811"/>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Oval 16">
                <a:extLst>
                  <a:ext uri="{FF2B5EF4-FFF2-40B4-BE49-F238E27FC236}">
                    <a16:creationId xmlns:a16="http://schemas.microsoft.com/office/drawing/2014/main" id="{E3F92AA2-4B10-D20F-BE50-0591393B9B8F}"/>
                  </a:ext>
                </a:extLst>
              </p:cNvPr>
              <p:cNvSpPr/>
              <p:nvPr/>
            </p:nvSpPr>
            <p:spPr>
              <a:xfrm>
                <a:off x="1992026" y="7679170"/>
                <a:ext cx="288031" cy="172991"/>
              </a:xfrm>
              <a:prstGeom prst="ellipse">
                <a:avLst/>
              </a:prstGeom>
              <a:noFill/>
              <a:ln w="38100">
                <a:solidFill>
                  <a:srgbClr val="FFC000"/>
                </a:solidFill>
                <a:prstDash val="sysDash"/>
              </a:ln>
              <a:scene3d>
                <a:camera prst="orthographicFront">
                  <a:rot lat="0" lon="0" rev="1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0DACD4E-0F8C-57E5-7FB5-592D2228E162}"/>
                  </a:ext>
                </a:extLst>
              </p:cNvPr>
              <p:cNvSpPr/>
              <p:nvPr/>
            </p:nvSpPr>
            <p:spPr>
              <a:xfrm>
                <a:off x="2441388" y="8024402"/>
                <a:ext cx="288031" cy="172991"/>
              </a:xfrm>
              <a:prstGeom prst="ellipse">
                <a:avLst/>
              </a:prstGeom>
              <a:noFill/>
              <a:ln w="38100">
                <a:solidFill>
                  <a:srgbClr val="FFC000"/>
                </a:solidFill>
                <a:prstDash val="sysDash"/>
              </a:ln>
              <a:scene3d>
                <a:camera prst="orthographicFront">
                  <a:rot lat="0" lon="0" rev="1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088250-F58F-811F-157D-84A8E086DCC7}"/>
                  </a:ext>
                </a:extLst>
              </p:cNvPr>
              <p:cNvSpPr/>
              <p:nvPr/>
            </p:nvSpPr>
            <p:spPr>
              <a:xfrm>
                <a:off x="4142325" y="8070455"/>
                <a:ext cx="288031" cy="172991"/>
              </a:xfrm>
              <a:prstGeom prst="ellipse">
                <a:avLst/>
              </a:prstGeom>
              <a:noFill/>
              <a:ln w="38100">
                <a:solidFill>
                  <a:srgbClr val="FFC000"/>
                </a:solidFill>
                <a:prstDash val="sysDash"/>
              </a:ln>
              <a:scene3d>
                <a:camera prst="orthographicFront">
                  <a:rot lat="0" lon="0" rev="1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960D772-FA91-DE07-D563-5A609ECABD5A}"/>
                  </a:ext>
                </a:extLst>
              </p:cNvPr>
              <p:cNvSpPr/>
              <p:nvPr/>
            </p:nvSpPr>
            <p:spPr>
              <a:xfrm>
                <a:off x="5342495" y="7837136"/>
                <a:ext cx="288031" cy="172991"/>
              </a:xfrm>
              <a:prstGeom prst="ellipse">
                <a:avLst/>
              </a:prstGeom>
              <a:noFill/>
              <a:ln w="38100">
                <a:solidFill>
                  <a:srgbClr val="FFC000"/>
                </a:solidFill>
                <a:prstDash val="sysDash"/>
              </a:ln>
              <a:scene3d>
                <a:camera prst="orthographicFront">
                  <a:rot lat="0" lon="0" rev="1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94DD33-C8FA-1D6A-CE60-85A4E9196224}"/>
                  </a:ext>
                </a:extLst>
              </p:cNvPr>
              <p:cNvSpPr/>
              <p:nvPr/>
            </p:nvSpPr>
            <p:spPr>
              <a:xfrm>
                <a:off x="4867765" y="7546425"/>
                <a:ext cx="288031" cy="172991"/>
              </a:xfrm>
              <a:prstGeom prst="ellipse">
                <a:avLst/>
              </a:prstGeom>
              <a:noFill/>
              <a:ln w="38100">
                <a:solidFill>
                  <a:srgbClr val="FFC000"/>
                </a:solidFill>
                <a:prstDash val="sysDash"/>
              </a:ln>
              <a:scene3d>
                <a:camera prst="orthographicFront">
                  <a:rot lat="0" lon="0" rev="1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AEB4A1-3276-E618-7D84-391BA7012370}"/>
                  </a:ext>
                </a:extLst>
              </p:cNvPr>
              <p:cNvSpPr/>
              <p:nvPr/>
            </p:nvSpPr>
            <p:spPr>
              <a:xfrm>
                <a:off x="3194268" y="7440622"/>
                <a:ext cx="288031" cy="172991"/>
              </a:xfrm>
              <a:prstGeom prst="ellipse">
                <a:avLst/>
              </a:prstGeom>
              <a:noFill/>
              <a:ln w="38100">
                <a:solidFill>
                  <a:srgbClr val="FFC000"/>
                </a:solidFill>
                <a:prstDash val="sysDash"/>
              </a:ln>
              <a:scene3d>
                <a:camera prst="orthographicFront">
                  <a:rot lat="0" lon="0" rev="1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55C73DE2-6A31-EF0C-E1D8-CB51941B93E6}"/>
                  </a:ext>
                </a:extLst>
              </p:cNvPr>
              <p:cNvCxnSpPr>
                <a:cxnSpLocks/>
              </p:cNvCxnSpPr>
              <p:nvPr/>
            </p:nvCxnSpPr>
            <p:spPr bwMode="auto">
              <a:xfrm>
                <a:off x="3338283" y="7255569"/>
                <a:ext cx="1724924" cy="88041"/>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Connector 23">
                <a:extLst>
                  <a:ext uri="{FF2B5EF4-FFF2-40B4-BE49-F238E27FC236}">
                    <a16:creationId xmlns:a16="http://schemas.microsoft.com/office/drawing/2014/main" id="{8F1C644D-9BC6-BF1B-1EEC-0C0E42B07CE1}"/>
                  </a:ext>
                </a:extLst>
              </p:cNvPr>
              <p:cNvCxnSpPr>
                <a:cxnSpLocks/>
              </p:cNvCxnSpPr>
              <p:nvPr/>
            </p:nvCxnSpPr>
            <p:spPr bwMode="auto">
              <a:xfrm>
                <a:off x="2590088" y="7711854"/>
                <a:ext cx="1724924" cy="88041"/>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Connector 24">
                <a:extLst>
                  <a:ext uri="{FF2B5EF4-FFF2-40B4-BE49-F238E27FC236}">
                    <a16:creationId xmlns:a16="http://schemas.microsoft.com/office/drawing/2014/main" id="{27220601-9454-09B5-C926-34CF75BA58EB}"/>
                  </a:ext>
                </a:extLst>
              </p:cNvPr>
              <p:cNvCxnSpPr>
                <a:cxnSpLocks/>
              </p:cNvCxnSpPr>
              <p:nvPr/>
            </p:nvCxnSpPr>
            <p:spPr bwMode="auto">
              <a:xfrm flipV="1">
                <a:off x="2120202" y="7259753"/>
                <a:ext cx="1200769" cy="203363"/>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a:extLst>
                  <a:ext uri="{FF2B5EF4-FFF2-40B4-BE49-F238E27FC236}">
                    <a16:creationId xmlns:a16="http://schemas.microsoft.com/office/drawing/2014/main" id="{CD76CBAD-05CD-0707-6A48-A7746FFCBA0C}"/>
                  </a:ext>
                </a:extLst>
              </p:cNvPr>
              <p:cNvCxnSpPr>
                <a:cxnSpLocks/>
              </p:cNvCxnSpPr>
              <p:nvPr/>
            </p:nvCxnSpPr>
            <p:spPr bwMode="auto">
              <a:xfrm>
                <a:off x="2167684" y="7463116"/>
                <a:ext cx="444382" cy="230432"/>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a:extLst>
                  <a:ext uri="{FF2B5EF4-FFF2-40B4-BE49-F238E27FC236}">
                    <a16:creationId xmlns:a16="http://schemas.microsoft.com/office/drawing/2014/main" id="{A9D5CBDF-4C9E-7F53-AD62-BB6EC4367C78}"/>
                  </a:ext>
                </a:extLst>
              </p:cNvPr>
              <p:cNvCxnSpPr>
                <a:cxnSpLocks/>
              </p:cNvCxnSpPr>
              <p:nvPr/>
            </p:nvCxnSpPr>
            <p:spPr bwMode="auto">
              <a:xfrm>
                <a:off x="5008606" y="7340190"/>
                <a:ext cx="444382" cy="230432"/>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a:extLst>
                  <a:ext uri="{FF2B5EF4-FFF2-40B4-BE49-F238E27FC236}">
                    <a16:creationId xmlns:a16="http://schemas.microsoft.com/office/drawing/2014/main" id="{B941A534-03FD-17F9-862A-DB9D7C0528D9}"/>
                  </a:ext>
                </a:extLst>
              </p:cNvPr>
              <p:cNvCxnSpPr>
                <a:cxnSpLocks/>
              </p:cNvCxnSpPr>
              <p:nvPr/>
            </p:nvCxnSpPr>
            <p:spPr bwMode="auto">
              <a:xfrm flipV="1">
                <a:off x="4281683" y="7605903"/>
                <a:ext cx="1200769" cy="203363"/>
              </a:xfrm>
              <a:prstGeom prst="line">
                <a:avLst/>
              </a:prstGeom>
              <a:blipFill dpi="0" rotWithShape="0">
                <a:blip r:embed="rId3"/>
                <a:srcRect/>
                <a:tile tx="0" ty="0" sx="100000" sy="100000" flip="none" algn="tl"/>
              </a:blipFill>
              <a:ln w="381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pic>
        <p:nvPicPr>
          <p:cNvPr id="125" name="Picture 2" descr="Graphene layer, top view. Hexagonal lattice of carbon atoms isolated on  white background, 3d illustration Stock Photo - Alamy">
            <a:extLst>
              <a:ext uri="{FF2B5EF4-FFF2-40B4-BE49-F238E27FC236}">
                <a16:creationId xmlns:a16="http://schemas.microsoft.com/office/drawing/2014/main" id="{9412E5DF-1B05-8D2E-3D26-C7B5C7D8F55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1386" t="7322" r="50444" b="40525"/>
          <a:stretch/>
        </p:blipFill>
        <p:spPr bwMode="auto">
          <a:xfrm rot="16200000">
            <a:off x="1138983" y="5312469"/>
            <a:ext cx="4228664" cy="4733137"/>
          </a:xfrm>
          <a:prstGeom prst="rect">
            <a:avLst/>
          </a:prstGeom>
          <a:noFill/>
          <a:extLst>
            <a:ext uri="{909E8E84-426E-40DD-AFC4-6F175D3DCCD1}">
              <a14:hiddenFill xmlns:a14="http://schemas.microsoft.com/office/drawing/2010/main">
                <a:solidFill>
                  <a:srgbClr val="FFFFFF"/>
                </a:solidFill>
              </a14:hiddenFill>
            </a:ext>
          </a:extLst>
        </p:spPr>
      </p:pic>
      <p:sp>
        <p:nvSpPr>
          <p:cNvPr id="126" name="Diamond 125">
            <a:extLst>
              <a:ext uri="{FF2B5EF4-FFF2-40B4-BE49-F238E27FC236}">
                <a16:creationId xmlns:a16="http://schemas.microsoft.com/office/drawing/2014/main" id="{2B802E0A-B9E4-FDD2-2A24-0547B7E16019}"/>
              </a:ext>
            </a:extLst>
          </p:cNvPr>
          <p:cNvSpPr/>
          <p:nvPr/>
        </p:nvSpPr>
        <p:spPr bwMode="auto">
          <a:xfrm>
            <a:off x="2742482" y="6374036"/>
            <a:ext cx="1097280" cy="2103120"/>
          </a:xfrm>
          <a:prstGeom prst="diamond">
            <a:avLst/>
          </a:prstGeom>
          <a:solidFill>
            <a:srgbClr val="FFFF00">
              <a:alpha val="50000"/>
            </a:srgb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7" name="TextBox 126">
            <a:extLst>
              <a:ext uri="{FF2B5EF4-FFF2-40B4-BE49-F238E27FC236}">
                <a16:creationId xmlns:a16="http://schemas.microsoft.com/office/drawing/2014/main" id="{D8948E4B-0D60-D4DA-4035-7EE621B4AC4E}"/>
              </a:ext>
            </a:extLst>
          </p:cNvPr>
          <p:cNvSpPr txBox="1"/>
          <p:nvPr/>
        </p:nvSpPr>
        <p:spPr>
          <a:xfrm>
            <a:off x="3030514" y="6284025"/>
            <a:ext cx="504056" cy="954107"/>
          </a:xfrm>
          <a:prstGeom prst="rect">
            <a:avLst/>
          </a:prstGeom>
          <a:noFill/>
        </p:spPr>
        <p:txBody>
          <a:bodyPr wrap="square" rtlCol="0">
            <a:spAutoFit/>
          </a:bodyPr>
          <a:lstStyle/>
          <a:p>
            <a:r>
              <a:rPr lang="en-US" dirty="0">
                <a:solidFill>
                  <a:srgbClr val="FF0000"/>
                </a:solidFill>
                <a:latin typeface="Times" pitchFamily="2" charset="0"/>
              </a:rPr>
              <a:t>A</a:t>
            </a:r>
          </a:p>
        </p:txBody>
      </p:sp>
      <p:sp>
        <p:nvSpPr>
          <p:cNvPr id="128" name="TextBox 127">
            <a:extLst>
              <a:ext uri="{FF2B5EF4-FFF2-40B4-BE49-F238E27FC236}">
                <a16:creationId xmlns:a16="http://schemas.microsoft.com/office/drawing/2014/main" id="{2ED8774E-A8A9-FF40-88FB-02E88C89AFF5}"/>
              </a:ext>
            </a:extLst>
          </p:cNvPr>
          <p:cNvSpPr txBox="1"/>
          <p:nvPr/>
        </p:nvSpPr>
        <p:spPr>
          <a:xfrm>
            <a:off x="3030514" y="7742188"/>
            <a:ext cx="504056" cy="954107"/>
          </a:xfrm>
          <a:prstGeom prst="rect">
            <a:avLst/>
          </a:prstGeom>
          <a:noFill/>
        </p:spPr>
        <p:txBody>
          <a:bodyPr wrap="square" rtlCol="0">
            <a:spAutoFit/>
          </a:bodyPr>
          <a:lstStyle/>
          <a:p>
            <a:r>
              <a:rPr lang="en-US" dirty="0">
                <a:solidFill>
                  <a:srgbClr val="0000FF"/>
                </a:solidFill>
                <a:latin typeface="Times" pitchFamily="2" charset="0"/>
              </a:rPr>
              <a:t>B</a:t>
            </a:r>
          </a:p>
        </p:txBody>
      </p:sp>
      <p:sp>
        <p:nvSpPr>
          <p:cNvPr id="124" name="TextBox 123">
            <a:extLst>
              <a:ext uri="{FF2B5EF4-FFF2-40B4-BE49-F238E27FC236}">
                <a16:creationId xmlns:a16="http://schemas.microsoft.com/office/drawing/2014/main" id="{C7CEF2EA-DF55-94B6-A528-C87F9CA1CCC6}"/>
              </a:ext>
            </a:extLst>
          </p:cNvPr>
          <p:cNvSpPr txBox="1"/>
          <p:nvPr/>
        </p:nvSpPr>
        <p:spPr>
          <a:xfrm>
            <a:off x="1250293" y="1724215"/>
            <a:ext cx="3240360" cy="954107"/>
          </a:xfrm>
          <a:prstGeom prst="rect">
            <a:avLst/>
          </a:prstGeom>
          <a:noFill/>
        </p:spPr>
        <p:txBody>
          <a:bodyPr wrap="square" rtlCol="0">
            <a:spAutoFit/>
          </a:bodyPr>
          <a:lstStyle/>
          <a:p>
            <a:r>
              <a:rPr lang="en-US" dirty="0">
                <a:latin typeface="Times" pitchFamily="2" charset="0"/>
              </a:rPr>
              <a:t>Lattice</a:t>
            </a:r>
          </a:p>
        </p:txBody>
      </p:sp>
      <p:sp>
        <p:nvSpPr>
          <p:cNvPr id="3" name="TextBox 2">
            <a:extLst>
              <a:ext uri="{FF2B5EF4-FFF2-40B4-BE49-F238E27FC236}">
                <a16:creationId xmlns:a16="http://schemas.microsoft.com/office/drawing/2014/main" id="{D3EDD852-486F-1EC4-AC4A-C490AE5C01E0}"/>
              </a:ext>
            </a:extLst>
          </p:cNvPr>
          <p:cNvSpPr txBox="1"/>
          <p:nvPr/>
        </p:nvSpPr>
        <p:spPr>
          <a:xfrm>
            <a:off x="16447453" y="11266415"/>
            <a:ext cx="7481851" cy="2677656"/>
          </a:xfrm>
          <a:prstGeom prst="rect">
            <a:avLst/>
          </a:prstGeom>
          <a:noFill/>
        </p:spPr>
        <p:txBody>
          <a:bodyPr wrap="square" rtlCol="0">
            <a:spAutoFit/>
          </a:bodyPr>
          <a:lstStyle/>
          <a:p>
            <a:r>
              <a:rPr lang="en-US">
                <a:solidFill>
                  <a:srgbClr val="FF0000"/>
                </a:solidFill>
                <a:latin typeface="Times" pitchFamily="2" charset="0"/>
              </a:rPr>
              <a:t>Quantum geometry is </a:t>
            </a:r>
            <a:r>
              <a:rPr lang="en-US" dirty="0">
                <a:solidFill>
                  <a:srgbClr val="FF0000"/>
                </a:solidFill>
                <a:latin typeface="Times" pitchFamily="2" charset="0"/>
              </a:rPr>
              <a:t>encoded in the wavefunction</a:t>
            </a:r>
          </a:p>
        </p:txBody>
      </p:sp>
    </p:spTree>
    <p:extLst>
      <p:ext uri="{BB962C8B-B14F-4D97-AF65-F5344CB8AC3E}">
        <p14:creationId xmlns:p14="http://schemas.microsoft.com/office/powerpoint/2010/main" val="39161796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50AB5-B26F-D0D1-A429-F252DBBFA060}"/>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29D3F04-D3DB-22BD-0073-9EE34BC4A1B4}"/>
              </a:ext>
            </a:extLst>
          </p:cNvPr>
          <p:cNvCxnSpPr/>
          <p:nvPr/>
        </p:nvCxnSpPr>
        <p:spPr bwMode="auto">
          <a:xfrm>
            <a:off x="4991200" y="6569968"/>
            <a:ext cx="11430000"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 name="Oval 4">
            <a:extLst>
              <a:ext uri="{FF2B5EF4-FFF2-40B4-BE49-F238E27FC236}">
                <a16:creationId xmlns:a16="http://schemas.microsoft.com/office/drawing/2014/main" id="{C5EE46F3-9FBE-022A-93BC-CF3C66FF6D26}"/>
              </a:ext>
            </a:extLst>
          </p:cNvPr>
          <p:cNvSpPr/>
          <p:nvPr/>
        </p:nvSpPr>
        <p:spPr bwMode="auto">
          <a:xfrm>
            <a:off x="5942435" y="6359653"/>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6" name="Oval 5">
            <a:extLst>
              <a:ext uri="{FF2B5EF4-FFF2-40B4-BE49-F238E27FC236}">
                <a16:creationId xmlns:a16="http://schemas.microsoft.com/office/drawing/2014/main" id="{3EDCA1E5-CEB4-1A29-3175-282ADDD8CBAD}"/>
              </a:ext>
            </a:extLst>
          </p:cNvPr>
          <p:cNvSpPr/>
          <p:nvPr/>
        </p:nvSpPr>
        <p:spPr bwMode="auto">
          <a:xfrm>
            <a:off x="7280638" y="6355084"/>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7" name="Oval 6">
            <a:extLst>
              <a:ext uri="{FF2B5EF4-FFF2-40B4-BE49-F238E27FC236}">
                <a16:creationId xmlns:a16="http://schemas.microsoft.com/office/drawing/2014/main" id="{4EFFC0A4-3E02-62B9-31A2-6FB6EB34D184}"/>
              </a:ext>
            </a:extLst>
          </p:cNvPr>
          <p:cNvSpPr/>
          <p:nvPr/>
        </p:nvSpPr>
        <p:spPr bwMode="auto">
          <a:xfrm>
            <a:off x="8571622" y="6359653"/>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8" name="Oval 7">
            <a:extLst>
              <a:ext uri="{FF2B5EF4-FFF2-40B4-BE49-F238E27FC236}">
                <a16:creationId xmlns:a16="http://schemas.microsoft.com/office/drawing/2014/main" id="{435C822F-A4C2-F870-202A-14D8266EE5D4}"/>
              </a:ext>
            </a:extLst>
          </p:cNvPr>
          <p:cNvSpPr/>
          <p:nvPr/>
        </p:nvSpPr>
        <p:spPr bwMode="auto">
          <a:xfrm>
            <a:off x="9909825" y="6355084"/>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9" name="Oval 8">
            <a:extLst>
              <a:ext uri="{FF2B5EF4-FFF2-40B4-BE49-F238E27FC236}">
                <a16:creationId xmlns:a16="http://schemas.microsoft.com/office/drawing/2014/main" id="{36112184-4F0B-F553-B4D6-BCED0F631251}"/>
              </a:ext>
            </a:extLst>
          </p:cNvPr>
          <p:cNvSpPr/>
          <p:nvPr/>
        </p:nvSpPr>
        <p:spPr bwMode="auto">
          <a:xfrm>
            <a:off x="11200809" y="6359653"/>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0" name="Oval 9">
            <a:extLst>
              <a:ext uri="{FF2B5EF4-FFF2-40B4-BE49-F238E27FC236}">
                <a16:creationId xmlns:a16="http://schemas.microsoft.com/office/drawing/2014/main" id="{CFEE2EED-C327-A7CE-ADBD-3430BC7003FA}"/>
              </a:ext>
            </a:extLst>
          </p:cNvPr>
          <p:cNvSpPr/>
          <p:nvPr/>
        </p:nvSpPr>
        <p:spPr bwMode="auto">
          <a:xfrm>
            <a:off x="12539012" y="6355084"/>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1" name="Oval 10">
            <a:extLst>
              <a:ext uri="{FF2B5EF4-FFF2-40B4-BE49-F238E27FC236}">
                <a16:creationId xmlns:a16="http://schemas.microsoft.com/office/drawing/2014/main" id="{7E32074D-0F21-07FD-4003-EE1C19FC1009}"/>
              </a:ext>
            </a:extLst>
          </p:cNvPr>
          <p:cNvSpPr/>
          <p:nvPr/>
        </p:nvSpPr>
        <p:spPr bwMode="auto">
          <a:xfrm>
            <a:off x="13830983" y="6359653"/>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2" name="Oval 11">
            <a:extLst>
              <a:ext uri="{FF2B5EF4-FFF2-40B4-BE49-F238E27FC236}">
                <a16:creationId xmlns:a16="http://schemas.microsoft.com/office/drawing/2014/main" id="{C898B88D-BE62-1663-C3FF-F35EE9DBF5A4}"/>
              </a:ext>
            </a:extLst>
          </p:cNvPr>
          <p:cNvSpPr/>
          <p:nvPr/>
        </p:nvSpPr>
        <p:spPr bwMode="auto">
          <a:xfrm>
            <a:off x="15169186" y="6355084"/>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cxnSp>
        <p:nvCxnSpPr>
          <p:cNvPr id="13" name="Straight Connector 12">
            <a:extLst>
              <a:ext uri="{FF2B5EF4-FFF2-40B4-BE49-F238E27FC236}">
                <a16:creationId xmlns:a16="http://schemas.microsoft.com/office/drawing/2014/main" id="{17DA28F6-0165-401E-D799-792331D9E8CD}"/>
              </a:ext>
            </a:extLst>
          </p:cNvPr>
          <p:cNvCxnSpPr/>
          <p:nvPr/>
        </p:nvCxnSpPr>
        <p:spPr bwMode="auto">
          <a:xfrm>
            <a:off x="4980487" y="8796427"/>
            <a:ext cx="11430000"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Oval 13">
            <a:extLst>
              <a:ext uri="{FF2B5EF4-FFF2-40B4-BE49-F238E27FC236}">
                <a16:creationId xmlns:a16="http://schemas.microsoft.com/office/drawing/2014/main" id="{7F738E06-476B-AA80-86B0-E49CDB283E7F}"/>
              </a:ext>
            </a:extLst>
          </p:cNvPr>
          <p:cNvSpPr/>
          <p:nvPr/>
        </p:nvSpPr>
        <p:spPr bwMode="auto">
          <a:xfrm>
            <a:off x="5931722" y="8586112"/>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5" name="Oval 14">
            <a:extLst>
              <a:ext uri="{FF2B5EF4-FFF2-40B4-BE49-F238E27FC236}">
                <a16:creationId xmlns:a16="http://schemas.microsoft.com/office/drawing/2014/main" id="{92DA3208-9CAA-25D4-265F-C2CE4036477B}"/>
              </a:ext>
            </a:extLst>
          </p:cNvPr>
          <p:cNvSpPr/>
          <p:nvPr/>
        </p:nvSpPr>
        <p:spPr bwMode="auto">
          <a:xfrm>
            <a:off x="7269925" y="8581543"/>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6" name="Oval 15">
            <a:extLst>
              <a:ext uri="{FF2B5EF4-FFF2-40B4-BE49-F238E27FC236}">
                <a16:creationId xmlns:a16="http://schemas.microsoft.com/office/drawing/2014/main" id="{D31E2D11-FB64-872F-7681-B1ED70CB39AE}"/>
              </a:ext>
            </a:extLst>
          </p:cNvPr>
          <p:cNvSpPr/>
          <p:nvPr/>
        </p:nvSpPr>
        <p:spPr bwMode="auto">
          <a:xfrm>
            <a:off x="8560909" y="8586112"/>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7" name="Oval 16">
            <a:extLst>
              <a:ext uri="{FF2B5EF4-FFF2-40B4-BE49-F238E27FC236}">
                <a16:creationId xmlns:a16="http://schemas.microsoft.com/office/drawing/2014/main" id="{E5B3908B-2272-8A7C-3722-405F5DC556BA}"/>
              </a:ext>
            </a:extLst>
          </p:cNvPr>
          <p:cNvSpPr/>
          <p:nvPr/>
        </p:nvSpPr>
        <p:spPr bwMode="auto">
          <a:xfrm>
            <a:off x="9899112" y="8581543"/>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8" name="Oval 17">
            <a:extLst>
              <a:ext uri="{FF2B5EF4-FFF2-40B4-BE49-F238E27FC236}">
                <a16:creationId xmlns:a16="http://schemas.microsoft.com/office/drawing/2014/main" id="{2623469D-599A-9EE8-2960-B60ABDE59046}"/>
              </a:ext>
            </a:extLst>
          </p:cNvPr>
          <p:cNvSpPr/>
          <p:nvPr/>
        </p:nvSpPr>
        <p:spPr bwMode="auto">
          <a:xfrm>
            <a:off x="11190096" y="8586112"/>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19" name="Oval 18">
            <a:extLst>
              <a:ext uri="{FF2B5EF4-FFF2-40B4-BE49-F238E27FC236}">
                <a16:creationId xmlns:a16="http://schemas.microsoft.com/office/drawing/2014/main" id="{4685AFB4-3500-F246-B19C-048924CC047F}"/>
              </a:ext>
            </a:extLst>
          </p:cNvPr>
          <p:cNvSpPr/>
          <p:nvPr/>
        </p:nvSpPr>
        <p:spPr bwMode="auto">
          <a:xfrm>
            <a:off x="12528299" y="8581543"/>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0" name="Oval 19">
            <a:extLst>
              <a:ext uri="{FF2B5EF4-FFF2-40B4-BE49-F238E27FC236}">
                <a16:creationId xmlns:a16="http://schemas.microsoft.com/office/drawing/2014/main" id="{397B1F5D-7768-F76E-46CD-6FD8FC5FF72B}"/>
              </a:ext>
            </a:extLst>
          </p:cNvPr>
          <p:cNvSpPr/>
          <p:nvPr/>
        </p:nvSpPr>
        <p:spPr bwMode="auto">
          <a:xfrm>
            <a:off x="13820270" y="8586112"/>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1" name="Oval 20">
            <a:extLst>
              <a:ext uri="{FF2B5EF4-FFF2-40B4-BE49-F238E27FC236}">
                <a16:creationId xmlns:a16="http://schemas.microsoft.com/office/drawing/2014/main" id="{29DC64D4-1CAE-526B-0366-E7B8BBA57970}"/>
              </a:ext>
            </a:extLst>
          </p:cNvPr>
          <p:cNvSpPr/>
          <p:nvPr/>
        </p:nvSpPr>
        <p:spPr bwMode="auto">
          <a:xfrm>
            <a:off x="15158473" y="8581543"/>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cxnSp>
        <p:nvCxnSpPr>
          <p:cNvPr id="22" name="Straight Connector 21">
            <a:extLst>
              <a:ext uri="{FF2B5EF4-FFF2-40B4-BE49-F238E27FC236}">
                <a16:creationId xmlns:a16="http://schemas.microsoft.com/office/drawing/2014/main" id="{A383DEA1-DC2E-356C-DA34-90711BE02BCA}"/>
              </a:ext>
            </a:extLst>
          </p:cNvPr>
          <p:cNvCxnSpPr/>
          <p:nvPr/>
        </p:nvCxnSpPr>
        <p:spPr bwMode="auto">
          <a:xfrm>
            <a:off x="4980487" y="11113606"/>
            <a:ext cx="11430000"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3" name="Oval 22">
            <a:extLst>
              <a:ext uri="{FF2B5EF4-FFF2-40B4-BE49-F238E27FC236}">
                <a16:creationId xmlns:a16="http://schemas.microsoft.com/office/drawing/2014/main" id="{D32AD161-B280-3CBA-8A90-250F40FCB36B}"/>
              </a:ext>
            </a:extLst>
          </p:cNvPr>
          <p:cNvSpPr/>
          <p:nvPr/>
        </p:nvSpPr>
        <p:spPr bwMode="auto">
          <a:xfrm>
            <a:off x="5931722" y="10903291"/>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4" name="Oval 23">
            <a:extLst>
              <a:ext uri="{FF2B5EF4-FFF2-40B4-BE49-F238E27FC236}">
                <a16:creationId xmlns:a16="http://schemas.microsoft.com/office/drawing/2014/main" id="{17771947-AE8B-9881-1F25-EF43D6072423}"/>
              </a:ext>
            </a:extLst>
          </p:cNvPr>
          <p:cNvSpPr/>
          <p:nvPr/>
        </p:nvSpPr>
        <p:spPr bwMode="auto">
          <a:xfrm>
            <a:off x="7269925" y="10898722"/>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5" name="Oval 24">
            <a:extLst>
              <a:ext uri="{FF2B5EF4-FFF2-40B4-BE49-F238E27FC236}">
                <a16:creationId xmlns:a16="http://schemas.microsoft.com/office/drawing/2014/main" id="{EC373F51-5EAB-F1E6-6D27-B8C6B42A59EB}"/>
              </a:ext>
            </a:extLst>
          </p:cNvPr>
          <p:cNvSpPr/>
          <p:nvPr/>
        </p:nvSpPr>
        <p:spPr bwMode="auto">
          <a:xfrm>
            <a:off x="8560909" y="10903291"/>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6" name="Oval 25">
            <a:extLst>
              <a:ext uri="{FF2B5EF4-FFF2-40B4-BE49-F238E27FC236}">
                <a16:creationId xmlns:a16="http://schemas.microsoft.com/office/drawing/2014/main" id="{81F4E6CC-39F3-A577-BE85-F2E989614FEB}"/>
              </a:ext>
            </a:extLst>
          </p:cNvPr>
          <p:cNvSpPr/>
          <p:nvPr/>
        </p:nvSpPr>
        <p:spPr bwMode="auto">
          <a:xfrm>
            <a:off x="9899112" y="10898722"/>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7" name="Oval 26">
            <a:extLst>
              <a:ext uri="{FF2B5EF4-FFF2-40B4-BE49-F238E27FC236}">
                <a16:creationId xmlns:a16="http://schemas.microsoft.com/office/drawing/2014/main" id="{E1A053CC-C47C-E9DF-37F3-39568A5AAABE}"/>
              </a:ext>
            </a:extLst>
          </p:cNvPr>
          <p:cNvSpPr/>
          <p:nvPr/>
        </p:nvSpPr>
        <p:spPr bwMode="auto">
          <a:xfrm>
            <a:off x="11190096" y="10903291"/>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8" name="Oval 27">
            <a:extLst>
              <a:ext uri="{FF2B5EF4-FFF2-40B4-BE49-F238E27FC236}">
                <a16:creationId xmlns:a16="http://schemas.microsoft.com/office/drawing/2014/main" id="{7A1344CA-C5A1-8530-916E-AE039DAB47D5}"/>
              </a:ext>
            </a:extLst>
          </p:cNvPr>
          <p:cNvSpPr/>
          <p:nvPr/>
        </p:nvSpPr>
        <p:spPr bwMode="auto">
          <a:xfrm>
            <a:off x="12528299" y="10898722"/>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29" name="Oval 28">
            <a:extLst>
              <a:ext uri="{FF2B5EF4-FFF2-40B4-BE49-F238E27FC236}">
                <a16:creationId xmlns:a16="http://schemas.microsoft.com/office/drawing/2014/main" id="{0C1B9E45-E681-615D-ACFA-579DD3624470}"/>
              </a:ext>
            </a:extLst>
          </p:cNvPr>
          <p:cNvSpPr/>
          <p:nvPr/>
        </p:nvSpPr>
        <p:spPr bwMode="auto">
          <a:xfrm>
            <a:off x="13820270" y="10903291"/>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0" name="Oval 29">
            <a:extLst>
              <a:ext uri="{FF2B5EF4-FFF2-40B4-BE49-F238E27FC236}">
                <a16:creationId xmlns:a16="http://schemas.microsoft.com/office/drawing/2014/main" id="{F93098D5-235C-3C88-6015-041A4A595361}"/>
              </a:ext>
            </a:extLst>
          </p:cNvPr>
          <p:cNvSpPr/>
          <p:nvPr/>
        </p:nvSpPr>
        <p:spPr bwMode="auto">
          <a:xfrm>
            <a:off x="15158473" y="10898722"/>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cxnSp>
        <p:nvCxnSpPr>
          <p:cNvPr id="31" name="Straight Connector 30">
            <a:extLst>
              <a:ext uri="{FF2B5EF4-FFF2-40B4-BE49-F238E27FC236}">
                <a16:creationId xmlns:a16="http://schemas.microsoft.com/office/drawing/2014/main" id="{0FE55116-0480-2922-5CA8-2CE6EC0AA5AB}"/>
              </a:ext>
            </a:extLst>
          </p:cNvPr>
          <p:cNvCxnSpPr/>
          <p:nvPr/>
        </p:nvCxnSpPr>
        <p:spPr bwMode="auto">
          <a:xfrm>
            <a:off x="4996271" y="4287622"/>
            <a:ext cx="11430000"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2" name="Oval 31">
            <a:extLst>
              <a:ext uri="{FF2B5EF4-FFF2-40B4-BE49-F238E27FC236}">
                <a16:creationId xmlns:a16="http://schemas.microsoft.com/office/drawing/2014/main" id="{67EE2152-D346-A855-F004-87B2CFD396A7}"/>
              </a:ext>
            </a:extLst>
          </p:cNvPr>
          <p:cNvSpPr/>
          <p:nvPr/>
        </p:nvSpPr>
        <p:spPr bwMode="auto">
          <a:xfrm>
            <a:off x="5947506" y="4077307"/>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3" name="Oval 32">
            <a:extLst>
              <a:ext uri="{FF2B5EF4-FFF2-40B4-BE49-F238E27FC236}">
                <a16:creationId xmlns:a16="http://schemas.microsoft.com/office/drawing/2014/main" id="{CAD1E902-469D-44C9-99EF-1E7CF55170D5}"/>
              </a:ext>
            </a:extLst>
          </p:cNvPr>
          <p:cNvSpPr/>
          <p:nvPr/>
        </p:nvSpPr>
        <p:spPr bwMode="auto">
          <a:xfrm>
            <a:off x="7285709" y="4072738"/>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4" name="Oval 33">
            <a:extLst>
              <a:ext uri="{FF2B5EF4-FFF2-40B4-BE49-F238E27FC236}">
                <a16:creationId xmlns:a16="http://schemas.microsoft.com/office/drawing/2014/main" id="{189A7632-5B9D-37C6-055D-F9AA687A5010}"/>
              </a:ext>
            </a:extLst>
          </p:cNvPr>
          <p:cNvSpPr/>
          <p:nvPr/>
        </p:nvSpPr>
        <p:spPr bwMode="auto">
          <a:xfrm>
            <a:off x="8576693" y="4077307"/>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5" name="Oval 34">
            <a:extLst>
              <a:ext uri="{FF2B5EF4-FFF2-40B4-BE49-F238E27FC236}">
                <a16:creationId xmlns:a16="http://schemas.microsoft.com/office/drawing/2014/main" id="{08770FE6-ECB3-5746-0A71-CDB054F690F9}"/>
              </a:ext>
            </a:extLst>
          </p:cNvPr>
          <p:cNvSpPr/>
          <p:nvPr/>
        </p:nvSpPr>
        <p:spPr bwMode="auto">
          <a:xfrm>
            <a:off x="9914896" y="4072738"/>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6" name="Oval 35">
            <a:extLst>
              <a:ext uri="{FF2B5EF4-FFF2-40B4-BE49-F238E27FC236}">
                <a16:creationId xmlns:a16="http://schemas.microsoft.com/office/drawing/2014/main" id="{46E16086-CAB2-21AC-6FDC-21F1167A1E5A}"/>
              </a:ext>
            </a:extLst>
          </p:cNvPr>
          <p:cNvSpPr/>
          <p:nvPr/>
        </p:nvSpPr>
        <p:spPr bwMode="auto">
          <a:xfrm>
            <a:off x="11205880" y="4077307"/>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7" name="Oval 36">
            <a:extLst>
              <a:ext uri="{FF2B5EF4-FFF2-40B4-BE49-F238E27FC236}">
                <a16:creationId xmlns:a16="http://schemas.microsoft.com/office/drawing/2014/main" id="{0596DDBA-ED4E-CAA7-36CA-E6394ABFE677}"/>
              </a:ext>
            </a:extLst>
          </p:cNvPr>
          <p:cNvSpPr/>
          <p:nvPr/>
        </p:nvSpPr>
        <p:spPr bwMode="auto">
          <a:xfrm>
            <a:off x="12544083" y="4072738"/>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8" name="Oval 37">
            <a:extLst>
              <a:ext uri="{FF2B5EF4-FFF2-40B4-BE49-F238E27FC236}">
                <a16:creationId xmlns:a16="http://schemas.microsoft.com/office/drawing/2014/main" id="{A1BDEA49-7491-D350-5F43-471FA9A81F4C}"/>
              </a:ext>
            </a:extLst>
          </p:cNvPr>
          <p:cNvSpPr/>
          <p:nvPr/>
        </p:nvSpPr>
        <p:spPr bwMode="auto">
          <a:xfrm>
            <a:off x="13836054" y="4077307"/>
            <a:ext cx="432048" cy="429768"/>
          </a:xfrm>
          <a:prstGeom prst="ellipse">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39" name="Oval 38">
            <a:extLst>
              <a:ext uri="{FF2B5EF4-FFF2-40B4-BE49-F238E27FC236}">
                <a16:creationId xmlns:a16="http://schemas.microsoft.com/office/drawing/2014/main" id="{1A96031D-DC50-0A63-D724-4B74F48613C4}"/>
              </a:ext>
            </a:extLst>
          </p:cNvPr>
          <p:cNvSpPr/>
          <p:nvPr/>
        </p:nvSpPr>
        <p:spPr bwMode="auto">
          <a:xfrm>
            <a:off x="15174257" y="4072738"/>
            <a:ext cx="432048" cy="429768"/>
          </a:xfrm>
          <a:prstGeom prst="ellipse">
            <a:avLst/>
          </a:prstGeom>
          <a:pattFill prst="wdUpDiag">
            <a:fgClr>
              <a:schemeClr val="tx1"/>
            </a:fgClr>
            <a:bgClr>
              <a:schemeClr val="bg1"/>
            </a:bgClr>
          </a:patt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cxnSp>
        <p:nvCxnSpPr>
          <p:cNvPr id="40" name="Straight Connector 39">
            <a:extLst>
              <a:ext uri="{FF2B5EF4-FFF2-40B4-BE49-F238E27FC236}">
                <a16:creationId xmlns:a16="http://schemas.microsoft.com/office/drawing/2014/main" id="{3E154423-A5D6-A3D2-ABFD-04E806A7DC2D}"/>
              </a:ext>
            </a:extLst>
          </p:cNvPr>
          <p:cNvCxnSpPr>
            <a:cxnSpLocks/>
          </p:cNvCxnSpPr>
          <p:nvPr/>
        </p:nvCxnSpPr>
        <p:spPr bwMode="auto">
          <a:xfrm>
            <a:off x="6132615"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1" name="Straight Connector 40">
            <a:extLst>
              <a:ext uri="{FF2B5EF4-FFF2-40B4-BE49-F238E27FC236}">
                <a16:creationId xmlns:a16="http://schemas.microsoft.com/office/drawing/2014/main" id="{1A3CF997-3CB7-0201-2342-DE9741AB87CB}"/>
              </a:ext>
            </a:extLst>
          </p:cNvPr>
          <p:cNvCxnSpPr>
            <a:cxnSpLocks/>
          </p:cNvCxnSpPr>
          <p:nvPr/>
        </p:nvCxnSpPr>
        <p:spPr bwMode="auto">
          <a:xfrm>
            <a:off x="7500767"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Connector 41">
            <a:extLst>
              <a:ext uri="{FF2B5EF4-FFF2-40B4-BE49-F238E27FC236}">
                <a16:creationId xmlns:a16="http://schemas.microsoft.com/office/drawing/2014/main" id="{8F44A245-E938-B261-E59C-316A97765998}"/>
              </a:ext>
            </a:extLst>
          </p:cNvPr>
          <p:cNvCxnSpPr>
            <a:cxnSpLocks/>
          </p:cNvCxnSpPr>
          <p:nvPr/>
        </p:nvCxnSpPr>
        <p:spPr bwMode="auto">
          <a:xfrm>
            <a:off x="8796911"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Connector 42">
            <a:extLst>
              <a:ext uri="{FF2B5EF4-FFF2-40B4-BE49-F238E27FC236}">
                <a16:creationId xmlns:a16="http://schemas.microsoft.com/office/drawing/2014/main" id="{7C2E1B17-4D85-DE6F-CBB8-392AC177379D}"/>
              </a:ext>
            </a:extLst>
          </p:cNvPr>
          <p:cNvCxnSpPr>
            <a:cxnSpLocks/>
          </p:cNvCxnSpPr>
          <p:nvPr/>
        </p:nvCxnSpPr>
        <p:spPr bwMode="auto">
          <a:xfrm>
            <a:off x="10165063"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Connector 43">
            <a:extLst>
              <a:ext uri="{FF2B5EF4-FFF2-40B4-BE49-F238E27FC236}">
                <a16:creationId xmlns:a16="http://schemas.microsoft.com/office/drawing/2014/main" id="{6561DAB5-68DB-1EDF-0B42-2D7428EA6EB5}"/>
              </a:ext>
            </a:extLst>
          </p:cNvPr>
          <p:cNvCxnSpPr>
            <a:cxnSpLocks/>
          </p:cNvCxnSpPr>
          <p:nvPr/>
        </p:nvCxnSpPr>
        <p:spPr bwMode="auto">
          <a:xfrm>
            <a:off x="11389199"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5" name="Straight Connector 44">
            <a:extLst>
              <a:ext uri="{FF2B5EF4-FFF2-40B4-BE49-F238E27FC236}">
                <a16:creationId xmlns:a16="http://schemas.microsoft.com/office/drawing/2014/main" id="{6B7356DD-41F0-8185-95CF-3D512A85068D}"/>
              </a:ext>
            </a:extLst>
          </p:cNvPr>
          <p:cNvCxnSpPr>
            <a:cxnSpLocks/>
          </p:cNvCxnSpPr>
          <p:nvPr/>
        </p:nvCxnSpPr>
        <p:spPr bwMode="auto">
          <a:xfrm>
            <a:off x="12757351"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a:extLst>
              <a:ext uri="{FF2B5EF4-FFF2-40B4-BE49-F238E27FC236}">
                <a16:creationId xmlns:a16="http://schemas.microsoft.com/office/drawing/2014/main" id="{9B5EB41E-F406-1F0F-D1C6-C453D2EC409A}"/>
              </a:ext>
            </a:extLst>
          </p:cNvPr>
          <p:cNvCxnSpPr>
            <a:cxnSpLocks/>
          </p:cNvCxnSpPr>
          <p:nvPr/>
        </p:nvCxnSpPr>
        <p:spPr bwMode="auto">
          <a:xfrm>
            <a:off x="14053495"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Connector 46">
            <a:extLst>
              <a:ext uri="{FF2B5EF4-FFF2-40B4-BE49-F238E27FC236}">
                <a16:creationId xmlns:a16="http://schemas.microsoft.com/office/drawing/2014/main" id="{5705B29D-D483-3706-5688-CD183496B0FA}"/>
              </a:ext>
            </a:extLst>
          </p:cNvPr>
          <p:cNvCxnSpPr>
            <a:cxnSpLocks/>
          </p:cNvCxnSpPr>
          <p:nvPr/>
        </p:nvCxnSpPr>
        <p:spPr bwMode="auto">
          <a:xfrm>
            <a:off x="15421647" y="3486389"/>
            <a:ext cx="0" cy="839362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8" name="Rectangle 47">
            <a:extLst>
              <a:ext uri="{FF2B5EF4-FFF2-40B4-BE49-F238E27FC236}">
                <a16:creationId xmlns:a16="http://schemas.microsoft.com/office/drawing/2014/main" id="{2309D957-0B1A-B9C1-9AFC-D6FB799CF7CC}"/>
              </a:ext>
            </a:extLst>
          </p:cNvPr>
          <p:cNvSpPr/>
          <p:nvPr/>
        </p:nvSpPr>
        <p:spPr bwMode="auto">
          <a:xfrm>
            <a:off x="6780687" y="5420792"/>
            <a:ext cx="1359191" cy="2298351"/>
          </a:xfrm>
          <a:prstGeom prst="rect">
            <a:avLst/>
          </a:prstGeom>
          <a:solidFill>
            <a:srgbClr val="FFFF00">
              <a:alpha val="50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imes" pitchFamily="2" charset="0"/>
              <a:ea typeface="ヒラギノ角ゴ ProN W3" charset="0"/>
              <a:cs typeface="ヒラギノ角ゴ ProN W3" charset="0"/>
              <a:sym typeface="Gill Sans" charset="0"/>
            </a:endParaRPr>
          </a:p>
        </p:txBody>
      </p:sp>
      <p:sp>
        <p:nvSpPr>
          <p:cNvPr id="49" name="Line 3">
            <a:extLst>
              <a:ext uri="{FF2B5EF4-FFF2-40B4-BE49-F238E27FC236}">
                <a16:creationId xmlns:a16="http://schemas.microsoft.com/office/drawing/2014/main" id="{73873500-22EB-3B34-D4A8-BC83B1F8D7C8}"/>
              </a:ext>
            </a:extLst>
          </p:cNvPr>
          <p:cNvSpPr>
            <a:spLocks noChangeShapeType="1"/>
          </p:cNvSpPr>
          <p:nvPr/>
        </p:nvSpPr>
        <p:spPr bwMode="auto">
          <a:xfrm>
            <a:off x="-342900" y="3365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50" name="Line 4">
            <a:extLst>
              <a:ext uri="{FF2B5EF4-FFF2-40B4-BE49-F238E27FC236}">
                <a16:creationId xmlns:a16="http://schemas.microsoft.com/office/drawing/2014/main" id="{D691C688-782E-A0D1-10E3-F5B10C463150}"/>
              </a:ext>
            </a:extLst>
          </p:cNvPr>
          <p:cNvSpPr>
            <a:spLocks noChangeShapeType="1"/>
          </p:cNvSpPr>
          <p:nvPr/>
        </p:nvSpPr>
        <p:spPr bwMode="auto">
          <a:xfrm>
            <a:off x="-241300" y="1263686"/>
            <a:ext cx="24806275" cy="0"/>
          </a:xfrm>
          <a:prstGeom prst="line">
            <a:avLst/>
          </a:prstGeom>
          <a:noFill/>
          <a:ln w="12700">
            <a:solidFill>
              <a:srgbClr val="5EBDB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Times" pitchFamily="2" charset="0"/>
            </a:endParaRPr>
          </a:p>
        </p:txBody>
      </p:sp>
      <p:sp>
        <p:nvSpPr>
          <p:cNvPr id="51" name="Rectangle 4">
            <a:extLst>
              <a:ext uri="{FF2B5EF4-FFF2-40B4-BE49-F238E27FC236}">
                <a16:creationId xmlns:a16="http://schemas.microsoft.com/office/drawing/2014/main" id="{3F230B74-5348-11B3-6319-F6DE8C83CE7F}"/>
              </a:ext>
            </a:extLst>
          </p:cNvPr>
          <p:cNvSpPr>
            <a:spLocks/>
          </p:cNvSpPr>
          <p:nvPr/>
        </p:nvSpPr>
        <p:spPr bwMode="auto">
          <a:xfrm>
            <a:off x="7972304" y="17240"/>
            <a:ext cx="8821326"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600">
                <a:solidFill>
                  <a:srgbClr val="333399"/>
                </a:solidFill>
                <a:latin typeface="Times" pitchFamily="2" charset="0"/>
                <a:ea typeface="ＭＳ Ｐゴシック" charset="0"/>
                <a:cs typeface="ＭＳ Ｐゴシック" charset="0"/>
                <a:sym typeface="KG Fall For You" charset="0"/>
              </a:rPr>
              <a:t>2D band structure</a:t>
            </a:r>
            <a:endParaRPr lang="en-US" sz="9600" dirty="0">
              <a:latin typeface="Times" pitchFamily="2" charset="0"/>
              <a:ea typeface="ＭＳ Ｐゴシック" charset="0"/>
              <a:cs typeface="ＭＳ Ｐゴシック" charset="0"/>
              <a:sym typeface="KG Fall For You" charset="0"/>
            </a:endParaRPr>
          </a:p>
        </p:txBody>
      </p:sp>
      <p:sp>
        <p:nvSpPr>
          <p:cNvPr id="52" name="Rectangle 51">
            <a:extLst>
              <a:ext uri="{FF2B5EF4-FFF2-40B4-BE49-F238E27FC236}">
                <a16:creationId xmlns:a16="http://schemas.microsoft.com/office/drawing/2014/main" id="{C0DA1199-42E3-35F7-AA89-4C00B57A69B3}"/>
              </a:ext>
            </a:extLst>
          </p:cNvPr>
          <p:cNvSpPr/>
          <p:nvPr/>
        </p:nvSpPr>
        <p:spPr bwMode="auto">
          <a:xfrm rot="5400000">
            <a:off x="17824042" y="3206370"/>
            <a:ext cx="4738370" cy="2621672"/>
          </a:xfrm>
          <a:prstGeom prst="rect">
            <a:avLst/>
          </a:prstGeom>
          <a:noFill/>
          <a:ln w="1270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CCD06D0-7CDF-6F53-0C47-6069DFCAAC6F}"/>
                  </a:ext>
                </a:extLst>
              </p:cNvPr>
              <p:cNvSpPr txBox="1"/>
              <p:nvPr/>
            </p:nvSpPr>
            <p:spPr>
              <a:xfrm>
                <a:off x="19600504" y="3933139"/>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0" smtClean="0">
                          <a:solidFill>
                            <a:schemeClr val="tx1"/>
                          </a:solidFill>
                          <a:latin typeface="Cambria Math" panose="02040503050406030204" pitchFamily="18" charset="0"/>
                        </a:rPr>
                        <m:t>(0,0)</m:t>
                      </m:r>
                    </m:oMath>
                  </m:oMathPara>
                </a14:m>
                <a:endParaRPr lang="en-US" dirty="0">
                  <a:solidFill>
                    <a:schemeClr val="tx1"/>
                  </a:solidFill>
                  <a:latin typeface="Times" pitchFamily="2" charset="0"/>
                </a:endParaRPr>
              </a:p>
            </p:txBody>
          </p:sp>
        </mc:Choice>
        <mc:Fallback xmlns="">
          <p:sp>
            <p:nvSpPr>
              <p:cNvPr id="53" name="TextBox 52">
                <a:extLst>
                  <a:ext uri="{FF2B5EF4-FFF2-40B4-BE49-F238E27FC236}">
                    <a16:creationId xmlns:a16="http://schemas.microsoft.com/office/drawing/2014/main" id="{5CCD06D0-7CDF-6F53-0C47-6069DFCAAC6F}"/>
                  </a:ext>
                </a:extLst>
              </p:cNvPr>
              <p:cNvSpPr txBox="1">
                <a:spLocks noRot="1" noChangeAspect="1" noMove="1" noResize="1" noEditPoints="1" noAdjustHandles="1" noChangeArrowheads="1" noChangeShapeType="1" noTextEdit="1"/>
              </p:cNvSpPr>
              <p:nvPr/>
            </p:nvSpPr>
            <p:spPr>
              <a:xfrm>
                <a:off x="19600504" y="3933139"/>
                <a:ext cx="1512168" cy="954107"/>
              </a:xfrm>
              <a:prstGeom prst="rect">
                <a:avLst/>
              </a:prstGeom>
              <a:blipFill>
                <a:blip r:embed="rId3"/>
                <a:stretch>
                  <a:fillRect l="-28333" r="-15833" b="-27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5DDB799-4F1A-B67C-1A33-C3331BF46B8F}"/>
                  </a:ext>
                </a:extLst>
              </p:cNvPr>
              <p:cNvSpPr txBox="1"/>
              <p:nvPr/>
            </p:nvSpPr>
            <p:spPr>
              <a:xfrm>
                <a:off x="21780346" y="3973720"/>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𝜋</m:t>
                      </m:r>
                      <m:r>
                        <a:rPr lang="en-US" b="0" i="1" smtClean="0">
                          <a:solidFill>
                            <a:srgbClr val="FF0000"/>
                          </a:solidFill>
                          <a:latin typeface="Cambria Math" panose="02040503050406030204" pitchFamily="18" charset="0"/>
                        </a:rPr>
                        <m:t>,0)</m:t>
                      </m:r>
                    </m:oMath>
                  </m:oMathPara>
                </a14:m>
                <a:endParaRPr lang="en-US" i="1" dirty="0">
                  <a:solidFill>
                    <a:srgbClr val="FF0000"/>
                  </a:solidFill>
                  <a:latin typeface="Times" pitchFamily="2" charset="0"/>
                </a:endParaRPr>
              </a:p>
            </p:txBody>
          </p:sp>
        </mc:Choice>
        <mc:Fallback xmlns="">
          <p:sp>
            <p:nvSpPr>
              <p:cNvPr id="54" name="TextBox 53">
                <a:extLst>
                  <a:ext uri="{FF2B5EF4-FFF2-40B4-BE49-F238E27FC236}">
                    <a16:creationId xmlns:a16="http://schemas.microsoft.com/office/drawing/2014/main" id="{75DDB799-4F1A-B67C-1A33-C3331BF46B8F}"/>
                  </a:ext>
                </a:extLst>
              </p:cNvPr>
              <p:cNvSpPr txBox="1">
                <a:spLocks noRot="1" noChangeAspect="1" noMove="1" noResize="1" noEditPoints="1" noAdjustHandles="1" noChangeArrowheads="1" noChangeShapeType="1" noTextEdit="1"/>
              </p:cNvSpPr>
              <p:nvPr/>
            </p:nvSpPr>
            <p:spPr>
              <a:xfrm>
                <a:off x="21780346" y="3973720"/>
                <a:ext cx="1512168" cy="954107"/>
              </a:xfrm>
              <a:prstGeom prst="rect">
                <a:avLst/>
              </a:prstGeom>
              <a:blipFill>
                <a:blip r:embed="rId4"/>
                <a:stretch>
                  <a:fillRect l="-34167" r="-21667" b="-27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CB64FEF1-578F-4012-FAF7-3DC7FC861259}"/>
                  </a:ext>
                </a:extLst>
              </p:cNvPr>
              <p:cNvSpPr txBox="1"/>
              <p:nvPr/>
            </p:nvSpPr>
            <p:spPr>
              <a:xfrm>
                <a:off x="19600504" y="1262820"/>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0,</m:t>
                          </m:r>
                          <m:r>
                            <a:rPr lang="en-US" b="0" i="1" smtClean="0">
                              <a:latin typeface="Cambria Math" panose="02040503050406030204" pitchFamily="18" charset="0"/>
                            </a:rPr>
                            <m:t>𝜋</m:t>
                          </m:r>
                        </m:e>
                      </m:d>
                    </m:oMath>
                  </m:oMathPara>
                </a14:m>
                <a:endParaRPr lang="en-US" i="1" dirty="0">
                  <a:latin typeface="Times" pitchFamily="2" charset="0"/>
                </a:endParaRPr>
              </a:p>
            </p:txBody>
          </p:sp>
        </mc:Choice>
        <mc:Fallback xmlns="">
          <p:sp>
            <p:nvSpPr>
              <p:cNvPr id="55" name="TextBox 54">
                <a:extLst>
                  <a:ext uri="{FF2B5EF4-FFF2-40B4-BE49-F238E27FC236}">
                    <a16:creationId xmlns:a16="http://schemas.microsoft.com/office/drawing/2014/main" id="{CB64FEF1-578F-4012-FAF7-3DC7FC861259}"/>
                  </a:ext>
                </a:extLst>
              </p:cNvPr>
              <p:cNvSpPr txBox="1">
                <a:spLocks noRot="1" noChangeAspect="1" noMove="1" noResize="1" noEditPoints="1" noAdjustHandles="1" noChangeArrowheads="1" noChangeShapeType="1" noTextEdit="1"/>
              </p:cNvSpPr>
              <p:nvPr/>
            </p:nvSpPr>
            <p:spPr>
              <a:xfrm>
                <a:off x="19600504" y="1262820"/>
                <a:ext cx="1512168" cy="954107"/>
              </a:xfrm>
              <a:prstGeom prst="rect">
                <a:avLst/>
              </a:prstGeom>
              <a:blipFill>
                <a:blip r:embed="rId5"/>
                <a:stretch>
                  <a:fillRect l="-8333"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1783F1FF-18D0-10E9-210B-A28D8C8AD1B3}"/>
                  </a:ext>
                </a:extLst>
              </p:cNvPr>
              <p:cNvSpPr txBox="1"/>
              <p:nvPr/>
            </p:nvSpPr>
            <p:spPr>
              <a:xfrm>
                <a:off x="21768450" y="1262820"/>
                <a:ext cx="1512168" cy="9541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oMath>
                  </m:oMathPara>
                </a14:m>
                <a:endParaRPr lang="en-US" i="1" dirty="0">
                  <a:latin typeface="Times" pitchFamily="2" charset="0"/>
                </a:endParaRPr>
              </a:p>
            </p:txBody>
          </p:sp>
        </mc:Choice>
        <mc:Fallback xmlns="">
          <p:sp>
            <p:nvSpPr>
              <p:cNvPr id="56" name="TextBox 55">
                <a:extLst>
                  <a:ext uri="{FF2B5EF4-FFF2-40B4-BE49-F238E27FC236}">
                    <a16:creationId xmlns:a16="http://schemas.microsoft.com/office/drawing/2014/main" id="{1783F1FF-18D0-10E9-210B-A28D8C8AD1B3}"/>
                  </a:ext>
                </a:extLst>
              </p:cNvPr>
              <p:cNvSpPr txBox="1">
                <a:spLocks noRot="1" noChangeAspect="1" noMove="1" noResize="1" noEditPoints="1" noAdjustHandles="1" noChangeArrowheads="1" noChangeShapeType="1" noTextEdit="1"/>
              </p:cNvSpPr>
              <p:nvPr/>
            </p:nvSpPr>
            <p:spPr>
              <a:xfrm>
                <a:off x="21768450" y="1262820"/>
                <a:ext cx="1512168" cy="954107"/>
              </a:xfrm>
              <a:prstGeom prst="rect">
                <a:avLst/>
              </a:prstGeom>
              <a:blipFill>
                <a:blip r:embed="rId6"/>
                <a:stretch>
                  <a:fillRect l="-35000" r="-22500" b="-27632"/>
                </a:stretch>
              </a:blipFill>
            </p:spPr>
            <p:txBody>
              <a:bodyPr/>
              <a:lstStyle/>
              <a:p>
                <a:r>
                  <a:rPr lang="en-US">
                    <a:noFill/>
                  </a:rPr>
                  <a:t> </a:t>
                </a:r>
              </a:p>
            </p:txBody>
          </p:sp>
        </mc:Fallback>
      </mc:AlternateContent>
      <p:pic>
        <p:nvPicPr>
          <p:cNvPr id="57" name="Picture 56">
            <a:extLst>
              <a:ext uri="{FF2B5EF4-FFF2-40B4-BE49-F238E27FC236}">
                <a16:creationId xmlns:a16="http://schemas.microsoft.com/office/drawing/2014/main" id="{224BA732-E0D6-1F1E-D325-D33677BB930E}"/>
              </a:ext>
            </a:extLst>
          </p:cNvPr>
          <p:cNvPicPr>
            <a:picLocks noChangeAspect="1"/>
          </p:cNvPicPr>
          <p:nvPr/>
        </p:nvPicPr>
        <p:blipFill>
          <a:blip r:embed="rId7"/>
          <a:stretch>
            <a:fillRect/>
          </a:stretch>
        </p:blipFill>
        <p:spPr>
          <a:xfrm>
            <a:off x="18251386" y="8581543"/>
            <a:ext cx="5464702" cy="4254526"/>
          </a:xfrm>
          <a:prstGeom prst="rect">
            <a:avLst/>
          </a:prstGeom>
        </p:spPr>
      </p:pic>
      <p:sp>
        <p:nvSpPr>
          <p:cNvPr id="2" name="TextBox 1">
            <a:extLst>
              <a:ext uri="{FF2B5EF4-FFF2-40B4-BE49-F238E27FC236}">
                <a16:creationId xmlns:a16="http://schemas.microsoft.com/office/drawing/2014/main" id="{A0CFDC6A-934B-277F-E48A-3DF45D841FE3}"/>
              </a:ext>
            </a:extLst>
          </p:cNvPr>
          <p:cNvSpPr txBox="1"/>
          <p:nvPr/>
        </p:nvSpPr>
        <p:spPr>
          <a:xfrm>
            <a:off x="19600504" y="6784852"/>
            <a:ext cx="1512168" cy="954107"/>
          </a:xfrm>
          <a:prstGeom prst="rect">
            <a:avLst/>
          </a:prstGeom>
          <a:noFill/>
        </p:spPr>
        <p:txBody>
          <a:bodyPr wrap="square" rtlCol="0">
            <a:spAutoFit/>
          </a:bodyPr>
          <a:lstStyle/>
          <a:p>
            <a:r>
              <a:rPr lang="en-US"/>
              <a:t>kx</a:t>
            </a:r>
          </a:p>
        </p:txBody>
      </p:sp>
      <p:sp>
        <p:nvSpPr>
          <p:cNvPr id="3" name="TextBox 2">
            <a:extLst>
              <a:ext uri="{FF2B5EF4-FFF2-40B4-BE49-F238E27FC236}">
                <a16:creationId xmlns:a16="http://schemas.microsoft.com/office/drawing/2014/main" id="{97ECC1D0-4E73-AA40-2431-5AD931B84FA4}"/>
              </a:ext>
            </a:extLst>
          </p:cNvPr>
          <p:cNvSpPr txBox="1"/>
          <p:nvPr/>
        </p:nvSpPr>
        <p:spPr>
          <a:xfrm>
            <a:off x="17723872" y="3842562"/>
            <a:ext cx="1512168" cy="954107"/>
          </a:xfrm>
          <a:prstGeom prst="rect">
            <a:avLst/>
          </a:prstGeom>
          <a:noFill/>
        </p:spPr>
        <p:txBody>
          <a:bodyPr wrap="square" rtlCol="0">
            <a:spAutoFit/>
          </a:bodyPr>
          <a:lstStyle/>
          <a:p>
            <a:r>
              <a:rPr lang="en-US"/>
              <a:t>ky</a:t>
            </a:r>
          </a:p>
        </p:txBody>
      </p:sp>
    </p:spTree>
    <p:extLst>
      <p:ext uri="{BB962C8B-B14F-4D97-AF65-F5344CB8AC3E}">
        <p14:creationId xmlns:p14="http://schemas.microsoft.com/office/powerpoint/2010/main" val="117705633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F1359-463B-4396-61D1-F2F532D629DB}"/>
            </a:ext>
          </a:extLst>
        </p:cNvPr>
        <p:cNvGrpSpPr/>
        <p:nvPr/>
      </p:nvGrpSpPr>
      <p:grpSpPr>
        <a:xfrm>
          <a:off x="0" y="0"/>
          <a:ext cx="0" cy="0"/>
          <a:chOff x="0" y="0"/>
          <a:chExt cx="0" cy="0"/>
        </a:xfrm>
      </p:grpSpPr>
      <p:sp>
        <p:nvSpPr>
          <p:cNvPr id="4" name="Text Box 4">
            <a:extLst>
              <a:ext uri="{FF2B5EF4-FFF2-40B4-BE49-F238E27FC236}">
                <a16:creationId xmlns:a16="http://schemas.microsoft.com/office/drawing/2014/main" id="{90042928-3C20-E7AA-597A-4555D5AB2F4D}"/>
              </a:ext>
            </a:extLst>
          </p:cNvPr>
          <p:cNvSpPr txBox="1">
            <a:spLocks noChangeArrowheads="1"/>
          </p:cNvSpPr>
          <p:nvPr/>
        </p:nvSpPr>
        <p:spPr bwMode="auto">
          <a:xfrm>
            <a:off x="3048000" y="-76199"/>
            <a:ext cx="18288000" cy="913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8000" b="1" baseline="-25000">
                <a:solidFill>
                  <a:srgbClr val="595959"/>
                </a:solidFill>
                <a:latin typeface="Georgia"/>
                <a:cs typeface="Georgia"/>
              </a:rPr>
              <a:t>Exotic quasiparticles</a:t>
            </a:r>
            <a:endParaRPr lang="en-US" altLang="zh-CN" sz="8000" b="1" baseline="-25000" dirty="0">
              <a:solidFill>
                <a:srgbClr val="595959"/>
              </a:solidFill>
              <a:latin typeface="Georgia"/>
              <a:cs typeface="Georgia"/>
            </a:endParaRPr>
          </a:p>
        </p:txBody>
      </p:sp>
      <p:sp>
        <p:nvSpPr>
          <p:cNvPr id="5" name="Rectangle 4">
            <a:extLst>
              <a:ext uri="{FF2B5EF4-FFF2-40B4-BE49-F238E27FC236}">
                <a16:creationId xmlns:a16="http://schemas.microsoft.com/office/drawing/2014/main" id="{C560F714-7CC2-FD5A-E64E-569B2ACD56A6}"/>
              </a:ext>
            </a:extLst>
          </p:cNvPr>
          <p:cNvSpPr/>
          <p:nvPr/>
        </p:nvSpPr>
        <p:spPr>
          <a:xfrm>
            <a:off x="3048000" y="914400"/>
            <a:ext cx="18288000" cy="146304"/>
          </a:xfrm>
          <a:prstGeom prst="rect">
            <a:avLst/>
          </a:prstGeom>
          <a:gradFill flip="none" rotWithShape="1">
            <a:gsLst>
              <a:gs pos="50000">
                <a:srgbClr val="66FF66"/>
              </a:gs>
              <a:gs pos="100000">
                <a:srgbClr val="FF6600"/>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200">
              <a:latin typeface="Georgia"/>
              <a:cs typeface="Georgia"/>
            </a:endParaRPr>
          </a:p>
        </p:txBody>
      </p:sp>
      <p:sp>
        <p:nvSpPr>
          <p:cNvPr id="2" name="Rectangle 1">
            <a:extLst>
              <a:ext uri="{FF2B5EF4-FFF2-40B4-BE49-F238E27FC236}">
                <a16:creationId xmlns:a16="http://schemas.microsoft.com/office/drawing/2014/main" id="{54FD72E9-8456-5F05-7169-C99CF9B46164}"/>
              </a:ext>
            </a:extLst>
          </p:cNvPr>
          <p:cNvSpPr/>
          <p:nvPr/>
        </p:nvSpPr>
        <p:spPr>
          <a:xfrm>
            <a:off x="1832758" y="1056904"/>
            <a:ext cx="8550234" cy="5581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191139D-14B8-AA40-727D-7F7D30E500F9}"/>
              </a:ext>
            </a:extLst>
          </p:cNvPr>
          <p:cNvPicPr>
            <a:picLocks noChangeAspect="1"/>
          </p:cNvPicPr>
          <p:nvPr/>
        </p:nvPicPr>
        <p:blipFill>
          <a:blip r:embed="rId2"/>
          <a:srcRect l="66351" t="24258"/>
          <a:stretch>
            <a:fillRect/>
          </a:stretch>
        </p:blipFill>
        <p:spPr>
          <a:xfrm>
            <a:off x="-545962" y="5538600"/>
            <a:ext cx="10953010" cy="7094952"/>
          </a:xfrm>
          <a:prstGeom prst="rect">
            <a:avLst/>
          </a:prstGeom>
        </p:spPr>
      </p:pic>
      <p:sp>
        <p:nvSpPr>
          <p:cNvPr id="6" name="TextBox 5">
            <a:extLst>
              <a:ext uri="{FF2B5EF4-FFF2-40B4-BE49-F238E27FC236}">
                <a16:creationId xmlns:a16="http://schemas.microsoft.com/office/drawing/2014/main" id="{5DC54429-621D-8746-70C6-051BCE4F8CBD}"/>
              </a:ext>
            </a:extLst>
          </p:cNvPr>
          <p:cNvSpPr txBox="1"/>
          <p:nvPr/>
        </p:nvSpPr>
        <p:spPr>
          <a:xfrm>
            <a:off x="3280146" y="3150386"/>
            <a:ext cx="5655458" cy="181588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Axion quasiparticle</a:t>
            </a:r>
          </a:p>
        </p:txBody>
      </p:sp>
      <p:sp>
        <p:nvSpPr>
          <p:cNvPr id="9" name="TextBox 8">
            <a:extLst>
              <a:ext uri="{FF2B5EF4-FFF2-40B4-BE49-F238E27FC236}">
                <a16:creationId xmlns:a16="http://schemas.microsoft.com/office/drawing/2014/main" id="{CF736E50-A077-7E8D-897A-7AFE1856F9E5}"/>
              </a:ext>
            </a:extLst>
          </p:cNvPr>
          <p:cNvSpPr txBox="1"/>
          <p:nvPr/>
        </p:nvSpPr>
        <p:spPr>
          <a:xfrm>
            <a:off x="11697628" y="3150386"/>
            <a:ext cx="5655458" cy="95410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Weyl fermions</a:t>
            </a:r>
          </a:p>
        </p:txBody>
      </p:sp>
      <p:pic>
        <p:nvPicPr>
          <p:cNvPr id="10" name="Picture 9" descr="Weyl semimetal - Wikipedia">
            <a:extLst>
              <a:ext uri="{FF2B5EF4-FFF2-40B4-BE49-F238E27FC236}">
                <a16:creationId xmlns:a16="http://schemas.microsoft.com/office/drawing/2014/main" id="{3E9BE970-4970-2CCC-3CA9-F0303726EAF6}"/>
              </a:ext>
            </a:extLst>
          </p:cNvPr>
          <p:cNvPicPr>
            <a:picLocks noChangeAspect="1"/>
          </p:cNvPicPr>
          <p:nvPr/>
        </p:nvPicPr>
        <p:blipFill>
          <a:blip r:embed="rId3"/>
          <a:stretch>
            <a:fillRect/>
          </a:stretch>
        </p:blipFill>
        <p:spPr>
          <a:xfrm>
            <a:off x="12506408" y="4481736"/>
            <a:ext cx="3353088" cy="6759826"/>
          </a:xfrm>
          <a:prstGeom prst="rect">
            <a:avLst/>
          </a:prstGeom>
        </p:spPr>
      </p:pic>
      <p:sp>
        <p:nvSpPr>
          <p:cNvPr id="11" name="TextBox 10">
            <a:extLst>
              <a:ext uri="{FF2B5EF4-FFF2-40B4-BE49-F238E27FC236}">
                <a16:creationId xmlns:a16="http://schemas.microsoft.com/office/drawing/2014/main" id="{06837471-0B34-4756-903F-543FD3F4ABA2}"/>
              </a:ext>
            </a:extLst>
          </p:cNvPr>
          <p:cNvSpPr txBox="1"/>
          <p:nvPr/>
        </p:nvSpPr>
        <p:spPr>
          <a:xfrm>
            <a:off x="18508271" y="3150385"/>
            <a:ext cx="5655458" cy="95410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Majorana</a:t>
            </a:r>
          </a:p>
        </p:txBody>
      </p:sp>
      <p:pic>
        <p:nvPicPr>
          <p:cNvPr id="12" name="Picture 11" descr="Majorana quasiparticles glimpsed in magnetic chains – Physics World">
            <a:extLst>
              <a:ext uri="{FF2B5EF4-FFF2-40B4-BE49-F238E27FC236}">
                <a16:creationId xmlns:a16="http://schemas.microsoft.com/office/drawing/2014/main" id="{C7204228-6336-9117-95B8-1BAE03819575}"/>
              </a:ext>
            </a:extLst>
          </p:cNvPr>
          <p:cNvPicPr>
            <a:picLocks noChangeAspect="1"/>
          </p:cNvPicPr>
          <p:nvPr/>
        </p:nvPicPr>
        <p:blipFill>
          <a:blip r:embed="rId4"/>
          <a:stretch>
            <a:fillRect/>
          </a:stretch>
        </p:blipFill>
        <p:spPr>
          <a:xfrm>
            <a:off x="17353086" y="5996324"/>
            <a:ext cx="6271575" cy="4569290"/>
          </a:xfrm>
          <a:prstGeom prst="rect">
            <a:avLst/>
          </a:prstGeom>
        </p:spPr>
      </p:pic>
    </p:spTree>
    <p:extLst>
      <p:ext uri="{BB962C8B-B14F-4D97-AF65-F5344CB8AC3E}">
        <p14:creationId xmlns:p14="http://schemas.microsoft.com/office/powerpoint/2010/main" val="356440186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unny Chemist: Over 5,169 Royalty-Free Licensable Stock Illustrations &amp;  Drawings | Shutterstock">
            <a:extLst>
              <a:ext uri="{FF2B5EF4-FFF2-40B4-BE49-F238E27FC236}">
                <a16:creationId xmlns:a16="http://schemas.microsoft.com/office/drawing/2014/main" id="{40086AE2-9974-739E-0B01-E77C44CEB766}"/>
              </a:ext>
            </a:extLst>
          </p:cNvPr>
          <p:cNvPicPr>
            <a:picLocks noChangeAspect="1"/>
          </p:cNvPicPr>
          <p:nvPr/>
        </p:nvPicPr>
        <p:blipFill>
          <a:blip r:embed="rId2"/>
          <a:stretch>
            <a:fillRect/>
          </a:stretch>
        </p:blipFill>
        <p:spPr>
          <a:xfrm>
            <a:off x="14640272" y="1673424"/>
            <a:ext cx="4248472" cy="4575278"/>
          </a:xfrm>
          <a:prstGeom prst="rect">
            <a:avLst/>
          </a:prstGeom>
        </p:spPr>
      </p:pic>
      <p:pic>
        <p:nvPicPr>
          <p:cNvPr id="7" name="Picture 6" descr="Albert Einstein Scientist Physicist And Mathematician, Illustration Cartoon  On White Background Stock Photo, Picture and Royalty Free Image. Image  237417377.">
            <a:extLst>
              <a:ext uri="{FF2B5EF4-FFF2-40B4-BE49-F238E27FC236}">
                <a16:creationId xmlns:a16="http://schemas.microsoft.com/office/drawing/2014/main" id="{F0399342-7CF1-944B-971E-7E1BD9EF4651}"/>
              </a:ext>
            </a:extLst>
          </p:cNvPr>
          <p:cNvPicPr>
            <a:picLocks noChangeAspect="1"/>
          </p:cNvPicPr>
          <p:nvPr/>
        </p:nvPicPr>
        <p:blipFill>
          <a:blip r:embed="rId3"/>
          <a:stretch>
            <a:fillRect/>
          </a:stretch>
        </p:blipFill>
        <p:spPr>
          <a:xfrm>
            <a:off x="2974976" y="1457400"/>
            <a:ext cx="4824536" cy="4824536"/>
          </a:xfrm>
          <a:prstGeom prst="rect">
            <a:avLst/>
          </a:prstGeom>
        </p:spPr>
      </p:pic>
      <p:sp>
        <p:nvSpPr>
          <p:cNvPr id="10" name="TextBox 9">
            <a:extLst>
              <a:ext uri="{FF2B5EF4-FFF2-40B4-BE49-F238E27FC236}">
                <a16:creationId xmlns:a16="http://schemas.microsoft.com/office/drawing/2014/main" id="{9BC8F081-BC4D-33BB-1EDE-02A8A9A9FF13}"/>
              </a:ext>
            </a:extLst>
          </p:cNvPr>
          <p:cNvSpPr txBox="1"/>
          <p:nvPr/>
        </p:nvSpPr>
        <p:spPr>
          <a:xfrm>
            <a:off x="1930860" y="6526124"/>
            <a:ext cx="6912768" cy="2677656"/>
          </a:xfrm>
          <a:prstGeom prst="rect">
            <a:avLst/>
          </a:prstGeom>
          <a:noFill/>
        </p:spPr>
        <p:txBody>
          <a:bodyPr wrap="square" rtlCol="0">
            <a:spAutoFit/>
          </a:bodyPr>
          <a:lstStyle/>
          <a:p>
            <a:r>
              <a:rPr lang="en-US"/>
              <a:t>Write Hamiltonian and solve it in momentum space!</a:t>
            </a:r>
          </a:p>
        </p:txBody>
      </p:sp>
      <p:sp>
        <p:nvSpPr>
          <p:cNvPr id="11" name="TextBox 10">
            <a:extLst>
              <a:ext uri="{FF2B5EF4-FFF2-40B4-BE49-F238E27FC236}">
                <a16:creationId xmlns:a16="http://schemas.microsoft.com/office/drawing/2014/main" id="{80B7452C-9DDF-092D-B7D3-300FDE63AF80}"/>
              </a:ext>
            </a:extLst>
          </p:cNvPr>
          <p:cNvSpPr txBox="1"/>
          <p:nvPr/>
        </p:nvSpPr>
        <p:spPr>
          <a:xfrm>
            <a:off x="13308124" y="6526124"/>
            <a:ext cx="6912768" cy="1815882"/>
          </a:xfrm>
          <a:prstGeom prst="rect">
            <a:avLst/>
          </a:prstGeom>
          <a:noFill/>
        </p:spPr>
        <p:txBody>
          <a:bodyPr wrap="square" rtlCol="0">
            <a:spAutoFit/>
          </a:bodyPr>
          <a:lstStyle/>
          <a:p>
            <a:r>
              <a:rPr lang="en-US"/>
              <a:t>Draw orbital, bond and symmetry in real space</a:t>
            </a:r>
          </a:p>
        </p:txBody>
      </p:sp>
      <p:pic>
        <p:nvPicPr>
          <p:cNvPr id="13" name="Picture 12">
            <a:extLst>
              <a:ext uri="{FF2B5EF4-FFF2-40B4-BE49-F238E27FC236}">
                <a16:creationId xmlns:a16="http://schemas.microsoft.com/office/drawing/2014/main" id="{6777D959-B981-2737-BA87-E6F1BB89F93B}"/>
              </a:ext>
            </a:extLst>
          </p:cNvPr>
          <p:cNvPicPr>
            <a:picLocks noChangeAspect="1"/>
          </p:cNvPicPr>
          <p:nvPr/>
        </p:nvPicPr>
        <p:blipFill>
          <a:blip r:embed="rId4"/>
          <a:stretch>
            <a:fillRect/>
          </a:stretch>
        </p:blipFill>
        <p:spPr>
          <a:xfrm>
            <a:off x="14204316" y="8308817"/>
            <a:ext cx="6002412" cy="2677656"/>
          </a:xfrm>
          <a:prstGeom prst="rect">
            <a:avLst/>
          </a:prstGeom>
        </p:spPr>
      </p:pic>
      <p:pic>
        <p:nvPicPr>
          <p:cNvPr id="14" name="Picture 13" descr="How to construct matrix representation of tight-binding Hamiltonian of  graphene for numerical calculations - phys824">
            <a:extLst>
              <a:ext uri="{FF2B5EF4-FFF2-40B4-BE49-F238E27FC236}">
                <a16:creationId xmlns:a16="http://schemas.microsoft.com/office/drawing/2014/main" id="{872469BB-AA62-535A-9A04-34148BA0BE4C}"/>
              </a:ext>
            </a:extLst>
          </p:cNvPr>
          <p:cNvPicPr>
            <a:picLocks noChangeAspect="1"/>
          </p:cNvPicPr>
          <p:nvPr/>
        </p:nvPicPr>
        <p:blipFill>
          <a:blip r:embed="rId5"/>
          <a:srcRect l="42960" t="37311" b="31748"/>
          <a:stretch>
            <a:fillRect/>
          </a:stretch>
        </p:blipFill>
        <p:spPr>
          <a:xfrm>
            <a:off x="814736" y="9810328"/>
            <a:ext cx="6002412" cy="2448272"/>
          </a:xfrm>
          <a:prstGeom prst="rect">
            <a:avLst/>
          </a:prstGeom>
        </p:spPr>
      </p:pic>
      <p:pic>
        <p:nvPicPr>
          <p:cNvPr id="15" name="Picture 14">
            <a:extLst>
              <a:ext uri="{FF2B5EF4-FFF2-40B4-BE49-F238E27FC236}">
                <a16:creationId xmlns:a16="http://schemas.microsoft.com/office/drawing/2014/main" id="{163B07F2-8B85-7FCF-6A04-5AA6DE7BF139}"/>
              </a:ext>
            </a:extLst>
          </p:cNvPr>
          <p:cNvPicPr>
            <a:picLocks noChangeAspect="1"/>
          </p:cNvPicPr>
          <p:nvPr/>
        </p:nvPicPr>
        <p:blipFill>
          <a:blip r:embed="rId6"/>
          <a:stretch>
            <a:fillRect/>
          </a:stretch>
        </p:blipFill>
        <p:spPr>
          <a:xfrm>
            <a:off x="7240712" y="9838902"/>
            <a:ext cx="2286992" cy="2261003"/>
          </a:xfrm>
          <a:prstGeom prst="rect">
            <a:avLst/>
          </a:prstGeom>
        </p:spPr>
      </p:pic>
      <p:pic>
        <p:nvPicPr>
          <p:cNvPr id="16" name="Picture 15" descr="First Antiferromagnetic Topological Quantum Material Discovered by  Scientists">
            <a:extLst>
              <a:ext uri="{FF2B5EF4-FFF2-40B4-BE49-F238E27FC236}">
                <a16:creationId xmlns:a16="http://schemas.microsoft.com/office/drawing/2014/main" id="{B0BA5AF6-725C-FCBC-4E05-E7FFF22E9655}"/>
              </a:ext>
            </a:extLst>
          </p:cNvPr>
          <p:cNvPicPr>
            <a:picLocks noChangeAspect="1"/>
          </p:cNvPicPr>
          <p:nvPr/>
        </p:nvPicPr>
        <p:blipFill>
          <a:blip r:embed="rId7"/>
          <a:stretch>
            <a:fillRect/>
          </a:stretch>
        </p:blipFill>
        <p:spPr>
          <a:xfrm>
            <a:off x="8862653" y="253678"/>
            <a:ext cx="3785989" cy="2839492"/>
          </a:xfrm>
          <a:prstGeom prst="rect">
            <a:avLst/>
          </a:prstGeom>
        </p:spPr>
      </p:pic>
      <p:sp>
        <p:nvSpPr>
          <p:cNvPr id="17" name="TextBox 16">
            <a:extLst>
              <a:ext uri="{FF2B5EF4-FFF2-40B4-BE49-F238E27FC236}">
                <a16:creationId xmlns:a16="http://schemas.microsoft.com/office/drawing/2014/main" id="{7CA478DD-3E52-4457-864E-C7D3DD601686}"/>
              </a:ext>
            </a:extLst>
          </p:cNvPr>
          <p:cNvSpPr txBox="1"/>
          <p:nvPr/>
        </p:nvSpPr>
        <p:spPr>
          <a:xfrm>
            <a:off x="1930860" y="1457400"/>
            <a:ext cx="6912768" cy="954107"/>
          </a:xfrm>
          <a:prstGeom prst="rect">
            <a:avLst/>
          </a:prstGeom>
          <a:noFill/>
        </p:spPr>
        <p:txBody>
          <a:bodyPr wrap="square" rtlCol="0">
            <a:spAutoFit/>
          </a:bodyPr>
          <a:lstStyle/>
          <a:p>
            <a:r>
              <a:rPr lang="en-US"/>
              <a:t>Physicist</a:t>
            </a:r>
          </a:p>
        </p:txBody>
      </p:sp>
      <p:sp>
        <p:nvSpPr>
          <p:cNvPr id="18" name="TextBox 17">
            <a:extLst>
              <a:ext uri="{FF2B5EF4-FFF2-40B4-BE49-F238E27FC236}">
                <a16:creationId xmlns:a16="http://schemas.microsoft.com/office/drawing/2014/main" id="{DFA48ED4-A78B-45DE-849B-643338BD0CE9}"/>
              </a:ext>
            </a:extLst>
          </p:cNvPr>
          <p:cNvSpPr txBox="1"/>
          <p:nvPr/>
        </p:nvSpPr>
        <p:spPr>
          <a:xfrm>
            <a:off x="13308124" y="1457400"/>
            <a:ext cx="6912768" cy="954107"/>
          </a:xfrm>
          <a:prstGeom prst="rect">
            <a:avLst/>
          </a:prstGeom>
          <a:noFill/>
        </p:spPr>
        <p:txBody>
          <a:bodyPr wrap="square" rtlCol="0">
            <a:spAutoFit/>
          </a:bodyPr>
          <a:lstStyle/>
          <a:p>
            <a:r>
              <a:rPr lang="en-US"/>
              <a:t>Chemist</a:t>
            </a:r>
          </a:p>
        </p:txBody>
      </p:sp>
      <p:sp>
        <p:nvSpPr>
          <p:cNvPr id="19" name="TextBox 18">
            <a:extLst>
              <a:ext uri="{FF2B5EF4-FFF2-40B4-BE49-F238E27FC236}">
                <a16:creationId xmlns:a16="http://schemas.microsoft.com/office/drawing/2014/main" id="{BF86B571-833A-8C05-FD8D-1F252306CB88}"/>
              </a:ext>
            </a:extLst>
          </p:cNvPr>
          <p:cNvSpPr txBox="1"/>
          <p:nvPr/>
        </p:nvSpPr>
        <p:spPr>
          <a:xfrm>
            <a:off x="3784328" y="12893722"/>
            <a:ext cx="6912768" cy="707886"/>
          </a:xfrm>
          <a:prstGeom prst="rect">
            <a:avLst/>
          </a:prstGeom>
          <a:noFill/>
        </p:spPr>
        <p:txBody>
          <a:bodyPr wrap="square" rtlCol="0">
            <a:spAutoFit/>
          </a:bodyPr>
          <a:lstStyle/>
          <a:p>
            <a:r>
              <a:rPr lang="en-US" sz="4000"/>
              <a:t>Band structure, Fermi surface …</a:t>
            </a:r>
          </a:p>
        </p:txBody>
      </p:sp>
      <p:sp>
        <p:nvSpPr>
          <p:cNvPr id="20" name="TextBox 19">
            <a:extLst>
              <a:ext uri="{FF2B5EF4-FFF2-40B4-BE49-F238E27FC236}">
                <a16:creationId xmlns:a16="http://schemas.microsoft.com/office/drawing/2014/main" id="{3A81D61C-061D-CE91-9E4B-FB867039ABB0}"/>
              </a:ext>
            </a:extLst>
          </p:cNvPr>
          <p:cNvSpPr txBox="1"/>
          <p:nvPr/>
        </p:nvSpPr>
        <p:spPr>
          <a:xfrm>
            <a:off x="8804101" y="2376111"/>
            <a:ext cx="3785989" cy="1815882"/>
          </a:xfrm>
          <a:prstGeom prst="rect">
            <a:avLst/>
          </a:prstGeom>
          <a:noFill/>
        </p:spPr>
        <p:txBody>
          <a:bodyPr wrap="square" rtlCol="0">
            <a:spAutoFit/>
          </a:bodyPr>
          <a:lstStyle/>
          <a:p>
            <a:r>
              <a:rPr lang="en-US"/>
              <a:t>Topological materials</a:t>
            </a:r>
          </a:p>
        </p:txBody>
      </p:sp>
    </p:spTree>
    <p:extLst>
      <p:ext uri="{BB962C8B-B14F-4D97-AF65-F5344CB8AC3E}">
        <p14:creationId xmlns:p14="http://schemas.microsoft.com/office/powerpoint/2010/main" val="105333717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jugated pi molecular orbitals (1)">
            <a:extLst>
              <a:ext uri="{FF2B5EF4-FFF2-40B4-BE49-F238E27FC236}">
                <a16:creationId xmlns:a16="http://schemas.microsoft.com/office/drawing/2014/main" id="{F1C3CA08-B126-06CD-C1E9-0FB30751739E}"/>
              </a:ext>
            </a:extLst>
          </p:cNvPr>
          <p:cNvPicPr>
            <a:picLocks noChangeAspect="1"/>
          </p:cNvPicPr>
          <p:nvPr/>
        </p:nvPicPr>
        <p:blipFill>
          <a:blip r:embed="rId2"/>
          <a:stretch>
            <a:fillRect/>
          </a:stretch>
        </p:blipFill>
        <p:spPr>
          <a:xfrm>
            <a:off x="1534816" y="6137920"/>
            <a:ext cx="3048000" cy="22860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3296AE5-BDE7-4585-06ED-4B94ED913BA9}"/>
                  </a:ext>
                </a:extLst>
              </p:cNvPr>
              <p:cNvSpPr txBox="1"/>
              <p:nvPr/>
            </p:nvSpPr>
            <p:spPr>
              <a:xfrm>
                <a:off x="7583488" y="3350741"/>
                <a:ext cx="13825536" cy="9091463"/>
              </a:xfrm>
              <a:prstGeom prst="rect">
                <a:avLst/>
              </a:prstGeom>
              <a:noFill/>
            </p:spPr>
            <p:txBody>
              <a:bodyPr wrap="square" rtlCol="0">
                <a:spAutoFit/>
              </a:bodyPr>
              <a:lstStyle/>
              <a:p>
                <a:pPr marL="571500" indent="-571500" algn="l">
                  <a:buFont typeface="Arial" panose="020B0604020202020204" pitchFamily="34" charset="0"/>
                  <a:buChar char="•"/>
                </a:pPr>
                <a:r>
                  <a:rPr lang="en-US" sz="4000">
                    <a:solidFill>
                      <a:schemeClr val="tx1"/>
                    </a:solidFill>
                    <a:latin typeface="Times New Roman" panose="02020603050405020304" pitchFamily="18" charset="0"/>
                    <a:cs typeface="Times New Roman" panose="02020603050405020304" pitchFamily="18" charset="0"/>
                  </a:rPr>
                  <a:t>Berry curvature </a:t>
                </a:r>
                <a14:m>
                  <m:oMath xmlns:m="http://schemas.openxmlformats.org/officeDocument/2006/math">
                    <m:r>
                      <m:rPr>
                        <m:sty m:val="p"/>
                      </m:rPr>
                      <a:rPr lang="en-US" sz="4000" b="0" i="0" dirty="0" smtClean="0">
                        <a:solidFill>
                          <a:schemeClr val="tx1"/>
                        </a:solidFill>
                        <a:latin typeface="Cambria Math" panose="02040503050406030204" pitchFamily="18" charset="0"/>
                      </a:rPr>
                      <m:t>Ω</m:t>
                    </m:r>
                    <m:r>
                      <a:rPr lang="en-US" sz="4000" i="1" dirty="0">
                        <a:solidFill>
                          <a:schemeClr val="tx1"/>
                        </a:solidFill>
                        <a:latin typeface="Cambria Math" panose="02040503050406030204" pitchFamily="18" charset="0"/>
                      </a:rPr>
                      <m:t>=</m:t>
                    </m:r>
                    <m:r>
                      <a:rPr lang="en-US" sz="4000" b="0" i="0" dirty="0" smtClean="0">
                        <a:solidFill>
                          <a:schemeClr val="tx1"/>
                        </a:solidFill>
                        <a:latin typeface="Cambria Math" panose="02040503050406030204" pitchFamily="18" charset="0"/>
                      </a:rPr>
                      <m:t>−</m:t>
                    </m:r>
                    <m:r>
                      <m:rPr>
                        <m:sty m:val="p"/>
                      </m:rPr>
                      <a:rPr lang="en-US" sz="4000" b="0" i="0" dirty="0" smtClean="0">
                        <a:solidFill>
                          <a:schemeClr val="tx1"/>
                        </a:solidFill>
                        <a:latin typeface="Cambria Math" panose="02040503050406030204" pitchFamily="18" charset="0"/>
                      </a:rPr>
                      <m:t>Im</m:t>
                    </m:r>
                    <m:nary>
                      <m:naryPr>
                        <m:chr m:val="∑"/>
                        <m:supHide m:val="on"/>
                        <m:ctrlPr>
                          <a:rPr lang="en-US" sz="4000" i="1" dirty="0">
                            <a:solidFill>
                              <a:schemeClr val="tx1"/>
                            </a:solidFill>
                            <a:latin typeface="Cambria Math" panose="02040503050406030204" pitchFamily="18" charset="0"/>
                          </a:rPr>
                        </m:ctrlPr>
                      </m:naryPr>
                      <m:sub>
                        <m:r>
                          <m:rPr>
                            <m:brk m:alnAt="7"/>
                          </m:rPr>
                          <a:rPr lang="en-US" sz="4000" i="1" dirty="0">
                            <a:solidFill>
                              <a:schemeClr val="tx1"/>
                            </a:solidFill>
                            <a:latin typeface="Cambria Math" panose="02040503050406030204" pitchFamily="18" charset="0"/>
                          </a:rPr>
                          <m:t>𝑚</m:t>
                        </m:r>
                        <m:r>
                          <a:rPr lang="en-US" sz="4000" i="1" dirty="0">
                            <a:solidFill>
                              <a:schemeClr val="tx1"/>
                            </a:solidFill>
                            <a:latin typeface="Cambria Math" panose="02040503050406030204" pitchFamily="18" charset="0"/>
                          </a:rPr>
                          <m:t>≠</m:t>
                        </m:r>
                        <m:r>
                          <a:rPr lang="en-US" sz="4000" i="1" dirty="0">
                            <a:solidFill>
                              <a:schemeClr val="tx1"/>
                            </a:solidFill>
                            <a:latin typeface="Cambria Math" panose="02040503050406030204" pitchFamily="18" charset="0"/>
                          </a:rPr>
                          <m:t>𝑛</m:t>
                        </m:r>
                      </m:sub>
                      <m:sup/>
                      <m:e>
                        <m:d>
                          <m:dPr>
                            <m:begChr m:val="⟨"/>
                            <m:endChr m:val="⟩"/>
                            <m:ctrlPr>
                              <a:rPr lang="en-US" sz="4000" i="1" dirty="0">
                                <a:solidFill>
                                  <a:schemeClr val="tx1"/>
                                </a:solidFill>
                                <a:latin typeface="Cambria Math" panose="02040503050406030204" pitchFamily="18" charset="0"/>
                              </a:rPr>
                            </m:ctrlPr>
                          </m:dPr>
                          <m:e>
                            <m:r>
                              <a:rPr lang="en-US" sz="4000" i="1" dirty="0">
                                <a:solidFill>
                                  <a:schemeClr val="tx1"/>
                                </a:solidFill>
                                <a:latin typeface="Cambria Math" panose="02040503050406030204" pitchFamily="18" charset="0"/>
                              </a:rPr>
                              <m:t>𝑛</m:t>
                            </m:r>
                          </m:e>
                          <m:e>
                            <m:r>
                              <a:rPr lang="en-US" sz="4000" i="1" dirty="0">
                                <a:solidFill>
                                  <a:schemeClr val="tx1"/>
                                </a:solidFill>
                                <a:latin typeface="Cambria Math" panose="02040503050406030204" pitchFamily="18" charset="0"/>
                              </a:rPr>
                              <m:t>𝑖</m:t>
                            </m:r>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m:t>
                                </m:r>
                              </m:e>
                              <m:sub>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𝑘</m:t>
                                    </m:r>
                                  </m:e>
                                  <m:sub>
                                    <m:r>
                                      <a:rPr lang="en-US" sz="4000" i="1" dirty="0">
                                        <a:solidFill>
                                          <a:schemeClr val="tx1"/>
                                        </a:solidFill>
                                        <a:latin typeface="Cambria Math" panose="02040503050406030204" pitchFamily="18" charset="0"/>
                                      </a:rPr>
                                      <m:t>𝛼</m:t>
                                    </m:r>
                                  </m:sub>
                                </m:sSub>
                              </m:sub>
                            </m:sSub>
                          </m:e>
                          <m:e>
                            <m:r>
                              <a:rPr lang="en-US" sz="4000" i="1" dirty="0">
                                <a:solidFill>
                                  <a:schemeClr val="tx1"/>
                                </a:solidFill>
                                <a:latin typeface="Cambria Math" panose="02040503050406030204" pitchFamily="18" charset="0"/>
                              </a:rPr>
                              <m:t>𝑚</m:t>
                            </m:r>
                          </m:e>
                        </m:d>
                        <m:d>
                          <m:dPr>
                            <m:begChr m:val="⟨"/>
                            <m:endChr m:val="⟩"/>
                            <m:ctrlPr>
                              <a:rPr lang="en-US" sz="4000" i="1" dirty="0">
                                <a:solidFill>
                                  <a:schemeClr val="tx1"/>
                                </a:solidFill>
                                <a:latin typeface="Cambria Math" panose="02040503050406030204" pitchFamily="18" charset="0"/>
                              </a:rPr>
                            </m:ctrlPr>
                          </m:dPr>
                          <m:e>
                            <m:r>
                              <a:rPr lang="en-US" sz="4000" i="1" dirty="0">
                                <a:solidFill>
                                  <a:schemeClr val="tx1"/>
                                </a:solidFill>
                                <a:latin typeface="Cambria Math" panose="02040503050406030204" pitchFamily="18" charset="0"/>
                              </a:rPr>
                              <m:t>𝑚</m:t>
                            </m:r>
                          </m:e>
                          <m:e>
                            <m:r>
                              <a:rPr lang="en-US" sz="4000" i="1" dirty="0">
                                <a:solidFill>
                                  <a:schemeClr val="tx1"/>
                                </a:solidFill>
                                <a:latin typeface="Cambria Math" panose="02040503050406030204" pitchFamily="18" charset="0"/>
                              </a:rPr>
                              <m:t>𝑖</m:t>
                            </m:r>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m:t>
                                </m:r>
                              </m:e>
                              <m:sub>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𝑘</m:t>
                                    </m:r>
                                  </m:e>
                                  <m:sub>
                                    <m:r>
                                      <a:rPr lang="en-US" sz="4000" i="1" dirty="0">
                                        <a:solidFill>
                                          <a:schemeClr val="tx1"/>
                                        </a:solidFill>
                                        <a:latin typeface="Cambria Math" panose="02040503050406030204" pitchFamily="18" charset="0"/>
                                      </a:rPr>
                                      <m:t>𝛽</m:t>
                                    </m:r>
                                  </m:sub>
                                </m:sSub>
                              </m:sub>
                            </m:sSub>
                          </m:e>
                          <m:e>
                            <m:r>
                              <a:rPr lang="en-US" sz="4000" i="1" dirty="0">
                                <a:solidFill>
                                  <a:schemeClr val="tx1"/>
                                </a:solidFill>
                                <a:latin typeface="Cambria Math" panose="02040503050406030204" pitchFamily="18" charset="0"/>
                              </a:rPr>
                              <m:t>𝑛</m:t>
                            </m:r>
                          </m:e>
                        </m:d>
                      </m:e>
                    </m:nary>
                  </m:oMath>
                </a14:m>
                <a:endParaRPr lang="en-US" sz="4000" dirty="0">
                  <a:solidFill>
                    <a:schemeClr val="tx1"/>
                  </a:solidFill>
                  <a:latin typeface="Times New Roman" panose="02020603050405020304" pitchFamily="18" charset="0"/>
                  <a:cs typeface="Times New Roman" panose="02020603050405020304" pitchFamily="18" charset="0"/>
                </a:endParaRPr>
              </a:p>
              <a:p>
                <a:pPr marL="1028700" lvl="1" indent="-571500" algn="l">
                  <a:buFont typeface="Courier New" panose="02070309020205020404" pitchFamily="49" charset="0"/>
                  <a:buChar char="o"/>
                </a:pPr>
                <a:r>
                  <a:rPr lang="en-US" sz="4000">
                    <a:solidFill>
                      <a:schemeClr val="tx1"/>
                    </a:solidFill>
                    <a:latin typeface="Times New Roman" panose="02020603050405020304" pitchFamily="18" charset="0"/>
                    <a:cs typeface="Times New Roman" panose="02020603050405020304" pitchFamily="18" charset="0"/>
                  </a:rPr>
                  <a:t>Curvature of what?</a:t>
                </a:r>
              </a:p>
              <a:p>
                <a:pPr marL="1028700" lvl="1" indent="-571500" algn="l">
                  <a:buFont typeface="Courier New" panose="02070309020205020404" pitchFamily="49" charset="0"/>
                  <a:buChar char="o"/>
                </a:pPr>
                <a:r>
                  <a:rPr lang="en-US" sz="4000">
                    <a:solidFill>
                      <a:schemeClr val="tx1"/>
                    </a:solidFill>
                    <a:latin typeface="Times New Roman" panose="02020603050405020304" pitchFamily="18" charset="0"/>
                    <a:cs typeface="Times New Roman" panose="02020603050405020304" pitchFamily="18" charset="0"/>
                  </a:rPr>
                  <a:t>Pseudomagnetic field?</a:t>
                </a:r>
              </a:p>
              <a:p>
                <a:pPr marL="1028700" lvl="1" indent="-571500" algn="l">
                  <a:buFont typeface="Courier New" panose="02070309020205020404" pitchFamily="49" charset="0"/>
                  <a:buChar char="o"/>
                </a:pPr>
                <a:endParaRPr lang="en-US" sz="4000" dirty="0">
                  <a:solidFill>
                    <a:schemeClr val="tx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r>
                  <a:rPr lang="en-US" sz="4000">
                    <a:solidFill>
                      <a:schemeClr val="tx1"/>
                    </a:solidFill>
                    <a:latin typeface="Times New Roman" panose="02020603050405020304" pitchFamily="18" charset="0"/>
                    <a:cs typeface="Times New Roman" panose="02020603050405020304" pitchFamily="18" charset="0"/>
                  </a:rPr>
                  <a:t>Topology </a:t>
                </a:r>
                <a14:m>
                  <m:oMath xmlns:m="http://schemas.openxmlformats.org/officeDocument/2006/math">
                    <m:r>
                      <a:rPr lang="en-US" sz="4000" i="1">
                        <a:latin typeface="Cambria Math" panose="02040503050406030204" pitchFamily="18" charset="0"/>
                      </a:rPr>
                      <m:t>𝐶</m:t>
                    </m:r>
                    <m:r>
                      <a:rPr lang="en-US" sz="4000" i="1">
                        <a:latin typeface="Cambria Math" panose="02040503050406030204" pitchFamily="18" charset="0"/>
                      </a:rPr>
                      <m:t>=</m:t>
                    </m:r>
                    <m:nary>
                      <m:naryPr>
                        <m:limLoc m:val="undOvr"/>
                        <m:subHide m:val="on"/>
                        <m:supHide m:val="on"/>
                        <m:ctrlPr>
                          <a:rPr lang="en-US" sz="4000" i="1">
                            <a:latin typeface="Cambria Math" panose="02040503050406030204" pitchFamily="18" charset="0"/>
                          </a:rPr>
                        </m:ctrlPr>
                      </m:naryPr>
                      <m:sub/>
                      <m:sup/>
                      <m:e>
                        <m:sSup>
                          <m:sSupPr>
                            <m:ctrlPr>
                              <a:rPr lang="en-US" sz="4000" i="1">
                                <a:latin typeface="Cambria Math" panose="02040503050406030204" pitchFamily="18" charset="0"/>
                              </a:rPr>
                            </m:ctrlPr>
                          </m:sSupPr>
                          <m:e>
                            <m:r>
                              <a:rPr lang="en-US" sz="4000" i="1">
                                <a:latin typeface="Cambria Math" panose="02040503050406030204" pitchFamily="18" charset="0"/>
                              </a:rPr>
                              <m:t>𝑑</m:t>
                            </m:r>
                          </m:e>
                          <m:sup>
                            <m:r>
                              <a:rPr lang="en-US" sz="4000" i="1">
                                <a:latin typeface="Cambria Math" panose="02040503050406030204" pitchFamily="18" charset="0"/>
                              </a:rPr>
                              <m:t>2</m:t>
                            </m:r>
                          </m:sup>
                        </m:sSup>
                        <m:r>
                          <a:rPr lang="en-US" sz="4000" i="1">
                            <a:latin typeface="Cambria Math" panose="02040503050406030204" pitchFamily="18" charset="0"/>
                          </a:rPr>
                          <m:t>𝑘</m:t>
                        </m:r>
                        <m:r>
                          <a:rPr lang="en-US" sz="4000" i="1">
                            <a:latin typeface="Cambria Math" panose="02040503050406030204" pitchFamily="18" charset="0"/>
                          </a:rPr>
                          <m:t> </m:t>
                        </m:r>
                        <m:r>
                          <m:rPr>
                            <m:sty m:val="p"/>
                          </m:rPr>
                          <a:rPr lang="en-US" sz="4000">
                            <a:latin typeface="Cambria Math" panose="02040503050406030204" pitchFamily="18" charset="0"/>
                          </a:rPr>
                          <m:t>Ω</m:t>
                        </m:r>
                        <m:r>
                          <a:rPr lang="en-US" sz="4000">
                            <a:latin typeface="Cambria Math" panose="02040503050406030204" pitchFamily="18" charset="0"/>
                          </a:rPr>
                          <m:t>(</m:t>
                        </m:r>
                        <m:r>
                          <a:rPr lang="en-US" sz="4000" b="1" i="1">
                            <a:latin typeface="Cambria Math" panose="02040503050406030204" pitchFamily="18" charset="0"/>
                          </a:rPr>
                          <m:t>𝒌</m:t>
                        </m:r>
                        <m:r>
                          <a:rPr lang="en-US" sz="4000">
                            <a:latin typeface="Cambria Math" panose="02040503050406030204" pitchFamily="18" charset="0"/>
                          </a:rPr>
                          <m:t>)</m:t>
                        </m:r>
                      </m:e>
                    </m:nary>
                  </m:oMath>
                </a14:m>
                <a:endParaRPr lang="en-US" sz="4000" dirty="0">
                  <a:solidFill>
                    <a:schemeClr val="tx1"/>
                  </a:solidFill>
                  <a:latin typeface="Times New Roman" panose="02020603050405020304" pitchFamily="18" charset="0"/>
                  <a:cs typeface="Times New Roman" panose="02020603050405020304" pitchFamily="18" charset="0"/>
                </a:endParaRPr>
              </a:p>
              <a:p>
                <a:pPr marL="1028700" lvl="1" indent="-571500" algn="l">
                  <a:buFont typeface="Courier New" panose="02070309020205020404" pitchFamily="49" charset="0"/>
                  <a:buChar char="o"/>
                </a:pPr>
                <a:r>
                  <a:rPr lang="en-US" sz="4000">
                    <a:solidFill>
                      <a:schemeClr val="tx1"/>
                    </a:solidFill>
                    <a:latin typeface="Times New Roman" panose="02020603050405020304" pitchFamily="18" charset="0"/>
                    <a:cs typeface="Times New Roman" panose="02020603050405020304" pitchFamily="18" charset="0"/>
                  </a:rPr>
                  <a:t>Topology of what?</a:t>
                </a:r>
              </a:p>
              <a:p>
                <a:pPr marL="1028700" lvl="1" indent="-571500" algn="l">
                  <a:buFont typeface="Courier New" panose="02070309020205020404" pitchFamily="49" charset="0"/>
                  <a:buChar char="o"/>
                </a:pPr>
                <a:r>
                  <a:rPr lang="en-US" sz="4000">
                    <a:solidFill>
                      <a:schemeClr val="tx1"/>
                    </a:solidFill>
                    <a:latin typeface="Times New Roman" panose="02020603050405020304" pitchFamily="18" charset="0"/>
                    <a:cs typeface="Times New Roman" panose="02020603050405020304" pitchFamily="18" charset="0"/>
                  </a:rPr>
                  <a:t>Quantized Hall conductivity?</a:t>
                </a:r>
              </a:p>
              <a:p>
                <a:pPr marL="1028700" lvl="1" indent="-571500" algn="l">
                  <a:buFont typeface="Courier New" panose="02070309020205020404" pitchFamily="49" charset="0"/>
                  <a:buChar char="o"/>
                </a:pPr>
                <a:r>
                  <a:rPr lang="en-US" sz="4000">
                    <a:solidFill>
                      <a:schemeClr val="tx1"/>
                    </a:solidFill>
                    <a:latin typeface="Times New Roman" panose="02020603050405020304" pitchFamily="18" charset="0"/>
                    <a:cs typeface="Times New Roman" panose="02020603050405020304" pitchFamily="18" charset="0"/>
                  </a:rPr>
                  <a:t>Edge state?</a:t>
                </a:r>
              </a:p>
              <a:p>
                <a:pPr marL="1028700" lvl="1" indent="-571500" algn="l">
                  <a:buFont typeface="Courier New" panose="02070309020205020404" pitchFamily="49" charset="0"/>
                  <a:buChar char="o"/>
                </a:pPr>
                <a:endParaRPr lang="en-US" sz="4000">
                  <a:solidFill>
                    <a:schemeClr val="tx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Quantum </a:t>
                </a:r>
                <a:r>
                  <a:rPr lang="en-US" sz="4000">
                    <a:solidFill>
                      <a:schemeClr val="tx1"/>
                    </a:solidFill>
                    <a:latin typeface="Times New Roman" panose="02020603050405020304" pitchFamily="18" charset="0"/>
                    <a:cs typeface="Times New Roman" panose="02020603050405020304" pitchFamily="18" charset="0"/>
                  </a:rPr>
                  <a:t>geometry tensor: </a:t>
                </a:r>
                <a14:m>
                  <m:oMath xmlns:m="http://schemas.openxmlformats.org/officeDocument/2006/math">
                    <m:r>
                      <a:rPr lang="en-US" sz="4000" i="1" dirty="0">
                        <a:solidFill>
                          <a:schemeClr val="tx1"/>
                        </a:solidFill>
                        <a:latin typeface="Cambria Math" panose="02040503050406030204" pitchFamily="18" charset="0"/>
                      </a:rPr>
                      <m:t>𝑇</m:t>
                    </m:r>
                    <m:r>
                      <a:rPr lang="en-US" sz="4000" i="1" dirty="0">
                        <a:solidFill>
                          <a:schemeClr val="tx1"/>
                        </a:solidFill>
                        <a:latin typeface="Cambria Math" panose="02040503050406030204" pitchFamily="18" charset="0"/>
                      </a:rPr>
                      <m:t>=</m:t>
                    </m:r>
                    <m:r>
                      <a:rPr lang="en-US" sz="4000" i="1" dirty="0">
                        <a:solidFill>
                          <a:schemeClr val="tx1"/>
                        </a:solidFill>
                        <a:latin typeface="Cambria Math" panose="02040503050406030204" pitchFamily="18" charset="0"/>
                      </a:rPr>
                      <m:t>𝑔</m:t>
                    </m:r>
                    <m:r>
                      <a:rPr lang="en-US" sz="4000" i="1" dirty="0">
                        <a:solidFill>
                          <a:schemeClr val="tx1"/>
                        </a:solidFill>
                        <a:latin typeface="Cambria Math" panose="02040503050406030204" pitchFamily="18" charset="0"/>
                      </a:rPr>
                      <m:t>+</m:t>
                    </m:r>
                    <m:r>
                      <a:rPr lang="en-US" sz="4000" i="1" dirty="0">
                        <a:solidFill>
                          <a:schemeClr val="tx1"/>
                        </a:solidFill>
                        <a:latin typeface="Cambria Math" panose="02040503050406030204" pitchFamily="18" charset="0"/>
                      </a:rPr>
                      <m:t>𝑖</m:t>
                    </m:r>
                    <m:r>
                      <m:rPr>
                        <m:sty m:val="p"/>
                      </m:rPr>
                      <a:rPr lang="en-US" sz="4000" dirty="0">
                        <a:solidFill>
                          <a:schemeClr val="tx1"/>
                        </a:solidFill>
                        <a:latin typeface="Cambria Math" panose="02040503050406030204" pitchFamily="18" charset="0"/>
                      </a:rPr>
                      <m:t>Ω</m:t>
                    </m:r>
                  </m:oMath>
                </a14:m>
                <a:endParaRPr lang="en-US" sz="4000" dirty="0">
                  <a:solidFill>
                    <a:schemeClr val="tx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Quantum metric </a:t>
                </a:r>
                <a14:m>
                  <m:oMath xmlns:m="http://schemas.openxmlformats.org/officeDocument/2006/math">
                    <m:r>
                      <a:rPr lang="en-US" sz="4000" i="1" dirty="0">
                        <a:solidFill>
                          <a:schemeClr val="tx1"/>
                        </a:solidFill>
                        <a:latin typeface="Cambria Math" panose="02040503050406030204" pitchFamily="18" charset="0"/>
                      </a:rPr>
                      <m:t>𝑔</m:t>
                    </m:r>
                    <m:r>
                      <a:rPr lang="en-US" sz="4000" i="1" dirty="0">
                        <a:solidFill>
                          <a:schemeClr val="tx1"/>
                        </a:solidFill>
                        <a:latin typeface="Cambria Math" panose="02040503050406030204" pitchFamily="18" charset="0"/>
                      </a:rPr>
                      <m:t>=</m:t>
                    </m:r>
                    <m:r>
                      <m:rPr>
                        <m:sty m:val="p"/>
                      </m:rPr>
                      <a:rPr lang="en-US" sz="4000" dirty="0">
                        <a:solidFill>
                          <a:schemeClr val="tx1"/>
                        </a:solidFill>
                        <a:latin typeface="Cambria Math" panose="02040503050406030204" pitchFamily="18" charset="0"/>
                      </a:rPr>
                      <m:t>Re</m:t>
                    </m:r>
                    <m:nary>
                      <m:naryPr>
                        <m:chr m:val="∑"/>
                        <m:supHide m:val="on"/>
                        <m:ctrlPr>
                          <a:rPr lang="en-US" sz="4000" i="1" dirty="0">
                            <a:solidFill>
                              <a:schemeClr val="tx1"/>
                            </a:solidFill>
                            <a:latin typeface="Cambria Math" panose="02040503050406030204" pitchFamily="18" charset="0"/>
                          </a:rPr>
                        </m:ctrlPr>
                      </m:naryPr>
                      <m:sub>
                        <m:r>
                          <m:rPr>
                            <m:brk m:alnAt="7"/>
                          </m:rPr>
                          <a:rPr lang="en-US" sz="4000" i="1" dirty="0">
                            <a:solidFill>
                              <a:schemeClr val="tx1"/>
                            </a:solidFill>
                            <a:latin typeface="Cambria Math" panose="02040503050406030204" pitchFamily="18" charset="0"/>
                          </a:rPr>
                          <m:t>𝑚</m:t>
                        </m:r>
                        <m:r>
                          <a:rPr lang="en-US" sz="4000" i="1" dirty="0">
                            <a:solidFill>
                              <a:schemeClr val="tx1"/>
                            </a:solidFill>
                            <a:latin typeface="Cambria Math" panose="02040503050406030204" pitchFamily="18" charset="0"/>
                          </a:rPr>
                          <m:t>≠</m:t>
                        </m:r>
                        <m:r>
                          <a:rPr lang="en-US" sz="4000" i="1" dirty="0">
                            <a:solidFill>
                              <a:schemeClr val="tx1"/>
                            </a:solidFill>
                            <a:latin typeface="Cambria Math" panose="02040503050406030204" pitchFamily="18" charset="0"/>
                          </a:rPr>
                          <m:t>𝑛</m:t>
                        </m:r>
                      </m:sub>
                      <m:sup/>
                      <m:e>
                        <m:d>
                          <m:dPr>
                            <m:begChr m:val="⟨"/>
                            <m:endChr m:val="⟩"/>
                            <m:ctrlPr>
                              <a:rPr lang="en-US" sz="4000" i="1" dirty="0">
                                <a:solidFill>
                                  <a:schemeClr val="tx1"/>
                                </a:solidFill>
                                <a:latin typeface="Cambria Math" panose="02040503050406030204" pitchFamily="18" charset="0"/>
                              </a:rPr>
                            </m:ctrlPr>
                          </m:dPr>
                          <m:e>
                            <m:r>
                              <a:rPr lang="en-US" sz="4000" i="1" dirty="0">
                                <a:solidFill>
                                  <a:schemeClr val="tx1"/>
                                </a:solidFill>
                                <a:latin typeface="Cambria Math" panose="02040503050406030204" pitchFamily="18" charset="0"/>
                              </a:rPr>
                              <m:t>𝑛</m:t>
                            </m:r>
                          </m:e>
                          <m:e>
                            <m:r>
                              <a:rPr lang="en-US" sz="4000" i="1" dirty="0">
                                <a:solidFill>
                                  <a:schemeClr val="tx1"/>
                                </a:solidFill>
                                <a:latin typeface="Cambria Math" panose="02040503050406030204" pitchFamily="18" charset="0"/>
                              </a:rPr>
                              <m:t>𝑖</m:t>
                            </m:r>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m:t>
                                </m:r>
                              </m:e>
                              <m:sub>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𝑘</m:t>
                                    </m:r>
                                  </m:e>
                                  <m:sub>
                                    <m:r>
                                      <a:rPr lang="en-US" sz="4000" i="1" dirty="0">
                                        <a:solidFill>
                                          <a:schemeClr val="tx1"/>
                                        </a:solidFill>
                                        <a:latin typeface="Cambria Math" panose="02040503050406030204" pitchFamily="18" charset="0"/>
                                      </a:rPr>
                                      <m:t>𝛼</m:t>
                                    </m:r>
                                  </m:sub>
                                </m:sSub>
                              </m:sub>
                            </m:sSub>
                          </m:e>
                          <m:e>
                            <m:r>
                              <a:rPr lang="en-US" sz="4000" i="1" dirty="0">
                                <a:solidFill>
                                  <a:schemeClr val="tx1"/>
                                </a:solidFill>
                                <a:latin typeface="Cambria Math" panose="02040503050406030204" pitchFamily="18" charset="0"/>
                              </a:rPr>
                              <m:t>𝑚</m:t>
                            </m:r>
                          </m:e>
                        </m:d>
                        <m:d>
                          <m:dPr>
                            <m:begChr m:val="⟨"/>
                            <m:endChr m:val="⟩"/>
                            <m:ctrlPr>
                              <a:rPr lang="en-US" sz="4000" i="1" dirty="0">
                                <a:solidFill>
                                  <a:schemeClr val="tx1"/>
                                </a:solidFill>
                                <a:latin typeface="Cambria Math" panose="02040503050406030204" pitchFamily="18" charset="0"/>
                              </a:rPr>
                            </m:ctrlPr>
                          </m:dPr>
                          <m:e>
                            <m:r>
                              <a:rPr lang="en-US" sz="4000" i="1" dirty="0">
                                <a:solidFill>
                                  <a:schemeClr val="tx1"/>
                                </a:solidFill>
                                <a:latin typeface="Cambria Math" panose="02040503050406030204" pitchFamily="18" charset="0"/>
                              </a:rPr>
                              <m:t>𝑚</m:t>
                            </m:r>
                          </m:e>
                          <m:e>
                            <m:r>
                              <a:rPr lang="en-US" sz="4000" i="1" dirty="0">
                                <a:solidFill>
                                  <a:schemeClr val="tx1"/>
                                </a:solidFill>
                                <a:latin typeface="Cambria Math" panose="02040503050406030204" pitchFamily="18" charset="0"/>
                              </a:rPr>
                              <m:t>𝑖</m:t>
                            </m:r>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m:t>
                                </m:r>
                              </m:e>
                              <m:sub>
                                <m:sSub>
                                  <m:sSubPr>
                                    <m:ctrlPr>
                                      <a:rPr lang="en-US" sz="4000" i="1" dirty="0">
                                        <a:solidFill>
                                          <a:schemeClr val="tx1"/>
                                        </a:solidFill>
                                        <a:latin typeface="Cambria Math" panose="02040503050406030204" pitchFamily="18" charset="0"/>
                                      </a:rPr>
                                    </m:ctrlPr>
                                  </m:sSubPr>
                                  <m:e>
                                    <m:r>
                                      <a:rPr lang="en-US" sz="4000" i="1" dirty="0">
                                        <a:solidFill>
                                          <a:schemeClr val="tx1"/>
                                        </a:solidFill>
                                        <a:latin typeface="Cambria Math" panose="02040503050406030204" pitchFamily="18" charset="0"/>
                                      </a:rPr>
                                      <m:t>𝑘</m:t>
                                    </m:r>
                                  </m:e>
                                  <m:sub>
                                    <m:r>
                                      <a:rPr lang="en-US" sz="4000" i="1" dirty="0">
                                        <a:solidFill>
                                          <a:schemeClr val="tx1"/>
                                        </a:solidFill>
                                        <a:latin typeface="Cambria Math" panose="02040503050406030204" pitchFamily="18" charset="0"/>
                                      </a:rPr>
                                      <m:t>𝛽</m:t>
                                    </m:r>
                                  </m:sub>
                                </m:sSub>
                              </m:sub>
                            </m:sSub>
                          </m:e>
                          <m:e>
                            <m:r>
                              <a:rPr lang="en-US" sz="4000" i="1" dirty="0">
                                <a:solidFill>
                                  <a:schemeClr val="tx1"/>
                                </a:solidFill>
                                <a:latin typeface="Cambria Math" panose="02040503050406030204" pitchFamily="18" charset="0"/>
                              </a:rPr>
                              <m:t>𝑛</m:t>
                            </m:r>
                          </m:e>
                        </m:d>
                      </m:e>
                    </m:nary>
                  </m:oMath>
                </a14:m>
                <a:endParaRPr lang="en-US" sz="4000" dirty="0">
                  <a:solidFill>
                    <a:schemeClr val="tx1"/>
                  </a:solidFill>
                  <a:latin typeface="Times New Roman" panose="02020603050405020304" pitchFamily="18" charset="0"/>
                  <a:cs typeface="Times New Roman" panose="02020603050405020304" pitchFamily="18" charset="0"/>
                </a:endParaRPr>
              </a:p>
              <a:p>
                <a:pPr marL="1028700" lvl="1" indent="-571500" algn="l">
                  <a:buFont typeface="Courier New" panose="02070309020205020404" pitchFamily="49" charset="0"/>
                  <a:buChar char="o"/>
                </a:pPr>
                <a:r>
                  <a:rPr lang="en-US" sz="4000">
                    <a:solidFill>
                      <a:schemeClr val="tx1"/>
                    </a:solidFill>
                    <a:latin typeface="Times New Roman" panose="02020603050405020304" pitchFamily="18" charset="0"/>
                    <a:cs typeface="Times New Roman" panose="02020603050405020304" pitchFamily="18" charset="0"/>
                  </a:rPr>
                  <a:t>Quantum distance?</a:t>
                </a:r>
                <a:r>
                  <a:rPr lang="en-US" sz="4000" dirty="0">
                    <a:solidFill>
                      <a:schemeClr val="tx1"/>
                    </a:solidFill>
                    <a:latin typeface="Times New Roman" panose="02020603050405020304" pitchFamily="18" charset="0"/>
                    <a:cs typeface="Times New Roman" panose="02020603050405020304" pitchFamily="18" charset="0"/>
                  </a:rPr>
                  <a:t> </a:t>
                </a:r>
              </a:p>
              <a:p>
                <a:pPr marL="1028700" lvl="1" indent="-571500" algn="l">
                  <a:buFont typeface="Courier New" panose="02070309020205020404" pitchFamily="49" charset="0"/>
                  <a:buChar char="o"/>
                </a:pPr>
                <a:endParaRPr lang="en-US" sz="400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3296AE5-BDE7-4585-06ED-4B94ED913BA9}"/>
                  </a:ext>
                </a:extLst>
              </p:cNvPr>
              <p:cNvSpPr txBox="1">
                <a:spLocks noRot="1" noChangeAspect="1" noMove="1" noResize="1" noEditPoints="1" noAdjustHandles="1" noChangeArrowheads="1" noChangeShapeType="1" noTextEdit="1"/>
              </p:cNvSpPr>
              <p:nvPr/>
            </p:nvSpPr>
            <p:spPr>
              <a:xfrm>
                <a:off x="7583488" y="3350741"/>
                <a:ext cx="13825536" cy="9091463"/>
              </a:xfrm>
              <a:prstGeom prst="rect">
                <a:avLst/>
              </a:prstGeom>
              <a:blipFill>
                <a:blip r:embed="rId3"/>
                <a:stretch>
                  <a:fillRect l="-1469" t="-852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341BC67D-6331-258D-D895-B94FF89B49B6}"/>
              </a:ext>
            </a:extLst>
          </p:cNvPr>
          <p:cNvSpPr txBox="1"/>
          <p:nvPr/>
        </p:nvSpPr>
        <p:spPr>
          <a:xfrm>
            <a:off x="-3041194" y="4913784"/>
            <a:ext cx="12200020" cy="954107"/>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Draw orbitals</a:t>
            </a:r>
          </a:p>
        </p:txBody>
      </p:sp>
      <p:sp>
        <p:nvSpPr>
          <p:cNvPr id="8" name="Triangle 7">
            <a:extLst>
              <a:ext uri="{FF2B5EF4-FFF2-40B4-BE49-F238E27FC236}">
                <a16:creationId xmlns:a16="http://schemas.microsoft.com/office/drawing/2014/main" id="{17770093-DB5B-825E-C931-5352996A2F0A}"/>
              </a:ext>
            </a:extLst>
          </p:cNvPr>
          <p:cNvSpPr/>
          <p:nvPr/>
        </p:nvSpPr>
        <p:spPr bwMode="auto">
          <a:xfrm rot="16200000">
            <a:off x="2950804" y="5545547"/>
            <a:ext cx="6264696" cy="2624906"/>
          </a:xfrm>
          <a:prstGeom prst="triangle">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Rectangle 1">
            <a:extLst>
              <a:ext uri="{FF2B5EF4-FFF2-40B4-BE49-F238E27FC236}">
                <a16:creationId xmlns:a16="http://schemas.microsoft.com/office/drawing/2014/main" id="{B90DC8AE-2855-956F-6129-EC47E7E8A012}"/>
              </a:ext>
            </a:extLst>
          </p:cNvPr>
          <p:cNvSpPr/>
          <p:nvPr/>
        </p:nvSpPr>
        <p:spPr bwMode="auto">
          <a:xfrm>
            <a:off x="7395605" y="9179832"/>
            <a:ext cx="14281561" cy="4348233"/>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a:extLst>
              <a:ext uri="{FF2B5EF4-FFF2-40B4-BE49-F238E27FC236}">
                <a16:creationId xmlns:a16="http://schemas.microsoft.com/office/drawing/2014/main" id="{8CB11ACE-6CC8-F245-285E-F0BF6F5C7499}"/>
              </a:ext>
            </a:extLst>
          </p:cNvPr>
          <p:cNvSpPr/>
          <p:nvPr/>
        </p:nvSpPr>
        <p:spPr bwMode="auto">
          <a:xfrm>
            <a:off x="7569830" y="2932687"/>
            <a:ext cx="14281561" cy="626469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979951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0" nodeType="clickEffect">
                                  <p:stCondLst>
                                    <p:cond delay="0"/>
                                  </p:stCondLst>
                                  <p:childTnLst>
                                    <p:animEffect transition="out" filter="blinds(horizontal)">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re et puces">
  <a:themeElements>
    <a:clrScheme name="Titre et 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puces">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re et 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re et puces - Gauche">
  <a:themeElements>
    <a:clrScheme name="Titre et puces - Gauch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puces - Gauche">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re et puces - Gauch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re et puces sur 2 colonnes">
  <a:themeElements>
    <a:clrScheme name="Titre et puces sur 2 colon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puces sur 2 colonnes">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re et puces sur 2 colon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re et puces - Droite">
  <a:themeElements>
    <a:clrScheme name="Titre et puces - Dro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puces - Droite">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re et puces - Dro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re, puces et photo">
  <a:themeElements>
    <a:clrScheme name="Titre, puces et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puces et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re, puces et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Titre et sous-titre">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sous-titre">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re et sous-ti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re - Centré">
  <a:themeElements>
    <a:clrScheme name="Titre - Centré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 Centré">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re - Centré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uces">
  <a:themeElements>
    <a:clrScheme name="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ces">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e">
  <a:themeElements>
    <a:clrScheme name="Photo - Horizont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Reflet horizontal">
  <a:themeElements>
    <a:clrScheme name="Photo - Reflet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Reflet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Reflet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Verticale">
  <a:themeElements>
    <a:clrScheme name="Photo - Vertic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Reflet vertical">
  <a:themeElements>
    <a:clrScheme name="Photo - Reflet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Reflet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Reflet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re - Haut">
  <a:themeElements>
    <a:clrScheme name="Titre - H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 Haut">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re - H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Vierge">
  <a:themeElements>
    <a:clrScheme name="Vie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ierge">
      <a:majorFont>
        <a:latin typeface="Gill Sans"/>
        <a:ea typeface="ヒラギノ角ゴ ProN W3"/>
        <a:cs typeface="ヒラギノ角ゴ ProN W3"/>
      </a:majorFont>
      <a:minorFont>
        <a:latin typeface="Gill Sans"/>
        <a:ea typeface="ヒラギノ角ゴ ProN W3"/>
        <a:cs typeface="ヒラギノ角ゴ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Vie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63324</TotalTime>
  <Pages>0</Pages>
  <Words>1976</Words>
  <Characters>0</Characters>
  <Application>Microsoft Macintosh PowerPoint</Application>
  <PresentationFormat>Custom</PresentationFormat>
  <Lines>0</Lines>
  <Paragraphs>578</Paragraphs>
  <Slides>67</Slides>
  <Notes>25</Notes>
  <HiddenSlides>0</HiddenSlides>
  <MMClips>0</MMClips>
  <ScaleCrop>false</ScaleCrop>
  <HeadingPairs>
    <vt:vector size="6" baseType="variant">
      <vt:variant>
        <vt:lpstr>Fonts Used</vt:lpstr>
      </vt:variant>
      <vt:variant>
        <vt:i4>9</vt:i4>
      </vt:variant>
      <vt:variant>
        <vt:lpstr>Theme</vt:lpstr>
      </vt:variant>
      <vt:variant>
        <vt:i4>14</vt:i4>
      </vt:variant>
      <vt:variant>
        <vt:lpstr>Slide Titles</vt:lpstr>
      </vt:variant>
      <vt:variant>
        <vt:i4>67</vt:i4>
      </vt:variant>
    </vt:vector>
  </HeadingPairs>
  <TitlesOfParts>
    <vt:vector size="90" baseType="lpstr">
      <vt:lpstr>Times</vt:lpstr>
      <vt:lpstr>Arial</vt:lpstr>
      <vt:lpstr>Calibri</vt:lpstr>
      <vt:lpstr>Cambria Math</vt:lpstr>
      <vt:lpstr>Courier New</vt:lpstr>
      <vt:lpstr>Georgia</vt:lpstr>
      <vt:lpstr>Gill Sans</vt:lpstr>
      <vt:lpstr>Times New Roman</vt:lpstr>
      <vt:lpstr>Wingdings</vt:lpstr>
      <vt:lpstr>Titre et puces</vt:lpstr>
      <vt:lpstr>Titre - Centré</vt:lpstr>
      <vt:lpstr>Puces</vt:lpstr>
      <vt:lpstr>Photo - Horizontale</vt:lpstr>
      <vt:lpstr>Photo - Reflet horizontal</vt:lpstr>
      <vt:lpstr>Photo - Verticale</vt:lpstr>
      <vt:lpstr>Photo - Reflet vertical</vt:lpstr>
      <vt:lpstr>Titre - Haut</vt:lpstr>
      <vt:lpstr>Vierge</vt:lpstr>
      <vt:lpstr>Titre et puces - Gauche</vt:lpstr>
      <vt:lpstr>Titre et puces sur 2 colonnes</vt:lpstr>
      <vt:lpstr>Titre et puces - Droite</vt:lpstr>
      <vt:lpstr>Titre, puces et photo</vt:lpstr>
      <vt:lpstr>2_Titre et sous-titre</vt:lpstr>
      <vt:lpstr>Topological Quantum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Alan Aspuru-Guzik</dc:creator>
  <cp:keywords/>
  <dc:description/>
  <cp:lastModifiedBy>Xu, Suyang</cp:lastModifiedBy>
  <cp:revision>1072</cp:revision>
  <cp:lastPrinted>2024-01-26T20:13:05Z</cp:lastPrinted>
  <dcterms:modified xsi:type="dcterms:W3CDTF">2026-06-16T15:42:36Z</dcterms:modified>
</cp:coreProperties>
</file>